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9" r:id="rId3"/>
  </p:sldMasterIdLst>
  <p:notesMasterIdLst>
    <p:notesMasterId r:id="rId6"/>
  </p:notesMasterIdLst>
  <p:handoutMasterIdLst>
    <p:handoutMasterId r:id="rId36"/>
  </p:handoutMasterIdLst>
  <p:sldIdLst>
    <p:sldId id="257" r:id="rId4"/>
    <p:sldId id="258" r:id="rId5"/>
    <p:sldId id="260" r:id="rId7"/>
    <p:sldId id="344" r:id="rId8"/>
    <p:sldId id="297" r:id="rId9"/>
    <p:sldId id="345" r:id="rId10"/>
    <p:sldId id="262" r:id="rId11"/>
    <p:sldId id="263" r:id="rId12"/>
    <p:sldId id="276" r:id="rId13"/>
    <p:sldId id="285" r:id="rId14"/>
    <p:sldId id="283" r:id="rId15"/>
    <p:sldId id="284" r:id="rId16"/>
    <p:sldId id="346" r:id="rId17"/>
    <p:sldId id="288" r:id="rId18"/>
    <p:sldId id="291" r:id="rId19"/>
    <p:sldId id="292" r:id="rId20"/>
    <p:sldId id="293" r:id="rId21"/>
    <p:sldId id="294" r:id="rId22"/>
    <p:sldId id="296" r:id="rId23"/>
    <p:sldId id="354" r:id="rId24"/>
    <p:sldId id="356" r:id="rId25"/>
    <p:sldId id="357" r:id="rId26"/>
    <p:sldId id="358" r:id="rId27"/>
    <p:sldId id="301" r:id="rId28"/>
    <p:sldId id="347" r:id="rId29"/>
    <p:sldId id="372" r:id="rId30"/>
    <p:sldId id="349" r:id="rId31"/>
    <p:sldId id="338" r:id="rId32"/>
    <p:sldId id="353" r:id="rId33"/>
    <p:sldId id="351" r:id="rId34"/>
    <p:sldId id="371" r:id="rId35"/>
  </p:sldIdLst>
  <p:sldSz cx="12192000" cy="6858000"/>
  <p:notesSz cx="7103745" cy="10234295"/>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作者" initials="A" lastIdx="0" clrIdx="1"/>
  <p:cmAuthor id="1" name="刘 小刘" initials="刘"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B2B2B2"/>
    <a:srgbClr val="202020"/>
    <a:srgbClr val="323232"/>
    <a:srgbClr val="CC3300"/>
    <a:srgbClr val="CC0000"/>
    <a:srgbClr val="FF3300"/>
    <a:srgbClr val="990000"/>
    <a:srgbClr val="FF8D41"/>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278" autoAdjust="0"/>
    <p:restoredTop sz="94660"/>
  </p:normalViewPr>
  <p:slideViewPr>
    <p:cSldViewPr snapToGrid="0" showGuides="1">
      <p:cViewPr varScale="1">
        <p:scale>
          <a:sx n="75" d="100"/>
          <a:sy n="75" d="100"/>
        </p:scale>
        <p:origin x="90" y="96"/>
      </p:cViewPr>
      <p:guideLst>
        <p:guide orient="horz" pos="2295"/>
        <p:guide pos="3790"/>
      </p:guideLst>
    </p:cSldViewPr>
  </p:slideViewPr>
  <p:notesTextViewPr>
    <p:cViewPr>
      <p:scale>
        <a:sx n="3" d="2"/>
        <a:sy n="3" d="2"/>
      </p:scale>
      <p:origin x="0" y="0"/>
    </p:cViewPr>
  </p:notesTextViewPr>
  <p:gridSpacing cx="72000" cy="72000"/>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notesMaster" Target="notesMasters/notesMaster1.xml"/><Relationship Id="rId5" Type="http://schemas.openxmlformats.org/officeDocument/2006/relationships/slide" Target="slides/slide2.xml"/><Relationship Id="rId40" Type="http://schemas.openxmlformats.org/officeDocument/2006/relationships/commentAuthors" Target="commentAuthors.xml"/><Relationship Id="rId4" Type="http://schemas.openxmlformats.org/officeDocument/2006/relationships/slide" Target="slides/slide1.xml"/><Relationship Id="rId39" Type="http://schemas.openxmlformats.org/officeDocument/2006/relationships/tableStyles" Target="tableStyles.xml"/><Relationship Id="rId38" Type="http://schemas.openxmlformats.org/officeDocument/2006/relationships/viewProps" Target="viewProps.xml"/><Relationship Id="rId37" Type="http://schemas.openxmlformats.org/officeDocument/2006/relationships/presProps" Target="presProps.xml"/><Relationship Id="rId36" Type="http://schemas.openxmlformats.org/officeDocument/2006/relationships/handoutMaster" Target="handoutMasters/handoutMaster1.xml"/><Relationship Id="rId35" Type="http://schemas.openxmlformats.org/officeDocument/2006/relationships/slide" Target="slides/slide31.xml"/><Relationship Id="rId34" Type="http://schemas.openxmlformats.org/officeDocument/2006/relationships/slide" Target="slides/slide30.xml"/><Relationship Id="rId33" Type="http://schemas.openxmlformats.org/officeDocument/2006/relationships/slide" Target="slides/slide29.xml"/><Relationship Id="rId32" Type="http://schemas.openxmlformats.org/officeDocument/2006/relationships/slide" Target="slides/slide28.xml"/><Relationship Id="rId31" Type="http://schemas.openxmlformats.org/officeDocument/2006/relationships/slide" Target="slides/slide27.xml"/><Relationship Id="rId30" Type="http://schemas.openxmlformats.org/officeDocument/2006/relationships/slide" Target="slides/slide26.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290" cy="513492"/>
          </a:xfrm>
          <a:prstGeom prst="rect">
            <a:avLst/>
          </a:prstGeom>
        </p:spPr>
        <p:txBody>
          <a:bodyPr vert="horz" lIns="91440" tIns="45720" rIns="91440" bIns="45720" rtlCol="0"/>
          <a:lstStyle>
            <a:lvl1pPr algn="l">
              <a:defRPr sz="1245"/>
            </a:lvl1pPr>
          </a:lstStyle>
          <a:p>
            <a:endParaRPr lang="zh-CN" altLang="en-US"/>
          </a:p>
        </p:txBody>
      </p:sp>
      <p:sp>
        <p:nvSpPr>
          <p:cNvPr id="3" name="日期占位符 2"/>
          <p:cNvSpPr>
            <a:spLocks noGrp="1"/>
          </p:cNvSpPr>
          <p:nvPr>
            <p:ph type="dt" sz="quarter" idx="1"/>
          </p:nvPr>
        </p:nvSpPr>
        <p:spPr>
          <a:xfrm>
            <a:off x="4023812" y="0"/>
            <a:ext cx="3078290" cy="513492"/>
          </a:xfrm>
          <a:prstGeom prst="rect">
            <a:avLst/>
          </a:prstGeom>
        </p:spPr>
        <p:txBody>
          <a:bodyPr vert="horz" lIns="91440" tIns="45720" rIns="91440" bIns="45720" rtlCol="0"/>
          <a:lstStyle>
            <a:lvl1pPr algn="r">
              <a:defRPr sz="1245"/>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9720804"/>
            <a:ext cx="3078290" cy="513491"/>
          </a:xfrm>
          <a:prstGeom prst="rect">
            <a:avLst/>
          </a:prstGeom>
        </p:spPr>
        <p:txBody>
          <a:bodyPr vert="horz" lIns="91440" tIns="45720" rIns="91440" bIns="45720" rtlCol="0" anchor="b"/>
          <a:lstStyle>
            <a:lvl1pPr algn="l">
              <a:defRPr sz="1245"/>
            </a:lvl1pPr>
          </a:lstStyle>
          <a:p>
            <a:endParaRPr lang="zh-CN" altLang="en-US"/>
          </a:p>
        </p:txBody>
      </p:sp>
      <p:sp>
        <p:nvSpPr>
          <p:cNvPr id="5" name="灯片编号占位符 4"/>
          <p:cNvSpPr>
            <a:spLocks noGrp="1"/>
          </p:cNvSpPr>
          <p:nvPr>
            <p:ph type="sldNum" sz="quarter" idx="3"/>
          </p:nvPr>
        </p:nvSpPr>
        <p:spPr>
          <a:xfrm>
            <a:off x="4023812" y="9720804"/>
            <a:ext cx="3078290" cy="513491"/>
          </a:xfrm>
          <a:prstGeom prst="rect">
            <a:avLst/>
          </a:prstGeom>
        </p:spPr>
        <p:txBody>
          <a:bodyPr vert="horz" lIns="91440" tIns="45720" rIns="91440" bIns="45720" rtlCol="0" anchor="b"/>
          <a:lstStyle>
            <a:lvl1pPr algn="r">
              <a:defRPr sz="1245"/>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163" cy="512763"/>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4024313" y="0"/>
            <a:ext cx="3078162" cy="512763"/>
          </a:xfrm>
          <a:prstGeom prst="rect">
            <a:avLst/>
          </a:prstGeom>
        </p:spPr>
        <p:txBody>
          <a:bodyPr vert="horz" lIns="91440" tIns="45720" rIns="91440" bIns="45720" rtlCol="0"/>
          <a:lstStyle>
            <a:lvl1pPr algn="r">
              <a:defRPr sz="1200"/>
            </a:lvl1pPr>
          </a:lstStyle>
          <a:p>
            <a:fld id="{D6C8D182-E4C8-4120-9249-FC9774456FF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482600" y="1279525"/>
            <a:ext cx="6140450" cy="34544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711200" y="4926013"/>
            <a:ext cx="5683250" cy="4029075"/>
          </a:xfrm>
          <a:prstGeom prst="rect">
            <a:avLst/>
          </a:prstGeom>
        </p:spPr>
        <p:txBody>
          <a:bodyPr vert="horz" lIns="91440" tIns="45720" rIns="91440" bIns="45720" rtlCol="0"/>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9721850"/>
            <a:ext cx="3078163" cy="512763"/>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4024313" y="9721850"/>
            <a:ext cx="3078162" cy="512763"/>
          </a:xfrm>
          <a:prstGeom prst="rect">
            <a:avLst/>
          </a:prstGeom>
        </p:spPr>
        <p:txBody>
          <a:bodyPr vert="horz" lIns="91440" tIns="45720" rIns="91440" bIns="45720" rtlCol="0" anchor="b"/>
          <a:lstStyle>
            <a:lvl1pPr algn="r">
              <a:defRPr sz="1200"/>
            </a:lvl1pPr>
          </a:lstStyle>
          <a:p>
            <a:fld id="{85D0DACE-38E0-42D2-9336-2B707D34BC6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9" Type="http://schemas.openxmlformats.org/officeDocument/2006/relationships/tags" Target="../tags/tag6.xml"/><Relationship Id="rId8" Type="http://schemas.openxmlformats.org/officeDocument/2006/relationships/tags" Target="../tags/tag5.xml"/><Relationship Id="rId7" Type="http://schemas.openxmlformats.org/officeDocument/2006/relationships/image" Target="file:///C:\Program%20Files%20(x86)\Tencent\TIM\Bin\Lets_Create/pic_temp/pic_half_left.png" TargetMode="External"/><Relationship Id="rId6" Type="http://schemas.openxmlformats.org/officeDocument/2006/relationships/image" Target="../media/image1.png"/><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2" Type="http://schemas.openxmlformats.org/officeDocument/2006/relationships/tags" Target="../tags/tag9.xml"/><Relationship Id="rId11" Type="http://schemas.openxmlformats.org/officeDocument/2006/relationships/tags" Target="../tags/tag8.xml"/><Relationship Id="rId10" Type="http://schemas.openxmlformats.org/officeDocument/2006/relationships/tags" Target="../tags/tag7.xml"/><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9" Type="http://schemas.openxmlformats.org/officeDocument/2006/relationships/tags" Target="../tags/tag13.xml"/><Relationship Id="rId8" Type="http://schemas.openxmlformats.org/officeDocument/2006/relationships/image" Target="file:///C:\Program%20Files%20(x86)\Tencent\TIM\Bin\Lets_Create/pic_temp/1_pic_quater_left_down.png" TargetMode="External"/><Relationship Id="rId7" Type="http://schemas.openxmlformats.org/officeDocument/2006/relationships/image" Target="../media/image3.png"/><Relationship Id="rId6" Type="http://schemas.openxmlformats.org/officeDocument/2006/relationships/tags" Target="../tags/tag12.xml"/><Relationship Id="rId5" Type="http://schemas.openxmlformats.org/officeDocument/2006/relationships/image" Target="file:///C:\Program%20Files%20(x86)\Tencent\TIM\Bin\Lets_Create/pic_temp/0_pic_quater_right_down.png" TargetMode="External"/><Relationship Id="rId4" Type="http://schemas.openxmlformats.org/officeDocument/2006/relationships/image" Target="../media/image2.png"/><Relationship Id="rId3" Type="http://schemas.openxmlformats.org/officeDocument/2006/relationships/tags" Target="../tags/tag11.xml"/><Relationship Id="rId2" Type="http://schemas.openxmlformats.org/officeDocument/2006/relationships/tags" Target="../tags/tag10.xml"/><Relationship Id="rId13" Type="http://schemas.openxmlformats.org/officeDocument/2006/relationships/tags" Target="../tags/tag17.xml"/><Relationship Id="rId12" Type="http://schemas.openxmlformats.org/officeDocument/2006/relationships/tags" Target="../tags/tag16.xml"/><Relationship Id="rId11" Type="http://schemas.openxmlformats.org/officeDocument/2006/relationships/tags" Target="../tags/tag15.xml"/><Relationship Id="rId10" Type="http://schemas.openxmlformats.org/officeDocument/2006/relationships/tags" Target="../tags/tag14.xml"/><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9" Type="http://schemas.openxmlformats.org/officeDocument/2006/relationships/tags" Target="../tags/tag21.xml"/><Relationship Id="rId8" Type="http://schemas.openxmlformats.org/officeDocument/2006/relationships/image" Target="file:///C:\Program%20Files%20(x86)\Tencent\TIM\Bin\Lets_Create/pic_temp/pic_half_left.png" TargetMode="External"/><Relationship Id="rId7" Type="http://schemas.openxmlformats.org/officeDocument/2006/relationships/image" Target="../media/image1.png"/><Relationship Id="rId6" Type="http://schemas.openxmlformats.org/officeDocument/2006/relationships/tags" Target="../tags/tag20.xml"/><Relationship Id="rId5" Type="http://schemas.openxmlformats.org/officeDocument/2006/relationships/image" Target="file:///C:\Program%20Files%20(x86)\Tencent\TIM\Bin\Lets_Create/pic_temp/0_pic_quater_right_down.png" TargetMode="External"/><Relationship Id="rId4" Type="http://schemas.openxmlformats.org/officeDocument/2006/relationships/image" Target="../media/image2.png"/><Relationship Id="rId3" Type="http://schemas.openxmlformats.org/officeDocument/2006/relationships/tags" Target="../tags/tag19.xml"/><Relationship Id="rId2" Type="http://schemas.openxmlformats.org/officeDocument/2006/relationships/tags" Target="../tags/tag18.xml"/><Relationship Id="rId17" Type="http://schemas.openxmlformats.org/officeDocument/2006/relationships/tags" Target="../tags/tag27.xml"/><Relationship Id="rId16" Type="http://schemas.openxmlformats.org/officeDocument/2006/relationships/tags" Target="../tags/tag26.xml"/><Relationship Id="rId15" Type="http://schemas.openxmlformats.org/officeDocument/2006/relationships/tags" Target="../tags/tag25.xml"/><Relationship Id="rId14" Type="http://schemas.openxmlformats.org/officeDocument/2006/relationships/tags" Target="../tags/tag24.xml"/><Relationship Id="rId13" Type="http://schemas.openxmlformats.org/officeDocument/2006/relationships/tags" Target="../tags/tag23.xml"/><Relationship Id="rId12" Type="http://schemas.openxmlformats.org/officeDocument/2006/relationships/tags" Target="../tags/tag22.xml"/><Relationship Id="rId11" Type="http://schemas.openxmlformats.org/officeDocument/2006/relationships/image" Target="file:///C:\Program%20Files%20(x86)\Tencent\TIM\Bin\Lets_Create/pic_temp/pic_half_right.png" TargetMode="External"/><Relationship Id="rId10" Type="http://schemas.openxmlformats.org/officeDocument/2006/relationships/image" Target="../media/image4.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9" Type="http://schemas.openxmlformats.org/officeDocument/2006/relationships/tags" Target="../tags/tag31.xml"/><Relationship Id="rId8" Type="http://schemas.openxmlformats.org/officeDocument/2006/relationships/image" Target="file:///C:\Program%20Files%20(x86)\Tencent\TIM\Bin\Lets_Create/pic_temp/1_pic_quater_left_down.png" TargetMode="External"/><Relationship Id="rId7" Type="http://schemas.openxmlformats.org/officeDocument/2006/relationships/image" Target="../media/image3.png"/><Relationship Id="rId6" Type="http://schemas.openxmlformats.org/officeDocument/2006/relationships/tags" Target="../tags/tag30.xml"/><Relationship Id="rId5" Type="http://schemas.openxmlformats.org/officeDocument/2006/relationships/image" Target="file:///C:\Program%20Files%20(x86)\Tencent\TIM\Bin\Lets_Create/pic_temp/0_pic_quater_right_down.png" TargetMode="External"/><Relationship Id="rId4" Type="http://schemas.openxmlformats.org/officeDocument/2006/relationships/image" Target="../media/image2.png"/><Relationship Id="rId3" Type="http://schemas.openxmlformats.org/officeDocument/2006/relationships/tags" Target="../tags/tag29.xml"/><Relationship Id="rId2" Type="http://schemas.openxmlformats.org/officeDocument/2006/relationships/tags" Target="../tags/tag28.xml"/><Relationship Id="rId14" Type="http://schemas.openxmlformats.org/officeDocument/2006/relationships/tags" Target="../tags/tag36.xml"/><Relationship Id="rId13" Type="http://schemas.openxmlformats.org/officeDocument/2006/relationships/tags" Target="../tags/tag35.xml"/><Relationship Id="rId12" Type="http://schemas.openxmlformats.org/officeDocument/2006/relationships/tags" Target="../tags/tag34.xml"/><Relationship Id="rId11" Type="http://schemas.openxmlformats.org/officeDocument/2006/relationships/tags" Target="../tags/tag33.xml"/><Relationship Id="rId10" Type="http://schemas.openxmlformats.org/officeDocument/2006/relationships/tags" Target="../tags/tag32.xml"/><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9" Type="http://schemas.openxmlformats.org/officeDocument/2006/relationships/tags" Target="../tags/tag40.xml"/><Relationship Id="rId8" Type="http://schemas.openxmlformats.org/officeDocument/2006/relationships/image" Target="file:///C:\Program%20Files%20(x86)\Tencent\TIM\Bin\Lets_Create/pic_temp/1_pic_quater_left_down.png" TargetMode="External"/><Relationship Id="rId7" Type="http://schemas.openxmlformats.org/officeDocument/2006/relationships/image" Target="../media/image3.png"/><Relationship Id="rId6" Type="http://schemas.openxmlformats.org/officeDocument/2006/relationships/tags" Target="../tags/tag39.xml"/><Relationship Id="rId5" Type="http://schemas.openxmlformats.org/officeDocument/2006/relationships/image" Target="file:///C:\Program%20Files%20(x86)\Tencent\TIM\Bin\Lets_Create/pic_temp/0_pic_quater_right_down.png" TargetMode="External"/><Relationship Id="rId4" Type="http://schemas.openxmlformats.org/officeDocument/2006/relationships/image" Target="../media/image2.png"/><Relationship Id="rId3" Type="http://schemas.openxmlformats.org/officeDocument/2006/relationships/tags" Target="../tags/tag38.xml"/><Relationship Id="rId2" Type="http://schemas.openxmlformats.org/officeDocument/2006/relationships/tags" Target="../tags/tag37.xml"/><Relationship Id="rId16" Type="http://schemas.openxmlformats.org/officeDocument/2006/relationships/tags" Target="../tags/tag47.xml"/><Relationship Id="rId15" Type="http://schemas.openxmlformats.org/officeDocument/2006/relationships/tags" Target="../tags/tag46.xml"/><Relationship Id="rId14" Type="http://schemas.openxmlformats.org/officeDocument/2006/relationships/tags" Target="../tags/tag45.xml"/><Relationship Id="rId13" Type="http://schemas.openxmlformats.org/officeDocument/2006/relationships/tags" Target="../tags/tag44.xml"/><Relationship Id="rId12" Type="http://schemas.openxmlformats.org/officeDocument/2006/relationships/tags" Target="../tags/tag43.xml"/><Relationship Id="rId11" Type="http://schemas.openxmlformats.org/officeDocument/2006/relationships/tags" Target="../tags/tag42.xml"/><Relationship Id="rId10" Type="http://schemas.openxmlformats.org/officeDocument/2006/relationships/tags" Target="../tags/tag41.xml"/><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8" Type="http://schemas.openxmlformats.org/officeDocument/2006/relationships/tags" Target="../tags/tag52.xml"/><Relationship Id="rId7" Type="http://schemas.openxmlformats.org/officeDocument/2006/relationships/tags" Target="../tags/tag51.xml"/><Relationship Id="rId6" Type="http://schemas.openxmlformats.org/officeDocument/2006/relationships/tags" Target="../tags/tag50.xml"/><Relationship Id="rId5" Type="http://schemas.openxmlformats.org/officeDocument/2006/relationships/tags" Target="../tags/tag49.xml"/><Relationship Id="rId4" Type="http://schemas.openxmlformats.org/officeDocument/2006/relationships/image" Target="file:///D:\Users\Desktop\&#32032;&#26448;&#20998;&#31867;\&#21830;&#21153;&#32418;&#32032;&#26448;&#22270;\&#20027;&#39064;\&#22270;&#29255;1%20(2).png" TargetMode="External"/><Relationship Id="rId3" Type="http://schemas.openxmlformats.org/officeDocument/2006/relationships/image" Target="../media/image5.png"/><Relationship Id="rId2" Type="http://schemas.openxmlformats.org/officeDocument/2006/relationships/tags" Target="../tags/tag48.xml"/><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9" Type="http://schemas.openxmlformats.org/officeDocument/2006/relationships/tags" Target="../tags/tag56.xml"/><Relationship Id="rId8" Type="http://schemas.openxmlformats.org/officeDocument/2006/relationships/image" Target="file:///C:\Program%20Files%20(x86)\Tencent\TIM\Bin\Lets_Create/pic_temp/1_pic_quater_left_down.png" TargetMode="External"/><Relationship Id="rId7" Type="http://schemas.openxmlformats.org/officeDocument/2006/relationships/image" Target="../media/image3.png"/><Relationship Id="rId6" Type="http://schemas.openxmlformats.org/officeDocument/2006/relationships/tags" Target="../tags/tag55.xml"/><Relationship Id="rId5" Type="http://schemas.openxmlformats.org/officeDocument/2006/relationships/image" Target="file:///C:\Program%20Files%20(x86)\Tencent\TIM\Bin\Lets_Create/pic_temp/0_pic_quater_right_down.png" TargetMode="External"/><Relationship Id="rId4" Type="http://schemas.openxmlformats.org/officeDocument/2006/relationships/image" Target="../media/image2.png"/><Relationship Id="rId3" Type="http://schemas.openxmlformats.org/officeDocument/2006/relationships/tags" Target="../tags/tag54.xml"/><Relationship Id="rId2" Type="http://schemas.openxmlformats.org/officeDocument/2006/relationships/tags" Target="../tags/tag53.xml"/><Relationship Id="rId11" Type="http://schemas.openxmlformats.org/officeDocument/2006/relationships/tags" Target="../tags/tag58.xml"/><Relationship Id="rId10" Type="http://schemas.openxmlformats.org/officeDocument/2006/relationships/tags" Target="../tags/tag57.xml"/><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9" Type="http://schemas.openxmlformats.org/officeDocument/2006/relationships/tags" Target="../tags/tag62.xml"/><Relationship Id="rId8" Type="http://schemas.openxmlformats.org/officeDocument/2006/relationships/image" Target="file:///C:\Program%20Files%20(x86)\Tencent\TIM\Bin\Lets_Create/pic_temp/1_pic_quater_left_down.png" TargetMode="External"/><Relationship Id="rId7" Type="http://schemas.openxmlformats.org/officeDocument/2006/relationships/image" Target="../media/image3.png"/><Relationship Id="rId6" Type="http://schemas.openxmlformats.org/officeDocument/2006/relationships/tags" Target="../tags/tag61.xml"/><Relationship Id="rId5" Type="http://schemas.openxmlformats.org/officeDocument/2006/relationships/image" Target="file:///C:\Program%20Files%20(x86)\Tencent\TIM\Bin\Lets_Create/pic_temp/0_pic_quater_right_down.png" TargetMode="External"/><Relationship Id="rId4" Type="http://schemas.openxmlformats.org/officeDocument/2006/relationships/image" Target="../media/image2.png"/><Relationship Id="rId3" Type="http://schemas.openxmlformats.org/officeDocument/2006/relationships/tags" Target="../tags/tag60.xml"/><Relationship Id="rId2" Type="http://schemas.openxmlformats.org/officeDocument/2006/relationships/tags" Target="../tags/tag59.xml"/><Relationship Id="rId14" Type="http://schemas.openxmlformats.org/officeDocument/2006/relationships/tags" Target="../tags/tag67.xml"/><Relationship Id="rId13" Type="http://schemas.openxmlformats.org/officeDocument/2006/relationships/tags" Target="../tags/tag66.xml"/><Relationship Id="rId12" Type="http://schemas.openxmlformats.org/officeDocument/2006/relationships/tags" Target="../tags/tag65.xml"/><Relationship Id="rId11" Type="http://schemas.openxmlformats.org/officeDocument/2006/relationships/tags" Target="../tags/tag64.xml"/><Relationship Id="rId10" Type="http://schemas.openxmlformats.org/officeDocument/2006/relationships/tags" Target="../tags/tag63.xml"/><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9" Type="http://schemas.openxmlformats.org/officeDocument/2006/relationships/tags" Target="../tags/tag71.xml"/><Relationship Id="rId8" Type="http://schemas.openxmlformats.org/officeDocument/2006/relationships/image" Target="file:///C:\Program%20Files%20(x86)\Tencent\TIM\Bin\Lets_Create/pic_temp/1_pic_quater_left_down.png" TargetMode="External"/><Relationship Id="rId7" Type="http://schemas.openxmlformats.org/officeDocument/2006/relationships/image" Target="../media/image3.png"/><Relationship Id="rId6" Type="http://schemas.openxmlformats.org/officeDocument/2006/relationships/tags" Target="../tags/tag70.xml"/><Relationship Id="rId5" Type="http://schemas.openxmlformats.org/officeDocument/2006/relationships/image" Target="file:///C:\Program%20Files%20(x86)\Tencent\TIM\Bin\Lets_Create/pic_temp/0_pic_quater_right_down.png" TargetMode="External"/><Relationship Id="rId4" Type="http://schemas.openxmlformats.org/officeDocument/2006/relationships/image" Target="../media/image2.png"/><Relationship Id="rId3" Type="http://schemas.openxmlformats.org/officeDocument/2006/relationships/tags" Target="../tags/tag69.xml"/><Relationship Id="rId2" Type="http://schemas.openxmlformats.org/officeDocument/2006/relationships/tags" Target="../tags/tag68.xml"/><Relationship Id="rId13" Type="http://schemas.openxmlformats.org/officeDocument/2006/relationships/tags" Target="../tags/tag75.xml"/><Relationship Id="rId12" Type="http://schemas.openxmlformats.org/officeDocument/2006/relationships/tags" Target="../tags/tag74.xml"/><Relationship Id="rId11" Type="http://schemas.openxmlformats.org/officeDocument/2006/relationships/tags" Target="../tags/tag73.xml"/><Relationship Id="rId10" Type="http://schemas.openxmlformats.org/officeDocument/2006/relationships/tags" Target="../tags/tag72.xml"/><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9" Type="http://schemas.openxmlformats.org/officeDocument/2006/relationships/tags" Target="../tags/tag79.xml"/><Relationship Id="rId8" Type="http://schemas.openxmlformats.org/officeDocument/2006/relationships/image" Target="file:///C:\Program%20Files%20(x86)\Tencent\TIM\Bin\Lets_Create/pic_temp/1_pic_quater_left_down.png" TargetMode="External"/><Relationship Id="rId7" Type="http://schemas.openxmlformats.org/officeDocument/2006/relationships/image" Target="../media/image3.png"/><Relationship Id="rId6" Type="http://schemas.openxmlformats.org/officeDocument/2006/relationships/tags" Target="../tags/tag78.xml"/><Relationship Id="rId5" Type="http://schemas.openxmlformats.org/officeDocument/2006/relationships/image" Target="file:///C:\Program%20Files%20(x86)\Tencent\TIM\Bin\Lets_Create/pic_temp/0_pic_quater_right_down.png" TargetMode="External"/><Relationship Id="rId4" Type="http://schemas.openxmlformats.org/officeDocument/2006/relationships/image" Target="../media/image2.png"/><Relationship Id="rId3" Type="http://schemas.openxmlformats.org/officeDocument/2006/relationships/tags" Target="../tags/tag77.xml"/><Relationship Id="rId2" Type="http://schemas.openxmlformats.org/officeDocument/2006/relationships/tags" Target="../tags/tag76.xml"/><Relationship Id="rId12" Type="http://schemas.openxmlformats.org/officeDocument/2006/relationships/tags" Target="../tags/tag82.xml"/><Relationship Id="rId11" Type="http://schemas.openxmlformats.org/officeDocument/2006/relationships/tags" Target="../tags/tag81.xml"/><Relationship Id="rId10" Type="http://schemas.openxmlformats.org/officeDocument/2006/relationships/tags" Target="../tags/tag80.xml"/><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9" Type="http://schemas.openxmlformats.org/officeDocument/2006/relationships/tags" Target="../tags/tag86.xml"/><Relationship Id="rId8" Type="http://schemas.openxmlformats.org/officeDocument/2006/relationships/tags" Target="../tags/tag85.xml"/><Relationship Id="rId7" Type="http://schemas.openxmlformats.org/officeDocument/2006/relationships/image" Target="file:///C:\Program%20Files%20(x86)\Tencent\TIM\Bin\Lets_Create/pic_temp/pic_half_down.png" TargetMode="External"/><Relationship Id="rId6" Type="http://schemas.openxmlformats.org/officeDocument/2006/relationships/image" Target="../media/image7.png"/><Relationship Id="rId5" Type="http://schemas.openxmlformats.org/officeDocument/2006/relationships/tags" Target="../tags/tag84.xml"/><Relationship Id="rId4" Type="http://schemas.openxmlformats.org/officeDocument/2006/relationships/image" Target="file:///C:\Program%20Files%20(x86)\Tencent\TIM\Bin\Lets_Create/pic_temp/pic_half_top.png" TargetMode="External"/><Relationship Id="rId3" Type="http://schemas.openxmlformats.org/officeDocument/2006/relationships/image" Target="../media/image6.png"/><Relationship Id="rId2" Type="http://schemas.openxmlformats.org/officeDocument/2006/relationships/tags" Target="../tags/tag83.xml"/><Relationship Id="rId12" Type="http://schemas.openxmlformats.org/officeDocument/2006/relationships/tags" Target="../tags/tag89.xml"/><Relationship Id="rId11" Type="http://schemas.openxmlformats.org/officeDocument/2006/relationships/tags" Target="../tags/tag88.xml"/><Relationship Id="rId10" Type="http://schemas.openxmlformats.org/officeDocument/2006/relationships/tags" Target="../tags/tag87.xml"/><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9" Type="http://schemas.openxmlformats.org/officeDocument/2006/relationships/tags" Target="../tags/tag93.xml"/><Relationship Id="rId8" Type="http://schemas.openxmlformats.org/officeDocument/2006/relationships/tags" Target="../tags/tag92.xml"/><Relationship Id="rId7" Type="http://schemas.openxmlformats.org/officeDocument/2006/relationships/image" Target="file:///C:\Program%20Files%20(x86)\Tencent\TIM\Bin\Lets_Create/pic_temp/1_pic_quater_left_down.png" TargetMode="External"/><Relationship Id="rId6" Type="http://schemas.openxmlformats.org/officeDocument/2006/relationships/image" Target="../media/image8.png"/><Relationship Id="rId5" Type="http://schemas.openxmlformats.org/officeDocument/2006/relationships/tags" Target="../tags/tag91.xml"/><Relationship Id="rId4" Type="http://schemas.openxmlformats.org/officeDocument/2006/relationships/image" Target="file:///C:\Program%20Files%20(x86)\Tencent\TIM\Bin\Lets_Create/pic_temp/0_pic_quater_right_down.png" TargetMode="External"/><Relationship Id="rId3" Type="http://schemas.openxmlformats.org/officeDocument/2006/relationships/image" Target="../media/image2.png"/><Relationship Id="rId2" Type="http://schemas.openxmlformats.org/officeDocument/2006/relationships/tags" Target="../tags/tag90.xml"/><Relationship Id="rId11" Type="http://schemas.openxmlformats.org/officeDocument/2006/relationships/tags" Target="../tags/tag95.xml"/><Relationship Id="rId10" Type="http://schemas.openxmlformats.org/officeDocument/2006/relationships/tags" Target="../tags/tag94.xml"/><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9" Type="http://schemas.openxmlformats.org/officeDocument/2006/relationships/tags" Target="../tags/tag99.xml"/><Relationship Id="rId8" Type="http://schemas.openxmlformats.org/officeDocument/2006/relationships/image" Target="file:///C:\Program%20Files%20(x86)\Tencent\TIM\Bin\Lets_Create/pic_temp/0_pic_quater_right_down.png" TargetMode="External"/><Relationship Id="rId7" Type="http://schemas.openxmlformats.org/officeDocument/2006/relationships/image" Target="../media/image2.png"/><Relationship Id="rId6" Type="http://schemas.openxmlformats.org/officeDocument/2006/relationships/tags" Target="../tags/tag98.xml"/><Relationship Id="rId5" Type="http://schemas.openxmlformats.org/officeDocument/2006/relationships/image" Target="file:///C:\Program%20Files%20(x86)\Tencent\TIM\Bin\Lets_Create/pic_temp/1_pic_quater_left_down.png" TargetMode="External"/><Relationship Id="rId4" Type="http://schemas.openxmlformats.org/officeDocument/2006/relationships/image" Target="../media/image8.png"/><Relationship Id="rId3" Type="http://schemas.openxmlformats.org/officeDocument/2006/relationships/tags" Target="../tags/tag97.xml"/><Relationship Id="rId2" Type="http://schemas.openxmlformats.org/officeDocument/2006/relationships/tags" Target="../tags/tag96.xml"/><Relationship Id="rId13" Type="http://schemas.openxmlformats.org/officeDocument/2006/relationships/tags" Target="../tags/tag103.xml"/><Relationship Id="rId12" Type="http://schemas.openxmlformats.org/officeDocument/2006/relationships/tags" Target="../tags/tag102.xml"/><Relationship Id="rId11" Type="http://schemas.openxmlformats.org/officeDocument/2006/relationships/tags" Target="../tags/tag101.xml"/><Relationship Id="rId10" Type="http://schemas.openxmlformats.org/officeDocument/2006/relationships/tags" Target="../tags/tag100.xml"/><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9" Type="http://schemas.openxmlformats.org/officeDocument/2006/relationships/tags" Target="../tags/tag107.xml"/><Relationship Id="rId8" Type="http://schemas.openxmlformats.org/officeDocument/2006/relationships/image" Target="file:///C:\Program%20Files%20(x86)\Tencent\TIM\Bin\Lets_Create/pic_temp/1_pic_quater_left_down.png" TargetMode="External"/><Relationship Id="rId7" Type="http://schemas.openxmlformats.org/officeDocument/2006/relationships/image" Target="../media/image8.png"/><Relationship Id="rId6" Type="http://schemas.openxmlformats.org/officeDocument/2006/relationships/tags" Target="../tags/tag106.xml"/><Relationship Id="rId5" Type="http://schemas.openxmlformats.org/officeDocument/2006/relationships/image" Target="file:///C:\Program%20Files%20(x86)\Tencent\TIM\Bin\Lets_Create/pic_temp/0_pic_quater_right_down.png" TargetMode="External"/><Relationship Id="rId4" Type="http://schemas.openxmlformats.org/officeDocument/2006/relationships/image" Target="../media/image2.png"/><Relationship Id="rId3" Type="http://schemas.openxmlformats.org/officeDocument/2006/relationships/tags" Target="../tags/tag105.xml"/><Relationship Id="rId2" Type="http://schemas.openxmlformats.org/officeDocument/2006/relationships/tags" Target="../tags/tag104.xml"/><Relationship Id="rId14" Type="http://schemas.openxmlformats.org/officeDocument/2006/relationships/tags" Target="../tags/tag112.xml"/><Relationship Id="rId13" Type="http://schemas.openxmlformats.org/officeDocument/2006/relationships/tags" Target="../tags/tag111.xml"/><Relationship Id="rId12" Type="http://schemas.openxmlformats.org/officeDocument/2006/relationships/tags" Target="../tags/tag110.xml"/><Relationship Id="rId11" Type="http://schemas.openxmlformats.org/officeDocument/2006/relationships/tags" Target="../tags/tag109.xml"/><Relationship Id="rId10" Type="http://schemas.openxmlformats.org/officeDocument/2006/relationships/tags" Target="../tags/tag108.xml"/><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9" Type="http://schemas.openxmlformats.org/officeDocument/2006/relationships/tags" Target="../tags/tag116.xml"/><Relationship Id="rId8" Type="http://schemas.openxmlformats.org/officeDocument/2006/relationships/image" Target="file:///C:\Program%20Files%20(x86)\Tencent\TIM\Bin\Lets_Create/pic_temp/1_pic_quater_left_down.png" TargetMode="External"/><Relationship Id="rId7" Type="http://schemas.openxmlformats.org/officeDocument/2006/relationships/image" Target="../media/image8.png"/><Relationship Id="rId6" Type="http://schemas.openxmlformats.org/officeDocument/2006/relationships/tags" Target="../tags/tag115.xml"/><Relationship Id="rId5" Type="http://schemas.openxmlformats.org/officeDocument/2006/relationships/image" Target="file:///C:\Program%20Files%20(x86)\Tencent\TIM\Bin\Lets_Create/pic_temp/0_pic_quater_right_down.png" TargetMode="External"/><Relationship Id="rId4" Type="http://schemas.openxmlformats.org/officeDocument/2006/relationships/image" Target="../media/image2.png"/><Relationship Id="rId3" Type="http://schemas.openxmlformats.org/officeDocument/2006/relationships/tags" Target="../tags/tag114.xml"/><Relationship Id="rId2" Type="http://schemas.openxmlformats.org/officeDocument/2006/relationships/tags" Target="../tags/tag113.xml"/><Relationship Id="rId14" Type="http://schemas.openxmlformats.org/officeDocument/2006/relationships/tags" Target="../tags/tag121.xml"/><Relationship Id="rId13" Type="http://schemas.openxmlformats.org/officeDocument/2006/relationships/tags" Target="../tags/tag120.xml"/><Relationship Id="rId12" Type="http://schemas.openxmlformats.org/officeDocument/2006/relationships/tags" Target="../tags/tag119.xml"/><Relationship Id="rId11" Type="http://schemas.openxmlformats.org/officeDocument/2006/relationships/tags" Target="../tags/tag118.xml"/><Relationship Id="rId10" Type="http://schemas.openxmlformats.org/officeDocument/2006/relationships/tags" Target="../tags/tag117.xml"/><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9" Type="http://schemas.openxmlformats.org/officeDocument/2006/relationships/tags" Target="../tags/tag125.xml"/><Relationship Id="rId8" Type="http://schemas.openxmlformats.org/officeDocument/2006/relationships/image" Target="file:///C:\Program%20Files%20(x86)\Tencent\TIM\Bin\Lets_Create/pic_temp/1_pic_quater_left_down.png" TargetMode="External"/><Relationship Id="rId7" Type="http://schemas.openxmlformats.org/officeDocument/2006/relationships/image" Target="../media/image8.png"/><Relationship Id="rId6" Type="http://schemas.openxmlformats.org/officeDocument/2006/relationships/tags" Target="../tags/tag124.xml"/><Relationship Id="rId5" Type="http://schemas.openxmlformats.org/officeDocument/2006/relationships/image" Target="file:///C:\Program%20Files%20(x86)\Tencent\TIM\Bin\Lets_Create/pic_temp/0_pic_quater_right_down.png" TargetMode="External"/><Relationship Id="rId4" Type="http://schemas.openxmlformats.org/officeDocument/2006/relationships/image" Target="../media/image2.png"/><Relationship Id="rId3" Type="http://schemas.openxmlformats.org/officeDocument/2006/relationships/tags" Target="../tags/tag123.xml"/><Relationship Id="rId2" Type="http://schemas.openxmlformats.org/officeDocument/2006/relationships/tags" Target="../tags/tag122.xml"/><Relationship Id="rId14" Type="http://schemas.openxmlformats.org/officeDocument/2006/relationships/tags" Target="../tags/tag130.xml"/><Relationship Id="rId13" Type="http://schemas.openxmlformats.org/officeDocument/2006/relationships/tags" Target="../tags/tag129.xml"/><Relationship Id="rId12" Type="http://schemas.openxmlformats.org/officeDocument/2006/relationships/tags" Target="../tags/tag128.xml"/><Relationship Id="rId11" Type="http://schemas.openxmlformats.org/officeDocument/2006/relationships/tags" Target="../tags/tag127.xml"/><Relationship Id="rId10" Type="http://schemas.openxmlformats.org/officeDocument/2006/relationships/tags" Target="../tags/tag126.xml"/><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9" Type="http://schemas.openxmlformats.org/officeDocument/2006/relationships/tags" Target="../tags/tag134.xml"/><Relationship Id="rId8" Type="http://schemas.openxmlformats.org/officeDocument/2006/relationships/image" Target="file:///C:\Program%20Files%20(x86)\Tencent\TIM\Bin\Lets_Create/pic_temp/1_pic_quater_left_down.png" TargetMode="External"/><Relationship Id="rId7" Type="http://schemas.openxmlformats.org/officeDocument/2006/relationships/image" Target="../media/image3.png"/><Relationship Id="rId6" Type="http://schemas.openxmlformats.org/officeDocument/2006/relationships/tags" Target="../tags/tag133.xml"/><Relationship Id="rId5" Type="http://schemas.openxmlformats.org/officeDocument/2006/relationships/image" Target="file:///C:\Program%20Files%20(x86)\Tencent\TIM\Bin\Lets_Create/pic_temp/0_pic_quater_right_down.png" TargetMode="External"/><Relationship Id="rId4" Type="http://schemas.openxmlformats.org/officeDocument/2006/relationships/image" Target="../media/image2.png"/><Relationship Id="rId3" Type="http://schemas.openxmlformats.org/officeDocument/2006/relationships/tags" Target="../tags/tag132.xml"/><Relationship Id="rId2" Type="http://schemas.openxmlformats.org/officeDocument/2006/relationships/tags" Target="../tags/tag131.xml"/><Relationship Id="rId16" Type="http://schemas.openxmlformats.org/officeDocument/2006/relationships/tags" Target="../tags/tag141.xml"/><Relationship Id="rId15" Type="http://schemas.openxmlformats.org/officeDocument/2006/relationships/tags" Target="../tags/tag140.xml"/><Relationship Id="rId14" Type="http://schemas.openxmlformats.org/officeDocument/2006/relationships/tags" Target="../tags/tag139.xml"/><Relationship Id="rId13" Type="http://schemas.openxmlformats.org/officeDocument/2006/relationships/tags" Target="../tags/tag138.xml"/><Relationship Id="rId12" Type="http://schemas.openxmlformats.org/officeDocument/2006/relationships/tags" Target="../tags/tag137.xml"/><Relationship Id="rId11" Type="http://schemas.openxmlformats.org/officeDocument/2006/relationships/tags" Target="../tags/tag136.xml"/><Relationship Id="rId10" Type="http://schemas.openxmlformats.org/officeDocument/2006/relationships/tags" Target="../tags/tag135.xml"/><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9" Type="http://schemas.openxmlformats.org/officeDocument/2006/relationships/tags" Target="../tags/tag145.xml"/><Relationship Id="rId8" Type="http://schemas.openxmlformats.org/officeDocument/2006/relationships/image" Target="file:///C:\Program%20Files%20(x86)\Tencent\TIM\Bin\Lets_Create/pic_temp/0_pic_quater_right_down.png" TargetMode="External"/><Relationship Id="rId7" Type="http://schemas.openxmlformats.org/officeDocument/2006/relationships/image" Target="../media/image2.png"/><Relationship Id="rId6" Type="http://schemas.openxmlformats.org/officeDocument/2006/relationships/tags" Target="../tags/tag144.xml"/><Relationship Id="rId5" Type="http://schemas.openxmlformats.org/officeDocument/2006/relationships/image" Target="file:///C:\Program%20Files%20(x86)\Tencent\TIM\Bin\Lets_Create/pic_temp/1_pic_quater_left_down.png" TargetMode="External"/><Relationship Id="rId4" Type="http://schemas.openxmlformats.org/officeDocument/2006/relationships/image" Target="../media/image9.png"/><Relationship Id="rId3" Type="http://schemas.openxmlformats.org/officeDocument/2006/relationships/tags" Target="../tags/tag143.xml"/><Relationship Id="rId2" Type="http://schemas.openxmlformats.org/officeDocument/2006/relationships/tags" Target="../tags/tag142.xml"/><Relationship Id="rId13" Type="http://schemas.openxmlformats.org/officeDocument/2006/relationships/tags" Target="../tags/tag149.xml"/><Relationship Id="rId12" Type="http://schemas.openxmlformats.org/officeDocument/2006/relationships/tags" Target="../tags/tag148.xml"/><Relationship Id="rId11" Type="http://schemas.openxmlformats.org/officeDocument/2006/relationships/tags" Target="../tags/tag147.xml"/><Relationship Id="rId10" Type="http://schemas.openxmlformats.org/officeDocument/2006/relationships/tags" Target="../tags/tag146.xml"/><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322962"/>
            <a:ext cx="9144000" cy="2187001"/>
          </a:xfrm>
        </p:spPr>
        <p:txBody>
          <a:bodyPr anchor="b">
            <a:normAutofit/>
          </a:bodyPr>
          <a:lstStyle>
            <a:lvl1pPr algn="ctr">
              <a:lnSpc>
                <a:spcPct val="130000"/>
              </a:lnSpc>
              <a:defRPr sz="6000">
                <a:effectLst>
                  <a:outerShdw blurRad="38100" dist="38100" dir="2700000" algn="tl">
                    <a:srgbClr val="000000">
                      <a:alpha val="43137"/>
                    </a:srgbClr>
                  </a:outerShdw>
                </a:effectLst>
              </a:defRPr>
            </a:lvl1pPr>
          </a:lstStyle>
          <a:p>
            <a:r>
              <a:rPr lang="zh-CN" altLang="en-US" dirty="0"/>
              <a:t>单击此处添加标题</a:t>
            </a:r>
            <a:endParaRPr lang="zh-CN" altLang="en-US" dirty="0"/>
          </a:p>
        </p:txBody>
      </p:sp>
      <p:sp>
        <p:nvSpPr>
          <p:cNvPr id="4" name="日期占位符 3"/>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fld>
            <a:endParaRPr lang="zh-CN" altLang="en-US"/>
          </a:p>
        </p:txBody>
      </p:sp>
      <p:sp>
        <p:nvSpPr>
          <p:cNvPr id="3" name="副标题 2"/>
          <p:cNvSpPr>
            <a:spLocks noGrp="1"/>
          </p:cNvSpPr>
          <p:nvPr>
            <p:ph type="subTitle" idx="1" hasCustomPrompt="1"/>
          </p:nvPr>
        </p:nvSpPr>
        <p:spPr>
          <a:xfrm>
            <a:off x="1524000" y="3602038"/>
            <a:ext cx="9144000" cy="1655762"/>
          </a:xfrm>
        </p:spPr>
        <p:txBody>
          <a:bodyPr>
            <a:normAutofit/>
          </a:bodyPr>
          <a:lstStyle>
            <a:lvl1pPr marL="0" indent="0" algn="ctr">
              <a:buNone/>
              <a:defRPr sz="1800">
                <a:solidFill>
                  <a:schemeClr val="tx1">
                    <a:lumMod val="75000"/>
                    <a:lumOff val="25000"/>
                  </a:schemeClr>
                </a:solidFill>
                <a:effectLst/>
                <a:latin typeface="+mj-lt"/>
                <a:ea typeface="+mj-ea"/>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单击此处添加副标题</a:t>
            </a:r>
            <a:endParaRPr lang="zh-CN"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nvPr>
        </p:nvSpPr>
        <p:spPr>
          <a:xfrm>
            <a:off x="838200" y="551543"/>
            <a:ext cx="10515600" cy="5558971"/>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标题幻灯片">
    <p:bg>
      <p:bgPr>
        <a:solidFill>
          <a:schemeClr val="accent1"/>
        </a:solidFill>
        <a:effectLst/>
      </p:bgPr>
    </p:bg>
    <p:spTree>
      <p:nvGrpSpPr>
        <p:cNvPr id="1" name=""/>
        <p:cNvGrpSpPr/>
        <p:nvPr/>
      </p:nvGrpSpPr>
      <p:grpSpPr>
        <a:xfrm>
          <a:off x="0" y="0"/>
          <a:ext cx="0" cy="0"/>
          <a:chOff x="0" y="0"/>
          <a:chExt cx="0" cy="0"/>
        </a:xfrm>
      </p:grpSpPr>
      <p:sp>
        <p:nvSpPr>
          <p:cNvPr id="16" name="日期占位符 15"/>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3"/>
            </p:custDataLst>
          </p:nvPr>
        </p:nvSpPr>
        <p:spPr/>
        <p:txBody>
          <a:bodyPr/>
          <a:lstStyle/>
          <a:p>
            <a:endParaRPr lang="zh-CN" altLang="en-US" dirty="0"/>
          </a:p>
        </p:txBody>
      </p:sp>
      <p:sp>
        <p:nvSpPr>
          <p:cNvPr id="18" name="灯片编号占位符 17"/>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dirty="0"/>
          </a:p>
        </p:txBody>
      </p:sp>
      <p:pic>
        <p:nvPicPr>
          <p:cNvPr id="7" name="图片 6"/>
          <p:cNvPicPr/>
          <p:nvPr userDrawn="1">
            <p:custDataLst>
              <p:tags r:id="rId5"/>
            </p:custDataLst>
          </p:nvPr>
        </p:nvPicPr>
        <p:blipFill>
          <a:blip r:embed="rId6" r:link="rId7">
            <a:extLst>
              <a:ext uri="{28A0092B-C50C-407E-A947-70E740481C1C}">
                <a14:useLocalDpi xmlns:a14="http://schemas.microsoft.com/office/drawing/2010/main" val="0"/>
              </a:ext>
            </a:extLst>
          </a:blip>
          <a:stretch>
            <a:fillRect/>
          </a:stretch>
        </p:blipFill>
        <p:spPr>
          <a:xfrm>
            <a:off x="28575" y="853440"/>
            <a:ext cx="2590165" cy="5271770"/>
          </a:xfrm>
          <a:prstGeom prst="rect">
            <a:avLst/>
          </a:prstGeom>
        </p:spPr>
      </p:pic>
      <p:pic>
        <p:nvPicPr>
          <p:cNvPr id="13" name="图片 12"/>
          <p:cNvPicPr/>
          <p:nvPr userDrawn="1">
            <p:custDataLst>
              <p:tags r:id="rId8"/>
            </p:custDataLst>
          </p:nvPr>
        </p:nvPicPr>
        <p:blipFill>
          <a:blip r:embed="rId6" r:link="rId7">
            <a:extLst>
              <a:ext uri="{28A0092B-C50C-407E-A947-70E740481C1C}">
                <a14:useLocalDpi xmlns:a14="http://schemas.microsoft.com/office/drawing/2010/main" val="0"/>
              </a:ext>
            </a:extLst>
          </a:blip>
          <a:stretch>
            <a:fillRect/>
          </a:stretch>
        </p:blipFill>
        <p:spPr>
          <a:xfrm flipH="1">
            <a:off x="9601200" y="853440"/>
            <a:ext cx="2590165" cy="5271770"/>
          </a:xfrm>
          <a:prstGeom prst="rect">
            <a:avLst/>
          </a:prstGeom>
        </p:spPr>
      </p:pic>
      <p:sp>
        <p:nvSpPr>
          <p:cNvPr id="2" name="标题 1"/>
          <p:cNvSpPr>
            <a:spLocks noGrp="1"/>
          </p:cNvSpPr>
          <p:nvPr userDrawn="1">
            <p:ph type="ctrTitle" hasCustomPrompt="1"/>
            <p:custDataLst>
              <p:tags r:id="rId9"/>
            </p:custDataLst>
          </p:nvPr>
        </p:nvSpPr>
        <p:spPr>
          <a:xfrm>
            <a:off x="2160000" y="1825200"/>
            <a:ext cx="8110800" cy="1508400"/>
          </a:xfrm>
        </p:spPr>
        <p:txBody>
          <a:bodyPr lIns="90000" tIns="46800" rIns="90000" bIns="0" anchor="b" anchorCtr="0">
            <a:noAutofit/>
          </a:bodyPr>
          <a:lstStyle>
            <a:lvl1pPr algn="ctr">
              <a:defRPr sz="6000" spc="600" baseline="0">
                <a:solidFill>
                  <a:schemeClr val="bg1"/>
                </a:solidFill>
                <a:ea typeface="汉仪尚巍手书W" panose="00020600040101010101" pitchFamily="18" charset="-122"/>
              </a:defRPr>
            </a:lvl1pPr>
          </a:lstStyle>
          <a:p>
            <a:r>
              <a:rPr lang="zh-CN" altLang="en-US" dirty="0"/>
              <a:t>单击此处编辑标题</a:t>
            </a:r>
            <a:endParaRPr lang="zh-CN" altLang="en-US" dirty="0"/>
          </a:p>
        </p:txBody>
      </p:sp>
      <p:sp>
        <p:nvSpPr>
          <p:cNvPr id="3" name="副标题 2"/>
          <p:cNvSpPr>
            <a:spLocks noGrp="1"/>
          </p:cNvSpPr>
          <p:nvPr userDrawn="1">
            <p:ph type="subTitle" idx="1" hasCustomPrompt="1"/>
            <p:custDataLst>
              <p:tags r:id="rId10"/>
            </p:custDataLst>
          </p:nvPr>
        </p:nvSpPr>
        <p:spPr>
          <a:xfrm>
            <a:off x="3074400" y="3446984"/>
            <a:ext cx="6040800" cy="553212"/>
          </a:xfrm>
        </p:spPr>
        <p:txBody>
          <a:bodyPr lIns="90000" tIns="46800" rIns="90000" bIns="0">
            <a:normAutofit/>
          </a:bodyPr>
          <a:lstStyle>
            <a:lvl1pPr marL="0" indent="0" algn="ctr" eaLnBrk="1" fontAlgn="auto" latinLnBrk="0" hangingPunct="1">
              <a:lnSpc>
                <a:spcPct val="100000"/>
              </a:lnSpc>
              <a:buNone/>
              <a:defRPr sz="3200" u="none" strike="noStrike" kern="1200" cap="none" spc="200" normalizeH="0" baseline="0">
                <a:solidFill>
                  <a:schemeClr val="bg1"/>
                </a:solidFill>
                <a:uFillTx/>
                <a:ea typeface="隶书" panose="02010509060101010101" pitchFamily="49" charset="-122"/>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endParaRPr lang="en-US" altLang="zh-CN" dirty="0"/>
          </a:p>
          <a:p>
            <a:endParaRPr lang="en-US" altLang="zh-CN" dirty="0"/>
          </a:p>
          <a:p>
            <a:endParaRPr lang="zh-CN" altLang="en-US" dirty="0"/>
          </a:p>
        </p:txBody>
      </p:sp>
      <p:sp>
        <p:nvSpPr>
          <p:cNvPr id="5" name="文本占位符 4"/>
          <p:cNvSpPr>
            <a:spLocks noGrp="1"/>
          </p:cNvSpPr>
          <p:nvPr>
            <p:ph type="body" sz="quarter" idx="13" hasCustomPrompt="1"/>
            <p:custDataLst>
              <p:tags r:id="rId11"/>
            </p:custDataLst>
          </p:nvPr>
        </p:nvSpPr>
        <p:spPr>
          <a:xfrm>
            <a:off x="5094000" y="4428000"/>
            <a:ext cx="2005200" cy="394177"/>
          </a:xfrm>
        </p:spPr>
        <p:txBody>
          <a:bodyPr>
            <a:normAutofit/>
          </a:bodyPr>
          <a:lstStyle>
            <a:lvl1pPr marL="0" indent="0" algn="ctr">
              <a:buNone/>
              <a:defRPr sz="2000" baseline="0">
                <a:solidFill>
                  <a:schemeClr val="bg1"/>
                </a:solidFill>
                <a:ea typeface="隶书" panose="02010509060101010101" pitchFamily="49" charset="-122"/>
              </a:defRPr>
            </a:lvl1pPr>
          </a:lstStyle>
          <a:p>
            <a:pPr lvl="0"/>
            <a:r>
              <a:rPr lang="zh-CN" altLang="en-US" dirty="0"/>
              <a:t>编辑文本</a:t>
            </a:r>
            <a:endParaRPr lang="zh-CN" altLang="en-US" dirty="0"/>
          </a:p>
        </p:txBody>
      </p:sp>
      <p:sp>
        <p:nvSpPr>
          <p:cNvPr id="6" name="文本占位符 5"/>
          <p:cNvSpPr>
            <a:spLocks noGrp="1"/>
          </p:cNvSpPr>
          <p:nvPr>
            <p:ph type="body" sz="quarter" idx="14" hasCustomPrompt="1"/>
            <p:custDataLst>
              <p:tags r:id="rId12"/>
            </p:custDataLst>
          </p:nvPr>
        </p:nvSpPr>
        <p:spPr>
          <a:xfrm>
            <a:off x="5094000" y="4957200"/>
            <a:ext cx="2005200" cy="394177"/>
          </a:xfrm>
        </p:spPr>
        <p:txBody>
          <a:bodyPr>
            <a:normAutofit/>
          </a:bodyPr>
          <a:lstStyle>
            <a:lvl1pPr marL="0" indent="0" algn="ctr">
              <a:buNone/>
              <a:defRPr sz="20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zh-CN" altLang="en-US" dirty="0"/>
              <a:t>编辑文本</a:t>
            </a:r>
            <a:endParaRPr lang="zh-CN" alt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标题和内容">
    <p:bg>
      <p:bgPr>
        <a:solidFill>
          <a:schemeClr val="tx2"/>
        </a:solidFill>
        <a:effectLst/>
      </p:bgPr>
    </p:bg>
    <p:spTree>
      <p:nvGrpSpPr>
        <p:cNvPr id="1" name=""/>
        <p:cNvGrpSpPr/>
        <p:nvPr/>
      </p:nvGrpSpPr>
      <p:grpSpPr>
        <a:xfrm>
          <a:off x="0" y="0"/>
          <a:ext cx="0" cy="0"/>
          <a:chOff x="0" y="0"/>
          <a:chExt cx="0" cy="0"/>
        </a:xfrm>
      </p:grpSpPr>
      <p:grpSp>
        <p:nvGrpSpPr>
          <p:cNvPr id="7" name="组合 6"/>
          <p:cNvGrpSpPr/>
          <p:nvPr userDrawn="1">
            <p:custDataLst>
              <p:tags r:id="rId2"/>
            </p:custDataLst>
          </p:nvPr>
        </p:nvGrpSpPr>
        <p:grpSpPr>
          <a:xfrm>
            <a:off x="0" y="10160"/>
            <a:ext cx="12192000" cy="6858000"/>
            <a:chOff x="0" y="0"/>
            <a:chExt cx="12192000" cy="6858000"/>
          </a:xfrm>
        </p:grpSpPr>
        <p:pic>
          <p:nvPicPr>
            <p:cNvPr id="8" name="图片 7"/>
            <p:cNvPicPr/>
            <p:nvPr userDrawn="1">
              <p:custDataLst>
                <p:tags r:id="rId3"/>
              </p:custDataLst>
            </p:nvPr>
          </p:nvPicPr>
          <p:blipFill>
            <a:blip r:embed="rId4" r:link="rId5">
              <a:extLst>
                <a:ext uri="{28A0092B-C50C-407E-A947-70E740481C1C}">
                  <a14:useLocalDpi xmlns:a14="http://schemas.microsoft.com/office/drawing/2010/main" val="0"/>
                </a:ext>
              </a:extLst>
            </a:blip>
            <a:stretch>
              <a:fillRect/>
            </a:stretch>
          </p:blipFill>
          <p:spPr>
            <a:xfrm>
              <a:off x="10523706" y="0"/>
              <a:ext cx="1668294" cy="914400"/>
            </a:xfrm>
            <a:prstGeom prst="rect">
              <a:avLst/>
            </a:prstGeom>
          </p:spPr>
        </p:pic>
        <p:pic>
          <p:nvPicPr>
            <p:cNvPr id="9" name="图片 8"/>
            <p:cNvPicPr/>
            <p:nvPr userDrawn="1">
              <p:custDataLst>
                <p:tags r:id="rId6"/>
              </p:custDataLst>
            </p:nvPr>
          </p:nvPicPr>
          <p:blipFill>
            <a:blip r:embed="rId7" r:link="rId8" cstate="print">
              <a:extLst>
                <a:ext uri="{28A0092B-C50C-407E-A947-70E740481C1C}">
                  <a14:useLocalDpi xmlns:a14="http://schemas.microsoft.com/office/drawing/2010/main" val="0"/>
                </a:ext>
              </a:extLst>
            </a:blip>
            <a:stretch>
              <a:fillRect/>
            </a:stretch>
          </p:blipFill>
          <p:spPr>
            <a:xfrm>
              <a:off x="0" y="5483860"/>
              <a:ext cx="948055" cy="1374140"/>
            </a:xfrm>
            <a:prstGeom prst="rect">
              <a:avLst/>
            </a:prstGeom>
          </p:spPr>
        </p:pic>
      </p:grpSp>
      <p:sp>
        <p:nvSpPr>
          <p:cNvPr id="2" name="标题 1"/>
          <p:cNvSpPr>
            <a:spLocks noGrp="1"/>
          </p:cNvSpPr>
          <p:nvPr>
            <p:ph type="title"/>
            <p:custDataLst>
              <p:tags r:id="rId9"/>
            </p:custDataLst>
          </p:nvPr>
        </p:nvSpPr>
        <p:spPr>
          <a:xfrm>
            <a:off x="669882" y="443234"/>
            <a:ext cx="10852237" cy="441964"/>
          </a:xfrm>
        </p:spPr>
        <p:txBody>
          <a:bodyPr vert="horz" lIns="101600" tIns="38100" rIns="76200" bIns="38100" rtlCol="0" anchor="t" anchorCtr="0">
            <a:noAutofit/>
          </a:bodyPr>
          <a:lstStyle>
            <a:lvl1pPr marL="0" marR="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solidFill>
                <a:uFillTx/>
                <a:latin typeface="Arial" panose="020B0604020202020204" pitchFamily="34" charset="0"/>
                <a:ea typeface="隶书" panose="02010509060101010101" pitchFamily="49" charset="-122"/>
                <a:cs typeface="+mj-cs"/>
                <a:sym typeface="+mn-ea"/>
              </a:defRPr>
            </a:lvl1pPr>
          </a:lstStyle>
          <a:p>
            <a:pPr lvl="0"/>
            <a:r>
              <a:rPr dirty="0">
                <a:sym typeface="+mn-ea"/>
              </a:rPr>
              <a:t>单击此处编辑母版标题样式</a:t>
            </a:r>
            <a:endParaRPr dirty="0">
              <a:sym typeface="+mn-ea"/>
            </a:endParaRPr>
          </a:p>
        </p:txBody>
      </p:sp>
      <p:sp>
        <p:nvSpPr>
          <p:cNvPr id="3" name="内容占位符 2"/>
          <p:cNvSpPr>
            <a:spLocks noGrp="1"/>
          </p:cNvSpPr>
          <p:nvPr>
            <p:ph idx="1"/>
            <p:custDataLst>
              <p:tags r:id="rId10"/>
            </p:custDataLst>
          </p:nvPr>
        </p:nvSpPr>
        <p:spPr>
          <a:xfrm>
            <a:off x="669882" y="952508"/>
            <a:ext cx="10852237" cy="5388907"/>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隶书" panose="02010509060101010101" pitchFamily="49"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Arial" panose="020B0604020202020204" pitchFamily="34" charset="0"/>
                <a:ea typeface="隶书" panose="02010509060101010101" pitchFamily="49"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隶书" panose="02010509060101010101" pitchFamily="49"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隶书" panose="02010509060101010101" pitchFamily="49"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隶书" panose="02010509060101010101" pitchFamily="49"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日期占位符 3"/>
          <p:cNvSpPr>
            <a:spLocks noGrp="1"/>
          </p:cNvSpPr>
          <p:nvPr>
            <p:ph type="dt" sz="half" idx="10"/>
            <p:custDataLst>
              <p:tags r:id="rId11"/>
            </p:custDataLst>
          </p:nvPr>
        </p:nvSpPr>
        <p:spPr/>
        <p:txBody>
          <a:bodyPr/>
          <a:lstStyle>
            <a:lvl1pPr>
              <a:defRPr baseline="0">
                <a:latin typeface="Arial" panose="020B0604020202020204" pitchFamily="34" charset="0"/>
                <a:ea typeface="隶书" panose="02010509060101010101" pitchFamily="49"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12"/>
            </p:custDataLst>
          </p:nvPr>
        </p:nvSpPr>
        <p:spPr/>
        <p:txBody>
          <a:bodyPr/>
          <a:lstStyle>
            <a:lvl1pPr>
              <a:defRPr baseline="0">
                <a:latin typeface="Arial" panose="020B0604020202020204" pitchFamily="34" charset="0"/>
                <a:ea typeface="隶书" panose="02010509060101010101" pitchFamily="49" charset="-122"/>
              </a:defRPr>
            </a:lvl1pPr>
          </a:lstStyle>
          <a:p>
            <a:endParaRPr lang="zh-CN" altLang="en-US"/>
          </a:p>
        </p:txBody>
      </p:sp>
      <p:sp>
        <p:nvSpPr>
          <p:cNvPr id="6" name="灯片编号占位符 5"/>
          <p:cNvSpPr>
            <a:spLocks noGrp="1"/>
          </p:cNvSpPr>
          <p:nvPr>
            <p:ph type="sldNum" sz="quarter" idx="12"/>
            <p:custDataLst>
              <p:tags r:id="rId13"/>
            </p:custDataLst>
          </p:nvPr>
        </p:nvSpPr>
        <p:spPr/>
        <p:txBody>
          <a:bodyPr/>
          <a:lstStyle>
            <a:lvl1pPr>
              <a:defRPr baseline="0">
                <a:latin typeface="Arial" panose="020B0604020202020204" pitchFamily="34" charset="0"/>
                <a:ea typeface="隶书" panose="02010509060101010101" pitchFamily="49" charset="-122"/>
              </a:defRPr>
            </a:lvl1pPr>
          </a:lstStyle>
          <a:p>
            <a:fld id="{49AE70B2-8BF9-45C0-BB95-33D1B9D3A854}" type="slidenum">
              <a:rPr lang="zh-CN" altLang="en-US" smtClean="0"/>
            </a:fld>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节标题">
    <p:bg>
      <p:bgPr>
        <a:solidFill>
          <a:schemeClr val="accent1"/>
        </a:solidFill>
        <a:effectLst/>
      </p:bgPr>
    </p:bg>
    <p:spTree>
      <p:nvGrpSpPr>
        <p:cNvPr id="1" name=""/>
        <p:cNvGrpSpPr/>
        <p:nvPr/>
      </p:nvGrpSpPr>
      <p:grpSpPr>
        <a:xfrm>
          <a:off x="0" y="0"/>
          <a:ext cx="0" cy="0"/>
          <a:chOff x="0" y="0"/>
          <a:chExt cx="0" cy="0"/>
        </a:xfrm>
      </p:grpSpPr>
      <p:sp>
        <p:nvSpPr>
          <p:cNvPr id="7" name="矩形 6"/>
          <p:cNvSpPr/>
          <p:nvPr userDrawn="1">
            <p:custDataLst>
              <p:tags r:id="rId2"/>
            </p:custDataLst>
          </p:nvPr>
        </p:nvSpPr>
        <p:spPr>
          <a:xfrm>
            <a:off x="608076" y="406233"/>
            <a:ext cx="10975848" cy="5943600"/>
          </a:xfrm>
          <a:prstGeom prst="rect">
            <a:avLst/>
          </a:prstGeom>
          <a:solidFill>
            <a:schemeClr val="tx2"/>
          </a:solidFill>
          <a:ln w="12700" cap="flat" cmpd="sng" algn="ctr">
            <a:no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p:cNvPicPr/>
          <p:nvPr userDrawn="1">
            <p:custDataLst>
              <p:tags r:id="rId3"/>
            </p:custDataLst>
          </p:nvPr>
        </p:nvPicPr>
        <p:blipFill>
          <a:blip r:embed="rId4" r:link="rId5">
            <a:extLst>
              <a:ext uri="{28A0092B-C50C-407E-A947-70E740481C1C}">
                <a14:useLocalDpi xmlns:a14="http://schemas.microsoft.com/office/drawing/2010/main" val="0"/>
              </a:ext>
            </a:extLst>
          </a:blip>
          <a:stretch>
            <a:fillRect/>
          </a:stretch>
        </p:blipFill>
        <p:spPr>
          <a:xfrm>
            <a:off x="7903210" y="4009390"/>
            <a:ext cx="1464945" cy="841375"/>
          </a:xfrm>
          <a:prstGeom prst="rect">
            <a:avLst/>
          </a:prstGeom>
        </p:spPr>
      </p:pic>
      <p:pic>
        <p:nvPicPr>
          <p:cNvPr id="9" name="图片 8"/>
          <p:cNvPicPr/>
          <p:nvPr userDrawn="1">
            <p:custDataLst>
              <p:tags r:id="rId6"/>
            </p:custDataLst>
          </p:nvPr>
        </p:nvPicPr>
        <p:blipFill>
          <a:blip r:embed="rId7" r:link="rId8">
            <a:extLst>
              <a:ext uri="{28A0092B-C50C-407E-A947-70E740481C1C}">
                <a14:useLocalDpi xmlns:a14="http://schemas.microsoft.com/office/drawing/2010/main" val="0"/>
              </a:ext>
            </a:extLst>
          </a:blip>
          <a:stretch>
            <a:fillRect/>
          </a:stretch>
        </p:blipFill>
        <p:spPr>
          <a:xfrm>
            <a:off x="0" y="1397000"/>
            <a:ext cx="1596749" cy="4064000"/>
          </a:xfrm>
          <a:prstGeom prst="rect">
            <a:avLst/>
          </a:prstGeom>
        </p:spPr>
      </p:pic>
      <p:pic>
        <p:nvPicPr>
          <p:cNvPr id="10" name="图片 9"/>
          <p:cNvPicPr/>
          <p:nvPr userDrawn="1">
            <p:custDataLst>
              <p:tags r:id="rId9"/>
            </p:custDataLst>
          </p:nvPr>
        </p:nvPicPr>
        <p:blipFill>
          <a:blip r:embed="rId10" r:link="rId11">
            <a:extLst>
              <a:ext uri="{28A0092B-C50C-407E-A947-70E740481C1C}">
                <a14:useLocalDpi xmlns:a14="http://schemas.microsoft.com/office/drawing/2010/main" val="0"/>
              </a:ext>
            </a:extLst>
          </a:blip>
          <a:stretch>
            <a:fillRect/>
          </a:stretch>
        </p:blipFill>
        <p:spPr>
          <a:xfrm>
            <a:off x="10595251" y="1397000"/>
            <a:ext cx="1596749" cy="4064000"/>
          </a:xfrm>
          <a:prstGeom prst="rect">
            <a:avLst/>
          </a:prstGeom>
        </p:spPr>
      </p:pic>
      <p:pic>
        <p:nvPicPr>
          <p:cNvPr id="12" name="图片 11"/>
          <p:cNvPicPr/>
          <p:nvPr userDrawn="1">
            <p:custDataLst>
              <p:tags r:id="rId12"/>
            </p:custDataLst>
          </p:nvPr>
        </p:nvPicPr>
        <p:blipFill>
          <a:blip r:embed="rId4" r:link="rId5">
            <a:extLst>
              <a:ext uri="{28A0092B-C50C-407E-A947-70E740481C1C}">
                <a14:useLocalDpi xmlns:a14="http://schemas.microsoft.com/office/drawing/2010/main" val="0"/>
              </a:ext>
            </a:extLst>
          </a:blip>
          <a:stretch>
            <a:fillRect/>
          </a:stretch>
        </p:blipFill>
        <p:spPr>
          <a:xfrm flipH="1">
            <a:off x="2275205" y="4009390"/>
            <a:ext cx="1464945" cy="841375"/>
          </a:xfrm>
          <a:prstGeom prst="rect">
            <a:avLst/>
          </a:prstGeom>
        </p:spPr>
      </p:pic>
      <p:sp>
        <p:nvSpPr>
          <p:cNvPr id="2" name="标题 1"/>
          <p:cNvSpPr>
            <a:spLocks noGrp="1"/>
          </p:cNvSpPr>
          <p:nvPr>
            <p:ph type="title" hasCustomPrompt="1"/>
            <p:custDataLst>
              <p:tags r:id="rId13"/>
            </p:custDataLst>
          </p:nvPr>
        </p:nvSpPr>
        <p:spPr>
          <a:xfrm>
            <a:off x="3852000" y="2329200"/>
            <a:ext cx="6372000" cy="1012421"/>
          </a:xfrm>
        </p:spPr>
        <p:txBody>
          <a:bodyPr lIns="90000" tIns="46800" rIns="90000" bIns="0" anchor="b" anchorCtr="0">
            <a:normAutofit/>
          </a:bodyPr>
          <a:lstStyle>
            <a:lvl1pPr algn="ctr">
              <a:defRPr sz="5400" u="none" strike="noStrike" kern="1200" cap="none" spc="300" normalizeH="0" baseline="0">
                <a:solidFill>
                  <a:schemeClr val="accent3">
                    <a:lumMod val="75000"/>
                  </a:schemeClr>
                </a:solidFill>
                <a:uFillTx/>
                <a:latin typeface="Arial" panose="020B0604020202020204" pitchFamily="34" charset="0"/>
                <a:ea typeface="汉仪尚巍手书W" panose="00020600040101010101" pitchFamily="18" charset="-122"/>
              </a:defRPr>
            </a:lvl1pPr>
          </a:lstStyle>
          <a:p>
            <a:r>
              <a:rPr lang="zh-CN" altLang="en-US" dirty="0"/>
              <a:t>单击此处编辑标题</a:t>
            </a:r>
            <a:endParaRPr lang="zh-CN" altLang="en-US" dirty="0"/>
          </a:p>
        </p:txBody>
      </p:sp>
      <p:sp>
        <p:nvSpPr>
          <p:cNvPr id="3" name="文本占位符 2"/>
          <p:cNvSpPr>
            <a:spLocks noGrp="1"/>
          </p:cNvSpPr>
          <p:nvPr>
            <p:ph type="body" idx="1" hasCustomPrompt="1"/>
            <p:custDataLst>
              <p:tags r:id="rId14"/>
            </p:custDataLst>
          </p:nvPr>
        </p:nvSpPr>
        <p:spPr>
          <a:xfrm>
            <a:off x="1968500" y="3668400"/>
            <a:ext cx="8255000" cy="460374"/>
          </a:xfrm>
        </p:spPr>
        <p:txBody>
          <a:bodyPr lIns="90000" tIns="0" rIns="90000" bIns="46800">
            <a:noAutofit/>
          </a:bodyPr>
          <a:lstStyle>
            <a:lvl1pPr marL="0" indent="0" algn="ctr" eaLnBrk="1" fontAlgn="auto" latinLnBrk="0" hangingPunct="1">
              <a:buNone/>
              <a:defRPr kumimoji="0" lang="zh-CN" altLang="en-US" sz="2300" b="0" i="0" u="none" strike="noStrike" kern="1200" cap="none" spc="150" normalizeH="0" baseline="0" noProof="1">
                <a:solidFill>
                  <a:schemeClr val="accent3">
                    <a:lumMod val="75000"/>
                  </a:schemeClr>
                </a:solidFill>
                <a:uFillTx/>
                <a:latin typeface="Arial" panose="020B0604020202020204" pitchFamily="34" charset="0"/>
                <a:ea typeface="隶书" panose="02010509060101010101" pitchFamily="49" charset="-122"/>
                <a:cs typeface="+mn-cs"/>
                <a:sym typeface="+mn-ea"/>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endParaRPr lang="zh-CN" altLang="en-US" dirty="0"/>
          </a:p>
        </p:txBody>
      </p:sp>
      <p:sp>
        <p:nvSpPr>
          <p:cNvPr id="4" name="日期占位符 3"/>
          <p:cNvSpPr>
            <a:spLocks noGrp="1"/>
          </p:cNvSpPr>
          <p:nvPr>
            <p:ph type="dt" sz="half" idx="10"/>
            <p:custDataLst>
              <p:tags r:id="rId15"/>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16"/>
            </p:custDataLst>
          </p:nvPr>
        </p:nvSpPr>
        <p:spPr/>
        <p:txBody>
          <a:bodyPr/>
          <a:lstStyle/>
          <a:p>
            <a:endParaRPr lang="zh-CN" altLang="en-US"/>
          </a:p>
        </p:txBody>
      </p:sp>
      <p:sp>
        <p:nvSpPr>
          <p:cNvPr id="6" name="灯片编号占位符 5"/>
          <p:cNvSpPr>
            <a:spLocks noGrp="1"/>
          </p:cNvSpPr>
          <p:nvPr>
            <p:ph type="sldNum" sz="quarter" idx="12"/>
            <p:custDataLst>
              <p:tags r:id="rId17"/>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chemeClr val="tx2"/>
        </a:solidFill>
        <a:effectLst/>
      </p:bgPr>
    </p:bg>
    <p:spTree>
      <p:nvGrpSpPr>
        <p:cNvPr id="1" name=""/>
        <p:cNvGrpSpPr/>
        <p:nvPr/>
      </p:nvGrpSpPr>
      <p:grpSpPr>
        <a:xfrm>
          <a:off x="0" y="0"/>
          <a:ext cx="0" cy="0"/>
          <a:chOff x="0" y="0"/>
          <a:chExt cx="0" cy="0"/>
        </a:xfrm>
      </p:grpSpPr>
      <p:grpSp>
        <p:nvGrpSpPr>
          <p:cNvPr id="8" name="组合 7"/>
          <p:cNvGrpSpPr/>
          <p:nvPr userDrawn="1">
            <p:custDataLst>
              <p:tags r:id="rId2"/>
            </p:custDataLst>
          </p:nvPr>
        </p:nvGrpSpPr>
        <p:grpSpPr>
          <a:xfrm>
            <a:off x="0" y="0"/>
            <a:ext cx="12192000" cy="6858000"/>
            <a:chOff x="0" y="0"/>
            <a:chExt cx="12192000" cy="6858000"/>
          </a:xfrm>
        </p:grpSpPr>
        <p:pic>
          <p:nvPicPr>
            <p:cNvPr id="9" name="图片 8"/>
            <p:cNvPicPr/>
            <p:nvPr userDrawn="1">
              <p:custDataLst>
                <p:tags r:id="rId3"/>
              </p:custDataLst>
            </p:nvPr>
          </p:nvPicPr>
          <p:blipFill>
            <a:blip r:embed="rId4" r:link="rId5">
              <a:extLst>
                <a:ext uri="{28A0092B-C50C-407E-A947-70E740481C1C}">
                  <a14:useLocalDpi xmlns:a14="http://schemas.microsoft.com/office/drawing/2010/main" val="0"/>
                </a:ext>
              </a:extLst>
            </a:blip>
            <a:stretch>
              <a:fillRect/>
            </a:stretch>
          </p:blipFill>
          <p:spPr>
            <a:xfrm>
              <a:off x="10523706" y="0"/>
              <a:ext cx="1668294" cy="914400"/>
            </a:xfrm>
            <a:prstGeom prst="rect">
              <a:avLst/>
            </a:prstGeom>
          </p:spPr>
        </p:pic>
        <p:pic>
          <p:nvPicPr>
            <p:cNvPr id="10" name="图片 9"/>
            <p:cNvPicPr/>
            <p:nvPr userDrawn="1">
              <p:custDataLst>
                <p:tags r:id="rId6"/>
              </p:custDataLst>
            </p:nvPr>
          </p:nvPicPr>
          <p:blipFill>
            <a:blip r:embed="rId7" r:link="rId8" cstate="print">
              <a:extLst>
                <a:ext uri="{28A0092B-C50C-407E-A947-70E740481C1C}">
                  <a14:useLocalDpi xmlns:a14="http://schemas.microsoft.com/office/drawing/2010/main" val="0"/>
                </a:ext>
              </a:extLst>
            </a:blip>
            <a:stretch>
              <a:fillRect/>
            </a:stretch>
          </p:blipFill>
          <p:spPr>
            <a:xfrm>
              <a:off x="0" y="5483860"/>
              <a:ext cx="948055" cy="1374140"/>
            </a:xfrm>
            <a:prstGeom prst="rect">
              <a:avLst/>
            </a:prstGeom>
          </p:spPr>
        </p:pic>
      </p:grpSp>
      <p:sp>
        <p:nvSpPr>
          <p:cNvPr id="2" name="标题 1"/>
          <p:cNvSpPr>
            <a:spLocks noGrp="1"/>
          </p:cNvSpPr>
          <p:nvPr>
            <p:ph type="title"/>
            <p:custDataLst>
              <p:tags r:id="rId9"/>
            </p:custDataLst>
          </p:nvPr>
        </p:nvSpPr>
        <p:spPr>
          <a:xfrm>
            <a:off x="669882" y="443234"/>
            <a:ext cx="10852237" cy="441964"/>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solidFill>
                <a:uFillTx/>
                <a:latin typeface="Arial" panose="020B0604020202020204" pitchFamily="34" charset="0"/>
                <a:ea typeface="隶书" panose="02010509060101010101" pitchFamily="49" charset="-122"/>
                <a:cs typeface="+mj-cs"/>
                <a:sym typeface="+mn-ea"/>
              </a:defRPr>
            </a:lvl1pPr>
          </a:lstStyle>
          <a:p>
            <a:pPr lvl="0"/>
            <a:r>
              <a:rPr>
                <a:sym typeface="+mn-ea"/>
              </a:rPr>
              <a:t>单击此处编辑母版标题样式</a:t>
            </a:r>
            <a:endParaRPr>
              <a:sym typeface="+mn-ea"/>
            </a:endParaRPr>
          </a:p>
        </p:txBody>
      </p:sp>
      <p:sp>
        <p:nvSpPr>
          <p:cNvPr id="3" name="内容占位符 2"/>
          <p:cNvSpPr>
            <a:spLocks noGrp="1"/>
          </p:cNvSpPr>
          <p:nvPr>
            <p:ph sz="half" idx="1"/>
            <p:custDataLst>
              <p:tags r:id="rId10"/>
            </p:custDataLst>
          </p:nvPr>
        </p:nvSpPr>
        <p:spPr>
          <a:xfrm>
            <a:off x="669930" y="952508"/>
            <a:ext cx="5283242" cy="5388907"/>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隶书" panose="02010509060101010101" pitchFamily="49"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Arial" panose="020B0604020202020204" pitchFamily="34" charset="0"/>
                <a:ea typeface="隶书" panose="02010509060101010101" pitchFamily="49"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隶书" panose="02010509060101010101" pitchFamily="49"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隶书" panose="02010509060101010101" pitchFamily="49"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隶书" panose="02010509060101010101" pitchFamily="49" charset="-122"/>
                <a:cs typeface="+mn-cs"/>
                <a:sym typeface="+mn-ea"/>
              </a:defRPr>
            </a:lvl5pPr>
          </a:lstStyle>
          <a:p>
            <a:pPr lvl="0"/>
            <a:r>
              <a:rPr>
                <a:sym typeface="+mn-ea"/>
              </a:rPr>
              <a:t>单击此处编辑母版文本样式</a:t>
            </a:r>
            <a:endParaRPr>
              <a:sym typeface="+mn-ea"/>
            </a:endParaRPr>
          </a:p>
          <a:p>
            <a:pPr lvl="1"/>
            <a:r>
              <a:rPr>
                <a:sym typeface="+mn-ea"/>
              </a:rPr>
              <a:t>第二级</a:t>
            </a:r>
            <a:endParaRPr>
              <a:sym typeface="+mn-ea"/>
            </a:endParaRPr>
          </a:p>
          <a:p>
            <a:pPr lvl="2"/>
            <a:r>
              <a:rPr>
                <a:sym typeface="+mn-ea"/>
              </a:rPr>
              <a:t>第三级</a:t>
            </a:r>
            <a:endParaRPr>
              <a:sym typeface="+mn-ea"/>
            </a:endParaRPr>
          </a:p>
          <a:p>
            <a:pPr lvl="3"/>
            <a:r>
              <a:rPr>
                <a:sym typeface="+mn-ea"/>
              </a:rPr>
              <a:t>第四级</a:t>
            </a:r>
            <a:endParaRPr>
              <a:sym typeface="+mn-ea"/>
            </a:endParaRPr>
          </a:p>
          <a:p>
            <a:pPr lvl="4"/>
            <a:r>
              <a:rPr>
                <a:sym typeface="+mn-ea"/>
              </a:rPr>
              <a:t>第五级</a:t>
            </a:r>
            <a:endParaRPr>
              <a:sym typeface="+mn-ea"/>
            </a:endParaRPr>
          </a:p>
        </p:txBody>
      </p:sp>
      <p:sp>
        <p:nvSpPr>
          <p:cNvPr id="4" name="内容占位符 3"/>
          <p:cNvSpPr>
            <a:spLocks noGrp="1"/>
          </p:cNvSpPr>
          <p:nvPr>
            <p:ph sz="half" idx="2"/>
            <p:custDataLst>
              <p:tags r:id="rId11"/>
            </p:custDataLst>
          </p:nvPr>
        </p:nvSpPr>
        <p:spPr>
          <a:xfrm>
            <a:off x="6238877" y="952508"/>
            <a:ext cx="5283242" cy="5388907"/>
          </a:xfrm>
        </p:spPr>
        <p:txBody>
          <a:bodyPr>
            <a:noAutofit/>
          </a:bodyPr>
          <a:lstStyle>
            <a:lvl1pPr>
              <a:defRPr sz="1600" baseline="0">
                <a:latin typeface="Arial" panose="020B0604020202020204" pitchFamily="34" charset="0"/>
                <a:ea typeface="隶书" panose="02010509060101010101" pitchFamily="49" charset="-122"/>
              </a:defRPr>
            </a:lvl1pPr>
            <a:lvl2pPr>
              <a:defRPr sz="1600" baseline="0">
                <a:latin typeface="Arial" panose="020B0604020202020204" pitchFamily="34" charset="0"/>
                <a:ea typeface="隶书" panose="02010509060101010101" pitchFamily="49" charset="-122"/>
              </a:defRPr>
            </a:lvl2pPr>
            <a:lvl3pPr>
              <a:defRPr sz="1600" baseline="0">
                <a:latin typeface="Arial" panose="020B0604020202020204" pitchFamily="34" charset="0"/>
                <a:ea typeface="隶书" panose="02010509060101010101" pitchFamily="49" charset="-122"/>
              </a:defRPr>
            </a:lvl3pPr>
            <a:lvl4pPr>
              <a:defRPr sz="1600" baseline="0">
                <a:latin typeface="Arial" panose="020B0604020202020204" pitchFamily="34" charset="0"/>
                <a:ea typeface="隶书" panose="02010509060101010101" pitchFamily="49" charset="-122"/>
              </a:defRPr>
            </a:lvl4pPr>
            <a:lvl5pPr>
              <a:defRPr sz="1600" baseline="0">
                <a:latin typeface="Arial" panose="020B0604020202020204" pitchFamily="34" charset="0"/>
                <a:ea typeface="隶书" panose="02010509060101010101" pitchFamily="49"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12"/>
            </p:custDataLst>
          </p:nvPr>
        </p:nvSpPr>
        <p:spPr/>
        <p:txBody>
          <a:bodyPr/>
          <a:lstStyle>
            <a:lvl1pPr>
              <a:defRPr baseline="0">
                <a:latin typeface="Arial" panose="020B0604020202020204" pitchFamily="34" charset="0"/>
                <a:ea typeface="隶书" panose="02010509060101010101" pitchFamily="49" charset="-122"/>
              </a:defRPr>
            </a:lvl1p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13"/>
            </p:custDataLst>
          </p:nvPr>
        </p:nvSpPr>
        <p:spPr/>
        <p:txBody>
          <a:bodyPr/>
          <a:lstStyle>
            <a:lvl1pPr>
              <a:defRPr baseline="0">
                <a:latin typeface="Arial" panose="020B0604020202020204" pitchFamily="34" charset="0"/>
                <a:ea typeface="隶书" panose="02010509060101010101" pitchFamily="49" charset="-122"/>
              </a:defRPr>
            </a:lvl1pPr>
          </a:lstStyle>
          <a:p>
            <a:endParaRPr lang="zh-CN" altLang="en-US"/>
          </a:p>
        </p:txBody>
      </p:sp>
      <p:sp>
        <p:nvSpPr>
          <p:cNvPr id="7" name="灯片编号占位符 6"/>
          <p:cNvSpPr>
            <a:spLocks noGrp="1"/>
          </p:cNvSpPr>
          <p:nvPr>
            <p:ph type="sldNum" sz="quarter" idx="12"/>
            <p:custDataLst>
              <p:tags r:id="rId14"/>
            </p:custDataLst>
          </p:nvPr>
        </p:nvSpPr>
        <p:spPr/>
        <p:txBody>
          <a:bodyPr/>
          <a:lstStyle>
            <a:lvl1pPr>
              <a:defRPr baseline="0">
                <a:latin typeface="Arial" panose="020B0604020202020204" pitchFamily="34" charset="0"/>
                <a:ea typeface="隶书" panose="02010509060101010101" pitchFamily="49" charset="-122"/>
              </a:defRPr>
            </a:lvl1pPr>
          </a:lstStyle>
          <a:p>
            <a:fld id="{49AE70B2-8BF9-45C0-BB95-33D1B9D3A854}" type="slidenum">
              <a:rPr lang="zh-CN" altLang="en-US" smtClean="0"/>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chemeClr val="tx2"/>
        </a:solidFill>
        <a:effectLst/>
      </p:bgPr>
    </p:bg>
    <p:spTree>
      <p:nvGrpSpPr>
        <p:cNvPr id="1" name=""/>
        <p:cNvGrpSpPr/>
        <p:nvPr/>
      </p:nvGrpSpPr>
      <p:grpSpPr>
        <a:xfrm>
          <a:off x="0" y="0"/>
          <a:ext cx="0" cy="0"/>
          <a:chOff x="0" y="0"/>
          <a:chExt cx="0" cy="0"/>
        </a:xfrm>
      </p:grpSpPr>
      <p:grpSp>
        <p:nvGrpSpPr>
          <p:cNvPr id="10" name="组合 9"/>
          <p:cNvGrpSpPr/>
          <p:nvPr userDrawn="1">
            <p:custDataLst>
              <p:tags r:id="rId2"/>
            </p:custDataLst>
          </p:nvPr>
        </p:nvGrpSpPr>
        <p:grpSpPr>
          <a:xfrm>
            <a:off x="0" y="0"/>
            <a:ext cx="12192000" cy="6858000"/>
            <a:chOff x="0" y="0"/>
            <a:chExt cx="12192000" cy="6858000"/>
          </a:xfrm>
        </p:grpSpPr>
        <p:pic>
          <p:nvPicPr>
            <p:cNvPr id="11" name="图片 10"/>
            <p:cNvPicPr/>
            <p:nvPr userDrawn="1">
              <p:custDataLst>
                <p:tags r:id="rId3"/>
              </p:custDataLst>
            </p:nvPr>
          </p:nvPicPr>
          <p:blipFill>
            <a:blip r:embed="rId4" r:link="rId5">
              <a:extLst>
                <a:ext uri="{28A0092B-C50C-407E-A947-70E740481C1C}">
                  <a14:useLocalDpi xmlns:a14="http://schemas.microsoft.com/office/drawing/2010/main" val="0"/>
                </a:ext>
              </a:extLst>
            </a:blip>
            <a:stretch>
              <a:fillRect/>
            </a:stretch>
          </p:blipFill>
          <p:spPr>
            <a:xfrm>
              <a:off x="10523706" y="0"/>
              <a:ext cx="1668294" cy="914400"/>
            </a:xfrm>
            <a:prstGeom prst="rect">
              <a:avLst/>
            </a:prstGeom>
          </p:spPr>
        </p:pic>
        <p:pic>
          <p:nvPicPr>
            <p:cNvPr id="12" name="图片 11"/>
            <p:cNvPicPr/>
            <p:nvPr userDrawn="1">
              <p:custDataLst>
                <p:tags r:id="rId6"/>
              </p:custDataLst>
            </p:nvPr>
          </p:nvPicPr>
          <p:blipFill>
            <a:blip r:embed="rId7" r:link="rId8" cstate="print">
              <a:extLst>
                <a:ext uri="{28A0092B-C50C-407E-A947-70E740481C1C}">
                  <a14:useLocalDpi xmlns:a14="http://schemas.microsoft.com/office/drawing/2010/main" val="0"/>
                </a:ext>
              </a:extLst>
            </a:blip>
            <a:stretch>
              <a:fillRect/>
            </a:stretch>
          </p:blipFill>
          <p:spPr>
            <a:xfrm>
              <a:off x="0" y="5483860"/>
              <a:ext cx="948055" cy="1374140"/>
            </a:xfrm>
            <a:prstGeom prst="rect">
              <a:avLst/>
            </a:prstGeom>
          </p:spPr>
        </p:pic>
      </p:grpSp>
      <p:sp>
        <p:nvSpPr>
          <p:cNvPr id="2" name="标题 1"/>
          <p:cNvSpPr>
            <a:spLocks noGrp="1"/>
          </p:cNvSpPr>
          <p:nvPr>
            <p:ph type="title"/>
            <p:custDataLst>
              <p:tags r:id="rId9"/>
            </p:custDataLst>
          </p:nvPr>
        </p:nvSpPr>
        <p:spPr>
          <a:xfrm>
            <a:off x="669882" y="443234"/>
            <a:ext cx="10852237" cy="441964"/>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solidFill>
                <a:uFillTx/>
                <a:latin typeface="Arial" panose="020B0604020202020204" pitchFamily="34" charset="0"/>
                <a:ea typeface="隶书" panose="02010509060101010101" pitchFamily="49" charset="-122"/>
                <a:cs typeface="+mj-cs"/>
                <a:sym typeface="+mn-ea"/>
              </a:defRPr>
            </a:lvl1pPr>
          </a:lstStyle>
          <a:p>
            <a:pPr lvl="0"/>
            <a:r>
              <a:rPr dirty="0">
                <a:sym typeface="+mn-ea"/>
              </a:rPr>
              <a:t>单击此处编辑母版标题样式</a:t>
            </a:r>
            <a:endParaRPr dirty="0">
              <a:sym typeface="+mn-ea"/>
            </a:endParaRPr>
          </a:p>
        </p:txBody>
      </p:sp>
      <p:sp>
        <p:nvSpPr>
          <p:cNvPr id="3" name="文本占位符 2"/>
          <p:cNvSpPr>
            <a:spLocks noGrp="1"/>
          </p:cNvSpPr>
          <p:nvPr>
            <p:ph type="body" idx="1" hasCustomPrompt="1"/>
            <p:custDataLst>
              <p:tags r:id="rId10"/>
            </p:custDataLst>
          </p:nvPr>
        </p:nvSpPr>
        <p:spPr>
          <a:xfrm>
            <a:off x="669930" y="952508"/>
            <a:ext cx="5283242" cy="381003"/>
          </a:xfrm>
        </p:spPr>
        <p:txBody>
          <a:bodyPr lIns="101600" tIns="38100" rIns="76200" bIns="38100" anchor="t" anchorCtr="0">
            <a:noAutofit/>
          </a:bodyPr>
          <a:lstStyle>
            <a:lvl1pPr marL="0" indent="0" eaLnBrk="1" fontAlgn="auto" latinLnBrk="0" hangingPunct="1">
              <a:lnSpc>
                <a:spcPct val="100000"/>
              </a:lnSpc>
              <a:spcAft>
                <a:spcPts val="0"/>
              </a:spcAft>
              <a:buNone/>
              <a:defRPr sz="2000" b="0" u="none" strike="noStrike" kern="1200" cap="none" spc="200" normalizeH="0" baseline="0">
                <a:solidFill>
                  <a:schemeClr val="tx1"/>
                </a:solidFill>
                <a:uFillTx/>
                <a:latin typeface="Arial" panose="020B0604020202020204" pitchFamily="34" charset="0"/>
                <a:ea typeface="隶书" panose="02010509060101010101" pitchFamily="49"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11"/>
            </p:custDataLst>
          </p:nvPr>
        </p:nvSpPr>
        <p:spPr>
          <a:xfrm>
            <a:off x="669925" y="1406525"/>
            <a:ext cx="5283200" cy="4934752"/>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隶书" panose="02010509060101010101" pitchFamily="49"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Arial" panose="020B0604020202020204" pitchFamily="34" charset="0"/>
                <a:ea typeface="隶书" panose="02010509060101010101" pitchFamily="49"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隶书" panose="02010509060101010101" pitchFamily="49"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隶书" panose="02010509060101010101" pitchFamily="49"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隶书" panose="02010509060101010101" pitchFamily="49"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5" name="文本占位符 4"/>
          <p:cNvSpPr>
            <a:spLocks noGrp="1"/>
          </p:cNvSpPr>
          <p:nvPr>
            <p:ph type="body" sz="quarter" idx="3" hasCustomPrompt="1"/>
            <p:custDataLst>
              <p:tags r:id="rId12"/>
            </p:custDataLst>
          </p:nvPr>
        </p:nvSpPr>
        <p:spPr>
          <a:xfrm>
            <a:off x="6235750" y="952508"/>
            <a:ext cx="5283242" cy="381003"/>
          </a:xfrm>
        </p:spPr>
        <p:txBody>
          <a:bodyPr vert="horz" lIns="101600" tIns="38100" rIns="76200" bIns="38100" rtlCol="0" anchor="t" anchorCtr="0">
            <a:noAutofit/>
          </a:bodyPr>
          <a:lstStyle>
            <a:lvl1pPr marL="0" marR="0" lvl="0" indent="0" algn="l" defTabSz="914400" rtl="0" eaLnBrk="1" fontAlgn="auto" latinLnBrk="0" hangingPunct="1">
              <a:lnSpc>
                <a:spcPct val="100000"/>
              </a:lnSpc>
              <a:spcBef>
                <a:spcPts val="0"/>
              </a:spcBef>
              <a:spcAft>
                <a:spcPts val="0"/>
              </a:spcAft>
              <a:buFont typeface="Arial" panose="020B0604020202020204" pitchFamily="34" charset="0"/>
              <a:buNone/>
              <a:defRPr kumimoji="0" lang="zh-CN" altLang="en-US" sz="2000" b="0" i="0" u="none" strike="noStrike" kern="1200" cap="none" spc="200" normalizeH="0" baseline="0" noProof="1" dirty="0">
                <a:solidFill>
                  <a:schemeClr val="tx1"/>
                </a:solidFill>
                <a:uFillTx/>
                <a:latin typeface="Arial" panose="020B0604020202020204" pitchFamily="34" charset="0"/>
                <a:ea typeface="隶书" panose="02010509060101010101" pitchFamily="49" charset="-122"/>
                <a:cs typeface="+mn-cs"/>
                <a:sym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endParaRPr>
              <a:sym typeface="+mn-ea"/>
            </a:endParaRPr>
          </a:p>
        </p:txBody>
      </p:sp>
      <p:sp>
        <p:nvSpPr>
          <p:cNvPr id="6" name="内容占位符 5"/>
          <p:cNvSpPr>
            <a:spLocks noGrp="1"/>
          </p:cNvSpPr>
          <p:nvPr>
            <p:ph sz="quarter" idx="4"/>
            <p:custDataLst>
              <p:tags r:id="rId13"/>
            </p:custDataLst>
          </p:nvPr>
        </p:nvSpPr>
        <p:spPr>
          <a:xfrm>
            <a:off x="6235750" y="1406525"/>
            <a:ext cx="5283242" cy="4934752"/>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隶书" panose="02010509060101010101" pitchFamily="49"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Arial" panose="020B0604020202020204" pitchFamily="34" charset="0"/>
                <a:ea typeface="隶书" panose="02010509060101010101" pitchFamily="49"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隶书" panose="02010509060101010101" pitchFamily="49"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隶书" panose="02010509060101010101" pitchFamily="49"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隶书" panose="02010509060101010101" pitchFamily="49"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7" name="日期占位符 6"/>
          <p:cNvSpPr>
            <a:spLocks noGrp="1"/>
          </p:cNvSpPr>
          <p:nvPr>
            <p:ph type="dt" sz="half" idx="10"/>
            <p:custDataLst>
              <p:tags r:id="rId14"/>
            </p:custDataLst>
          </p:nvPr>
        </p:nvSpPr>
        <p:spPr/>
        <p:txBody>
          <a:bodyPr/>
          <a:lstStyle>
            <a:lvl1pPr>
              <a:defRPr baseline="0">
                <a:latin typeface="Arial" panose="020B0604020202020204" pitchFamily="34" charset="0"/>
                <a:ea typeface="隶书" panose="02010509060101010101" pitchFamily="49" charset="-122"/>
              </a:defRPr>
            </a:lvl1p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15"/>
            </p:custDataLst>
          </p:nvPr>
        </p:nvSpPr>
        <p:spPr/>
        <p:txBody>
          <a:bodyPr/>
          <a:lstStyle>
            <a:lvl1pPr>
              <a:defRPr baseline="0">
                <a:latin typeface="Arial" panose="020B0604020202020204" pitchFamily="34" charset="0"/>
                <a:ea typeface="隶书" panose="02010509060101010101" pitchFamily="49" charset="-122"/>
              </a:defRPr>
            </a:lvl1pPr>
          </a:lstStyle>
          <a:p>
            <a:endParaRPr lang="zh-CN" altLang="en-US"/>
          </a:p>
        </p:txBody>
      </p:sp>
      <p:sp>
        <p:nvSpPr>
          <p:cNvPr id="9" name="灯片编号占位符 8"/>
          <p:cNvSpPr>
            <a:spLocks noGrp="1"/>
          </p:cNvSpPr>
          <p:nvPr>
            <p:ph type="sldNum" sz="quarter" idx="12"/>
            <p:custDataLst>
              <p:tags r:id="rId16"/>
            </p:custDataLst>
          </p:nvPr>
        </p:nvSpPr>
        <p:spPr/>
        <p:txBody>
          <a:bodyPr/>
          <a:lstStyle>
            <a:lvl1pPr>
              <a:defRPr baseline="0">
                <a:latin typeface="Arial" panose="020B0604020202020204" pitchFamily="34" charset="0"/>
                <a:ea typeface="隶书" panose="02010509060101010101" pitchFamily="49" charset="-122"/>
              </a:defRPr>
            </a:lvl1pPr>
          </a:lstStyle>
          <a:p>
            <a:fld id="{49AE70B2-8BF9-45C0-BB95-33D1B9D3A854}" type="slidenum">
              <a:rPr lang="zh-CN" altLang="en-US" smtClean="0"/>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仅标题">
    <p:bg>
      <p:bgPr>
        <a:solidFill>
          <a:schemeClr val="accent1"/>
        </a:solidFill>
        <a:effectLst/>
      </p:bgPr>
    </p:bg>
    <p:spTree>
      <p:nvGrpSpPr>
        <p:cNvPr id="1" name=""/>
        <p:cNvGrpSpPr/>
        <p:nvPr/>
      </p:nvGrpSpPr>
      <p:grpSpPr>
        <a:xfrm>
          <a:off x="0" y="0"/>
          <a:ext cx="0" cy="0"/>
          <a:chOff x="0" y="0"/>
          <a:chExt cx="0" cy="0"/>
        </a:xfrm>
      </p:grpSpPr>
      <p:pic>
        <p:nvPicPr>
          <p:cNvPr id="8" name="图片 7"/>
          <p:cNvPicPr/>
          <p:nvPr userDrawn="1">
            <p:custDataLst>
              <p:tags r:id="rId2"/>
            </p:custDataLst>
          </p:nvPr>
        </p:nvPicPr>
        <p:blipFill>
          <a:blip r:embed="rId3" r:link="rId4">
            <a:extLst>
              <a:ext uri="{28A0092B-C50C-407E-A947-70E740481C1C}">
                <a14:useLocalDpi xmlns:a14="http://schemas.microsoft.com/office/drawing/2010/main" val="0"/>
              </a:ext>
            </a:extLst>
          </a:blip>
          <a:stretch>
            <a:fillRect/>
          </a:stretch>
        </p:blipFill>
        <p:spPr>
          <a:xfrm>
            <a:off x="554990" y="899795"/>
            <a:ext cx="4311223" cy="5486400"/>
          </a:xfrm>
          <a:prstGeom prst="rect">
            <a:avLst/>
          </a:prstGeom>
        </p:spPr>
      </p:pic>
      <p:sp>
        <p:nvSpPr>
          <p:cNvPr id="2" name="标题 1"/>
          <p:cNvSpPr>
            <a:spLocks noGrp="1"/>
          </p:cNvSpPr>
          <p:nvPr>
            <p:ph type="title"/>
            <p:custDataLst>
              <p:tags r:id="rId5"/>
            </p:custDataLst>
          </p:nvPr>
        </p:nvSpPr>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bg1"/>
                </a:solidFill>
                <a:uFillTx/>
                <a:latin typeface="Arial" panose="020B0604020202020204" pitchFamily="34" charset="0"/>
                <a:ea typeface="隶书" panose="02010509060101010101" pitchFamily="49" charset="-122"/>
                <a:cs typeface="+mj-cs"/>
                <a:sym typeface="+mn-ea"/>
              </a:defRPr>
            </a:lvl1pPr>
          </a:lstStyle>
          <a:p>
            <a:pPr lvl="0"/>
            <a:r>
              <a:rPr>
                <a:sym typeface="+mn-ea"/>
              </a:rPr>
              <a:t>单击此处编辑母版标题样式</a:t>
            </a:r>
            <a:endParaRPr>
              <a:sym typeface="+mn-ea"/>
            </a:endParaRPr>
          </a:p>
        </p:txBody>
      </p:sp>
      <p:sp>
        <p:nvSpPr>
          <p:cNvPr id="3" name="日期占位符 2"/>
          <p:cNvSpPr>
            <a:spLocks noGrp="1"/>
          </p:cNvSpPr>
          <p:nvPr>
            <p:ph type="dt" sz="half" idx="10"/>
            <p:custDataLst>
              <p:tags r:id="rId6"/>
            </p:custDataLst>
          </p:nvPr>
        </p:nvSpPr>
        <p:spPr/>
        <p:txBody>
          <a:bodyPr/>
          <a:lstStyle>
            <a:lvl1pPr>
              <a:defRPr baseline="0">
                <a:latin typeface="Arial" panose="020B0604020202020204" pitchFamily="34" charset="0"/>
                <a:ea typeface="隶书" panose="02010509060101010101" pitchFamily="49"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7"/>
            </p:custDataLst>
          </p:nvPr>
        </p:nvSpPr>
        <p:spPr/>
        <p:txBody>
          <a:bodyPr/>
          <a:lstStyle>
            <a:lvl1pPr>
              <a:defRPr baseline="0">
                <a:latin typeface="Arial" panose="020B0604020202020204" pitchFamily="34" charset="0"/>
                <a:ea typeface="隶书" panose="02010509060101010101" pitchFamily="49" charset="-122"/>
              </a:defRPr>
            </a:lvl1pPr>
          </a:lstStyle>
          <a:p>
            <a:endParaRPr lang="zh-CN" altLang="en-US"/>
          </a:p>
        </p:txBody>
      </p:sp>
      <p:sp>
        <p:nvSpPr>
          <p:cNvPr id="5" name="灯片编号占位符 4"/>
          <p:cNvSpPr>
            <a:spLocks noGrp="1"/>
          </p:cNvSpPr>
          <p:nvPr>
            <p:ph type="sldNum" sz="quarter" idx="12"/>
            <p:custDataLst>
              <p:tags r:id="rId8"/>
            </p:custDataLst>
          </p:nvPr>
        </p:nvSpPr>
        <p:spPr/>
        <p:txBody>
          <a:bodyPr/>
          <a:lstStyle>
            <a:lvl1pPr>
              <a:defRPr baseline="0">
                <a:latin typeface="Arial" panose="020B0604020202020204" pitchFamily="34" charset="0"/>
                <a:ea typeface="隶书" panose="02010509060101010101" pitchFamily="49" charset="-122"/>
              </a:defRPr>
            </a:lvl1pPr>
          </a:lstStyle>
          <a:p>
            <a:fld id="{49AE70B2-8BF9-45C0-BB95-33D1B9D3A854}" type="slidenum">
              <a:rPr lang="zh-CN" altLang="en-US" smtClean="0"/>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空白">
    <p:bg>
      <p:bgPr>
        <a:solidFill>
          <a:schemeClr val="tx2"/>
        </a:solidFill>
        <a:effectLst/>
      </p:bgPr>
    </p:bg>
    <p:spTree>
      <p:nvGrpSpPr>
        <p:cNvPr id="1" name=""/>
        <p:cNvGrpSpPr/>
        <p:nvPr/>
      </p:nvGrpSpPr>
      <p:grpSpPr>
        <a:xfrm>
          <a:off x="0" y="0"/>
          <a:ext cx="0" cy="0"/>
          <a:chOff x="0" y="0"/>
          <a:chExt cx="0" cy="0"/>
        </a:xfrm>
      </p:grpSpPr>
      <p:grpSp>
        <p:nvGrpSpPr>
          <p:cNvPr id="5" name="组合 4"/>
          <p:cNvGrpSpPr/>
          <p:nvPr userDrawn="1">
            <p:custDataLst>
              <p:tags r:id="rId2"/>
            </p:custDataLst>
          </p:nvPr>
        </p:nvGrpSpPr>
        <p:grpSpPr>
          <a:xfrm>
            <a:off x="0" y="0"/>
            <a:ext cx="12192000" cy="6858000"/>
            <a:chOff x="0" y="0"/>
            <a:chExt cx="12192000" cy="6858000"/>
          </a:xfrm>
        </p:grpSpPr>
        <p:pic>
          <p:nvPicPr>
            <p:cNvPr id="6" name="图片 5"/>
            <p:cNvPicPr/>
            <p:nvPr userDrawn="1">
              <p:custDataLst>
                <p:tags r:id="rId3"/>
              </p:custDataLst>
            </p:nvPr>
          </p:nvPicPr>
          <p:blipFill>
            <a:blip r:embed="rId4" r:link="rId5">
              <a:extLst>
                <a:ext uri="{28A0092B-C50C-407E-A947-70E740481C1C}">
                  <a14:useLocalDpi xmlns:a14="http://schemas.microsoft.com/office/drawing/2010/main" val="0"/>
                </a:ext>
              </a:extLst>
            </a:blip>
            <a:stretch>
              <a:fillRect/>
            </a:stretch>
          </p:blipFill>
          <p:spPr>
            <a:xfrm>
              <a:off x="10523706" y="0"/>
              <a:ext cx="1668294" cy="914400"/>
            </a:xfrm>
            <a:prstGeom prst="rect">
              <a:avLst/>
            </a:prstGeom>
          </p:spPr>
        </p:pic>
        <p:pic>
          <p:nvPicPr>
            <p:cNvPr id="7" name="图片 6"/>
            <p:cNvPicPr/>
            <p:nvPr userDrawn="1">
              <p:custDataLst>
                <p:tags r:id="rId6"/>
              </p:custDataLst>
            </p:nvPr>
          </p:nvPicPr>
          <p:blipFill>
            <a:blip r:embed="rId7" r:link="rId8" cstate="print">
              <a:extLst>
                <a:ext uri="{28A0092B-C50C-407E-A947-70E740481C1C}">
                  <a14:useLocalDpi xmlns:a14="http://schemas.microsoft.com/office/drawing/2010/main" val="0"/>
                </a:ext>
              </a:extLst>
            </a:blip>
            <a:stretch>
              <a:fillRect/>
            </a:stretch>
          </p:blipFill>
          <p:spPr>
            <a:xfrm>
              <a:off x="0" y="5483860"/>
              <a:ext cx="948055" cy="1374140"/>
            </a:xfrm>
            <a:prstGeom prst="rect">
              <a:avLst/>
            </a:prstGeom>
          </p:spPr>
        </p:pic>
      </p:grpSp>
      <p:sp>
        <p:nvSpPr>
          <p:cNvPr id="2" name="日期占位符 1"/>
          <p:cNvSpPr>
            <a:spLocks noGrp="1"/>
          </p:cNvSpPr>
          <p:nvPr>
            <p:ph type="dt" sz="half" idx="10"/>
            <p:custDataLst>
              <p:tags r:id="rId9"/>
            </p:custDataLst>
          </p:nvPr>
        </p:nvSpPr>
        <p:spPr/>
        <p:txBody>
          <a:bodyPr/>
          <a:lstStyle>
            <a:lvl1pPr>
              <a:defRPr baseline="0"/>
            </a:lvl1p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10"/>
            </p:custDataLst>
          </p:nvPr>
        </p:nvSpPr>
        <p:spPr/>
        <p:txBody>
          <a:bodyPr/>
          <a:lstStyle>
            <a:lvl1pPr>
              <a:defRPr baseline="0"/>
            </a:lvl1pPr>
          </a:lstStyle>
          <a:p>
            <a:endParaRPr lang="zh-CN" altLang="en-US"/>
          </a:p>
        </p:txBody>
      </p:sp>
      <p:sp>
        <p:nvSpPr>
          <p:cNvPr id="4" name="灯片编号占位符 3"/>
          <p:cNvSpPr>
            <a:spLocks noGrp="1"/>
          </p:cNvSpPr>
          <p:nvPr>
            <p:ph type="sldNum" sz="quarter" idx="12"/>
            <p:custDataLst>
              <p:tags r:id="rId11"/>
            </p:custDataLst>
          </p:nvPr>
        </p:nvSpPr>
        <p:spPr/>
        <p:txBody>
          <a:bodyPr/>
          <a:lstStyle>
            <a:lvl1pPr>
              <a:defRPr baseline="0"/>
            </a:lvl1pPr>
          </a:lstStyle>
          <a:p>
            <a:fld id="{49AE70B2-8BF9-45C0-BB95-33D1B9D3A854}" type="slidenum">
              <a:rPr lang="zh-CN" altLang="en-US" smtClean="0"/>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图片与标题">
    <p:bg>
      <p:bgPr>
        <a:solidFill>
          <a:schemeClr val="tx2"/>
        </a:solidFill>
        <a:effectLst/>
      </p:bgPr>
    </p:bg>
    <p:spTree>
      <p:nvGrpSpPr>
        <p:cNvPr id="1" name=""/>
        <p:cNvGrpSpPr/>
        <p:nvPr/>
      </p:nvGrpSpPr>
      <p:grpSpPr>
        <a:xfrm>
          <a:off x="0" y="0"/>
          <a:ext cx="0" cy="0"/>
          <a:chOff x="0" y="0"/>
          <a:chExt cx="0" cy="0"/>
        </a:xfrm>
      </p:grpSpPr>
      <p:grpSp>
        <p:nvGrpSpPr>
          <p:cNvPr id="8" name="组合 7"/>
          <p:cNvGrpSpPr/>
          <p:nvPr userDrawn="1">
            <p:custDataLst>
              <p:tags r:id="rId2"/>
            </p:custDataLst>
          </p:nvPr>
        </p:nvGrpSpPr>
        <p:grpSpPr>
          <a:xfrm>
            <a:off x="0" y="0"/>
            <a:ext cx="12192000" cy="6858000"/>
            <a:chOff x="0" y="0"/>
            <a:chExt cx="12192000" cy="6858000"/>
          </a:xfrm>
        </p:grpSpPr>
        <p:pic>
          <p:nvPicPr>
            <p:cNvPr id="9" name="图片 8"/>
            <p:cNvPicPr/>
            <p:nvPr userDrawn="1">
              <p:custDataLst>
                <p:tags r:id="rId3"/>
              </p:custDataLst>
            </p:nvPr>
          </p:nvPicPr>
          <p:blipFill>
            <a:blip r:embed="rId4" r:link="rId5">
              <a:extLst>
                <a:ext uri="{28A0092B-C50C-407E-A947-70E740481C1C}">
                  <a14:useLocalDpi xmlns:a14="http://schemas.microsoft.com/office/drawing/2010/main" val="0"/>
                </a:ext>
              </a:extLst>
            </a:blip>
            <a:stretch>
              <a:fillRect/>
            </a:stretch>
          </p:blipFill>
          <p:spPr>
            <a:xfrm>
              <a:off x="10523706" y="0"/>
              <a:ext cx="1668294" cy="914400"/>
            </a:xfrm>
            <a:prstGeom prst="rect">
              <a:avLst/>
            </a:prstGeom>
          </p:spPr>
        </p:pic>
        <p:pic>
          <p:nvPicPr>
            <p:cNvPr id="10" name="图片 9"/>
            <p:cNvPicPr/>
            <p:nvPr userDrawn="1">
              <p:custDataLst>
                <p:tags r:id="rId6"/>
              </p:custDataLst>
            </p:nvPr>
          </p:nvPicPr>
          <p:blipFill>
            <a:blip r:embed="rId7" r:link="rId8" cstate="print">
              <a:extLst>
                <a:ext uri="{28A0092B-C50C-407E-A947-70E740481C1C}">
                  <a14:useLocalDpi xmlns:a14="http://schemas.microsoft.com/office/drawing/2010/main" val="0"/>
                </a:ext>
              </a:extLst>
            </a:blip>
            <a:stretch>
              <a:fillRect/>
            </a:stretch>
          </p:blipFill>
          <p:spPr>
            <a:xfrm>
              <a:off x="0" y="5483860"/>
              <a:ext cx="948055" cy="1374140"/>
            </a:xfrm>
            <a:prstGeom prst="rect">
              <a:avLst/>
            </a:prstGeom>
          </p:spPr>
        </p:pic>
      </p:grpSp>
      <p:sp>
        <p:nvSpPr>
          <p:cNvPr id="2" name="标题 1"/>
          <p:cNvSpPr>
            <a:spLocks noGrp="1"/>
          </p:cNvSpPr>
          <p:nvPr>
            <p:ph type="title"/>
            <p:custDataLst>
              <p:tags r:id="rId9"/>
            </p:custDataLst>
          </p:nvPr>
        </p:nvSpPr>
        <p:spPr>
          <a:xfrm>
            <a:off x="669930" y="443234"/>
            <a:ext cx="10852237" cy="441964"/>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solidFill>
                <a:uFillTx/>
                <a:latin typeface="Arial" panose="020B0604020202020204" pitchFamily="34" charset="0"/>
                <a:ea typeface="隶书" panose="02010509060101010101" pitchFamily="49" charset="-122"/>
                <a:cs typeface="+mj-cs"/>
                <a:sym typeface="+mn-ea"/>
              </a:defRPr>
            </a:lvl1pPr>
          </a:lstStyle>
          <a:p>
            <a:pPr lvl="0"/>
            <a:r>
              <a:rPr dirty="0">
                <a:sym typeface="+mn-ea"/>
              </a:rPr>
              <a:t>单击此处编辑母版标题样式</a:t>
            </a:r>
            <a:endParaRPr dirty="0">
              <a:sym typeface="+mn-ea"/>
            </a:endParaRPr>
          </a:p>
        </p:txBody>
      </p:sp>
      <p:sp>
        <p:nvSpPr>
          <p:cNvPr id="3" name="图片占位符 2"/>
          <p:cNvSpPr>
            <a:spLocks noGrp="1"/>
          </p:cNvSpPr>
          <p:nvPr>
            <p:ph type="pic" idx="1"/>
            <p:custDataLst>
              <p:tags r:id="rId10"/>
            </p:custDataLst>
          </p:nvPr>
        </p:nvSpPr>
        <p:spPr>
          <a:xfrm>
            <a:off x="669930" y="952508"/>
            <a:ext cx="5283242" cy="5388907"/>
          </a:xfrm>
        </p:spPr>
        <p:txBody>
          <a:bodyPr vert="horz" lIns="101600" tIns="0" rIns="82550" bIns="0" rtlCol="0">
            <a:no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600" b="0" i="0" u="none" strike="noStrike" kern="1200" cap="none" spc="150" normalizeH="0" baseline="0" noProof="1" dirty="0">
                <a:solidFill>
                  <a:schemeClr val="tx1"/>
                </a:solidFill>
                <a:uFillTx/>
                <a:latin typeface="Arial" panose="020B0604020202020204" pitchFamily="34" charset="0"/>
                <a:ea typeface="隶书" panose="02010509060101010101" pitchFamily="49"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5pPr>
          </a:lstStyle>
          <a:p>
            <a:pPr lvl="0"/>
            <a:endParaRPr dirty="0">
              <a:sym typeface="+mn-ea"/>
            </a:endParaRPr>
          </a:p>
        </p:txBody>
      </p:sp>
      <p:sp>
        <p:nvSpPr>
          <p:cNvPr id="4" name="文本占位符 3"/>
          <p:cNvSpPr>
            <a:spLocks noGrp="1"/>
          </p:cNvSpPr>
          <p:nvPr>
            <p:ph type="body" sz="half" idx="2"/>
            <p:custDataLst>
              <p:tags r:id="rId11"/>
            </p:custDataLst>
          </p:nvPr>
        </p:nvSpPr>
        <p:spPr>
          <a:xfrm>
            <a:off x="6238925" y="952508"/>
            <a:ext cx="5283242" cy="5388907"/>
          </a:xfrm>
        </p:spPr>
        <p:txBody>
          <a:bodyPr vert="horz" lIns="101600" tIns="0" rIns="82550" bIns="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隶书" panose="02010509060101010101" pitchFamily="49" charset="-122"/>
                <a:cs typeface="+mn-cs"/>
                <a:sym typeface="+mn-ea"/>
              </a:defRPr>
            </a:lvl1pPr>
          </a:lstStyle>
          <a:p>
            <a:pPr lvl="0"/>
            <a:r>
              <a:rPr>
                <a:sym typeface="+mn-ea"/>
              </a:rPr>
              <a:t>单击此处编辑母版文本样式</a:t>
            </a:r>
            <a:endParaRPr>
              <a:sym typeface="+mn-ea"/>
            </a:endParaRPr>
          </a:p>
        </p:txBody>
      </p:sp>
      <p:sp>
        <p:nvSpPr>
          <p:cNvPr id="5" name="日期占位符 4"/>
          <p:cNvSpPr>
            <a:spLocks noGrp="1"/>
          </p:cNvSpPr>
          <p:nvPr>
            <p:ph type="dt" sz="half" idx="10"/>
            <p:custDataLst>
              <p:tags r:id="rId12"/>
            </p:custDataLst>
          </p:nvPr>
        </p:nvSpPr>
        <p:spPr/>
        <p:txBody>
          <a:bodyPr/>
          <a:lstStyle>
            <a:lvl1pPr>
              <a:defRPr baseline="0">
                <a:latin typeface="Arial" panose="020B0604020202020204" pitchFamily="34" charset="0"/>
                <a:ea typeface="隶书" panose="02010509060101010101" pitchFamily="49" charset="-122"/>
              </a:defRPr>
            </a:lvl1p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13"/>
            </p:custDataLst>
          </p:nvPr>
        </p:nvSpPr>
        <p:spPr/>
        <p:txBody>
          <a:bodyPr/>
          <a:lstStyle>
            <a:lvl1pPr>
              <a:defRPr baseline="0">
                <a:latin typeface="Arial" panose="020B0604020202020204" pitchFamily="34" charset="0"/>
                <a:ea typeface="隶书" panose="02010509060101010101" pitchFamily="49" charset="-122"/>
              </a:defRPr>
            </a:lvl1pPr>
          </a:lstStyle>
          <a:p>
            <a:endParaRPr lang="zh-CN" altLang="en-US" dirty="0"/>
          </a:p>
        </p:txBody>
      </p:sp>
      <p:sp>
        <p:nvSpPr>
          <p:cNvPr id="7" name="灯片编号占位符 6"/>
          <p:cNvSpPr>
            <a:spLocks noGrp="1"/>
          </p:cNvSpPr>
          <p:nvPr>
            <p:ph type="sldNum" sz="quarter" idx="12"/>
            <p:custDataLst>
              <p:tags r:id="rId14"/>
            </p:custDataLst>
          </p:nvPr>
        </p:nvSpPr>
        <p:spPr/>
        <p:txBody>
          <a:bodyPr/>
          <a:lstStyle>
            <a:lvl1pPr>
              <a:defRPr baseline="0">
                <a:latin typeface="Arial" panose="020B0604020202020204" pitchFamily="34" charset="0"/>
                <a:ea typeface="隶书" panose="02010509060101010101" pitchFamily="49" charset="-122"/>
              </a:defRPr>
            </a:lvl1pPr>
          </a:lstStyle>
          <a:p>
            <a:fld id="{FABC47A4-756D-490B-A52F-7D9E2C9FC05F}" type="slidenum">
              <a:rPr lang="zh-CN" altLang="en-US" smtClean="0"/>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竖排标题与文本">
    <p:bg>
      <p:bgPr>
        <a:solidFill>
          <a:schemeClr val="tx2"/>
        </a:solidFill>
        <a:effectLst/>
      </p:bgPr>
    </p:bg>
    <p:spTree>
      <p:nvGrpSpPr>
        <p:cNvPr id="1" name=""/>
        <p:cNvGrpSpPr/>
        <p:nvPr/>
      </p:nvGrpSpPr>
      <p:grpSpPr>
        <a:xfrm>
          <a:off x="0" y="0"/>
          <a:ext cx="0" cy="0"/>
          <a:chOff x="0" y="0"/>
          <a:chExt cx="0" cy="0"/>
        </a:xfrm>
      </p:grpSpPr>
      <p:grpSp>
        <p:nvGrpSpPr>
          <p:cNvPr id="7" name="组合 6"/>
          <p:cNvGrpSpPr/>
          <p:nvPr userDrawn="1">
            <p:custDataLst>
              <p:tags r:id="rId2"/>
            </p:custDataLst>
          </p:nvPr>
        </p:nvGrpSpPr>
        <p:grpSpPr>
          <a:xfrm>
            <a:off x="0" y="0"/>
            <a:ext cx="12192000" cy="6858000"/>
            <a:chOff x="0" y="0"/>
            <a:chExt cx="12192000" cy="6858000"/>
          </a:xfrm>
        </p:grpSpPr>
        <p:pic>
          <p:nvPicPr>
            <p:cNvPr id="8" name="图片 7"/>
            <p:cNvPicPr/>
            <p:nvPr userDrawn="1">
              <p:custDataLst>
                <p:tags r:id="rId3"/>
              </p:custDataLst>
            </p:nvPr>
          </p:nvPicPr>
          <p:blipFill>
            <a:blip r:embed="rId4" r:link="rId5">
              <a:extLst>
                <a:ext uri="{28A0092B-C50C-407E-A947-70E740481C1C}">
                  <a14:useLocalDpi xmlns:a14="http://schemas.microsoft.com/office/drawing/2010/main" val="0"/>
                </a:ext>
              </a:extLst>
            </a:blip>
            <a:stretch>
              <a:fillRect/>
            </a:stretch>
          </p:blipFill>
          <p:spPr>
            <a:xfrm>
              <a:off x="10523706" y="0"/>
              <a:ext cx="1668294" cy="914400"/>
            </a:xfrm>
            <a:prstGeom prst="rect">
              <a:avLst/>
            </a:prstGeom>
          </p:spPr>
        </p:pic>
        <p:pic>
          <p:nvPicPr>
            <p:cNvPr id="9" name="图片 8"/>
            <p:cNvPicPr/>
            <p:nvPr userDrawn="1">
              <p:custDataLst>
                <p:tags r:id="rId6"/>
              </p:custDataLst>
            </p:nvPr>
          </p:nvPicPr>
          <p:blipFill>
            <a:blip r:embed="rId7" r:link="rId8" cstate="print">
              <a:extLst>
                <a:ext uri="{28A0092B-C50C-407E-A947-70E740481C1C}">
                  <a14:useLocalDpi xmlns:a14="http://schemas.microsoft.com/office/drawing/2010/main" val="0"/>
                </a:ext>
              </a:extLst>
            </a:blip>
            <a:stretch>
              <a:fillRect/>
            </a:stretch>
          </p:blipFill>
          <p:spPr>
            <a:xfrm>
              <a:off x="0" y="5483860"/>
              <a:ext cx="948055" cy="1374140"/>
            </a:xfrm>
            <a:prstGeom prst="rect">
              <a:avLst/>
            </a:prstGeom>
          </p:spPr>
        </p:pic>
      </p:grpSp>
      <p:sp>
        <p:nvSpPr>
          <p:cNvPr id="2" name="竖排标题 1"/>
          <p:cNvSpPr>
            <a:spLocks noGrp="1"/>
          </p:cNvSpPr>
          <p:nvPr>
            <p:ph type="title" orient="vert"/>
            <p:custDataLst>
              <p:tags r:id="rId9"/>
            </p:custDataLst>
          </p:nvPr>
        </p:nvSpPr>
        <p:spPr>
          <a:xfrm>
            <a:off x="10571135" y="952508"/>
            <a:ext cx="950984" cy="5388907"/>
          </a:xfrm>
        </p:spPr>
        <p:txBody>
          <a:bodyPr vert="eaVert" lIns="101600" tIns="38100" rIns="76200" bIns="38100" rtlCol="0" anchor="ctr" anchorCtr="0">
            <a:noAutofit/>
          </a:bodyPr>
          <a:lstStyle>
            <a:lvl1pPr marL="0" marR="0" lvl="0" algn="l" defTabSz="914400" rtl="0" eaLnBrk="1" fontAlgn="auto" latinLnBrk="0" hangingPunct="1">
              <a:lnSpc>
                <a:spcPct val="100000"/>
              </a:lnSpc>
              <a:spcAft>
                <a:spcPts val="0"/>
              </a:spcAft>
              <a:buNone/>
              <a:defRPr kumimoji="0" lang="zh-CN" altLang="en-US" sz="2400" b="1" i="0" u="none" strike="noStrike" kern="1200" cap="none" spc="200" normalizeH="0" baseline="0" noProof="1" dirty="0">
                <a:solidFill>
                  <a:schemeClr val="tx1"/>
                </a:solidFill>
                <a:uFillTx/>
                <a:latin typeface="Arial" panose="020B0604020202020204" pitchFamily="34" charset="0"/>
                <a:ea typeface="隶书" panose="02010509060101010101" pitchFamily="49" charset="-122"/>
                <a:cs typeface="+mj-cs"/>
                <a:sym typeface="+mn-ea"/>
              </a:defRPr>
            </a:lvl1pPr>
          </a:lstStyle>
          <a:p>
            <a:pPr lvl="0"/>
            <a:r>
              <a:rPr>
                <a:sym typeface="+mn-ea"/>
              </a:rPr>
              <a:t>单击此处编辑母版标题样式</a:t>
            </a:r>
            <a:endParaRPr>
              <a:sym typeface="+mn-ea"/>
            </a:endParaRPr>
          </a:p>
        </p:txBody>
      </p:sp>
      <p:sp>
        <p:nvSpPr>
          <p:cNvPr id="3" name="竖排文字占位符 2"/>
          <p:cNvSpPr>
            <a:spLocks noGrp="1"/>
          </p:cNvSpPr>
          <p:nvPr>
            <p:ph type="body" orient="vert" idx="1"/>
            <p:custDataLst>
              <p:tags r:id="rId10"/>
            </p:custDataLst>
          </p:nvPr>
        </p:nvSpPr>
        <p:spPr>
          <a:xfrm>
            <a:off x="669925" y="952500"/>
            <a:ext cx="9828101" cy="5388907"/>
          </a:xfrm>
        </p:spPr>
        <p:txBody>
          <a:bodyPr vert="eaVert"/>
          <a:lstStyle>
            <a:lvl1pPr indent="0" eaLnBrk="1" fontAlgn="auto" latinLnBrk="0" hangingPunct="1">
              <a:defRPr baseline="0">
                <a:latin typeface="Arial" panose="020B0604020202020204" pitchFamily="34" charset="0"/>
                <a:ea typeface="隶书" panose="02010509060101010101" pitchFamily="49" charset="-122"/>
              </a:defRPr>
            </a:lvl1pPr>
            <a:lvl2pPr indent="0" eaLnBrk="1" fontAlgn="auto" latinLnBrk="0" hangingPunct="1">
              <a:defRPr baseline="0">
                <a:latin typeface="Arial" panose="020B0604020202020204" pitchFamily="34" charset="0"/>
                <a:ea typeface="隶书" panose="02010509060101010101" pitchFamily="49" charset="-122"/>
              </a:defRPr>
            </a:lvl2pPr>
            <a:lvl3pPr indent="0" eaLnBrk="1" fontAlgn="auto" latinLnBrk="0" hangingPunct="1">
              <a:defRPr baseline="0">
                <a:latin typeface="Arial" panose="020B0604020202020204" pitchFamily="34" charset="0"/>
                <a:ea typeface="隶书" panose="02010509060101010101" pitchFamily="49" charset="-122"/>
              </a:defRPr>
            </a:lvl3pPr>
            <a:lvl4pPr indent="0" eaLnBrk="1" fontAlgn="auto" latinLnBrk="0" hangingPunct="1">
              <a:defRPr baseline="0">
                <a:latin typeface="Arial" panose="020B0604020202020204" pitchFamily="34" charset="0"/>
                <a:ea typeface="隶书" panose="02010509060101010101" pitchFamily="49" charset="-122"/>
              </a:defRPr>
            </a:lvl4pPr>
            <a:lvl5pPr indent="0" eaLnBrk="1" fontAlgn="auto" latinLnBrk="0" hangingPunct="1">
              <a:defRPr baseline="0">
                <a:latin typeface="Arial" panose="020B0604020202020204" pitchFamily="34" charset="0"/>
                <a:ea typeface="隶书" panose="02010509060101010101" pitchFamily="49"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11"/>
            </p:custDataLst>
          </p:nvPr>
        </p:nvSpPr>
        <p:spPr/>
        <p:txBody>
          <a:bodyPr/>
          <a:lstStyle>
            <a:lvl1pPr>
              <a:defRPr baseline="0">
                <a:latin typeface="Arial" panose="020B0604020202020204" pitchFamily="34" charset="0"/>
                <a:ea typeface="隶书" panose="02010509060101010101" pitchFamily="49"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12"/>
            </p:custDataLst>
          </p:nvPr>
        </p:nvSpPr>
        <p:spPr/>
        <p:txBody>
          <a:bodyPr/>
          <a:lstStyle>
            <a:lvl1pPr>
              <a:defRPr baseline="0">
                <a:latin typeface="Arial" panose="020B0604020202020204" pitchFamily="34" charset="0"/>
                <a:ea typeface="隶书" panose="02010509060101010101" pitchFamily="49" charset="-122"/>
              </a:defRPr>
            </a:lvl1pPr>
          </a:lstStyle>
          <a:p>
            <a:endParaRPr lang="zh-CN" altLang="en-US"/>
          </a:p>
        </p:txBody>
      </p:sp>
      <p:sp>
        <p:nvSpPr>
          <p:cNvPr id="6" name="灯片编号占位符 5"/>
          <p:cNvSpPr>
            <a:spLocks noGrp="1"/>
          </p:cNvSpPr>
          <p:nvPr>
            <p:ph type="sldNum" sz="quarter" idx="12"/>
            <p:custDataLst>
              <p:tags r:id="rId13"/>
            </p:custDataLst>
          </p:nvPr>
        </p:nvSpPr>
        <p:spPr/>
        <p:txBody>
          <a:bodyPr/>
          <a:lstStyle>
            <a:lvl1pPr>
              <a:defRPr baseline="0">
                <a:latin typeface="Arial" panose="020B0604020202020204" pitchFamily="34" charset="0"/>
                <a:ea typeface="隶书" panose="02010509060101010101" pitchFamily="49" charset="-122"/>
              </a:defRPr>
            </a:lvl1pPr>
          </a:lstStyle>
          <a:p>
            <a:fld id="{49AE70B2-8BF9-45C0-BB95-33D1B9D3A854}"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47700" y="258445"/>
            <a:ext cx="10515600" cy="1325563"/>
          </a:xfrm>
        </p:spPr>
        <p:txBody>
          <a:bodyPr anchor="ctr" anchorCtr="0">
            <a:normAutofit/>
          </a:bodyPr>
          <a:lstStyle>
            <a:lvl1pPr>
              <a:defRPr sz="2400" b="1">
                <a:effectLst>
                  <a:outerShdw blurRad="38100" dist="38100" dir="2700000" algn="tl">
                    <a:srgbClr val="000000">
                      <a:alpha val="43137"/>
                    </a:srgbClr>
                  </a:outerShdw>
                </a:effectLst>
              </a:defRPr>
            </a:lvl1pPr>
          </a:lstStyle>
          <a:p>
            <a:r>
              <a:rPr lang="zh-CN" altLang="en-US" dirty="0"/>
              <a:t>单击此处编辑母版标题样式</a:t>
            </a:r>
            <a:endParaRPr lang="zh-CN" altLang="en-US" dirty="0"/>
          </a:p>
        </p:txBody>
      </p:sp>
      <p:sp>
        <p:nvSpPr>
          <p:cNvPr id="3" name="内容占位符 2"/>
          <p:cNvSpPr>
            <a:spLocks noGrp="1"/>
          </p:cNvSpPr>
          <p:nvPr>
            <p:ph idx="1"/>
          </p:nvPr>
        </p:nvSpPr>
        <p:spPr>
          <a:xfrm>
            <a:off x="647700" y="1825625"/>
            <a:ext cx="10515600" cy="4351338"/>
          </a:xfrm>
        </p:spPr>
        <p:txBody>
          <a:bodyPr>
            <a:normAutofit/>
          </a:bodyPr>
          <a:lstStyle>
            <a:lvl1pPr>
              <a:defRPr sz="2000">
                <a:solidFill>
                  <a:schemeClr val="tx1">
                    <a:lumMod val="75000"/>
                    <a:lumOff val="25000"/>
                  </a:schemeClr>
                </a:solidFill>
              </a:defRPr>
            </a:lvl1pPr>
            <a:lvl2pPr>
              <a:defRPr sz="18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内容">
    <p:bg>
      <p:bgPr>
        <a:solidFill>
          <a:schemeClr val="tx2"/>
        </a:solidFill>
        <a:effectLst/>
      </p:bgPr>
    </p:bg>
    <p:spTree>
      <p:nvGrpSpPr>
        <p:cNvPr id="1" name=""/>
        <p:cNvGrpSpPr/>
        <p:nvPr/>
      </p:nvGrpSpPr>
      <p:grpSpPr>
        <a:xfrm>
          <a:off x="0" y="0"/>
          <a:ext cx="0" cy="0"/>
          <a:chOff x="0" y="0"/>
          <a:chExt cx="0" cy="0"/>
        </a:xfrm>
      </p:grpSpPr>
      <p:grpSp>
        <p:nvGrpSpPr>
          <p:cNvPr id="6" name="组合 5"/>
          <p:cNvGrpSpPr/>
          <p:nvPr userDrawn="1">
            <p:custDataLst>
              <p:tags r:id="rId2"/>
            </p:custDataLst>
          </p:nvPr>
        </p:nvGrpSpPr>
        <p:grpSpPr>
          <a:xfrm>
            <a:off x="0" y="0"/>
            <a:ext cx="12192000" cy="6858000"/>
            <a:chOff x="0" y="0"/>
            <a:chExt cx="12192000" cy="6858000"/>
          </a:xfrm>
        </p:grpSpPr>
        <p:pic>
          <p:nvPicPr>
            <p:cNvPr id="8" name="图片 7"/>
            <p:cNvPicPr/>
            <p:nvPr userDrawn="1">
              <p:custDataLst>
                <p:tags r:id="rId3"/>
              </p:custDataLst>
            </p:nvPr>
          </p:nvPicPr>
          <p:blipFill>
            <a:blip r:embed="rId4" r:link="rId5">
              <a:extLst>
                <a:ext uri="{28A0092B-C50C-407E-A947-70E740481C1C}">
                  <a14:useLocalDpi xmlns:a14="http://schemas.microsoft.com/office/drawing/2010/main" val="0"/>
                </a:ext>
              </a:extLst>
            </a:blip>
            <a:stretch>
              <a:fillRect/>
            </a:stretch>
          </p:blipFill>
          <p:spPr>
            <a:xfrm>
              <a:off x="10523706" y="0"/>
              <a:ext cx="1668294" cy="914400"/>
            </a:xfrm>
            <a:prstGeom prst="rect">
              <a:avLst/>
            </a:prstGeom>
          </p:spPr>
        </p:pic>
        <p:pic>
          <p:nvPicPr>
            <p:cNvPr id="9" name="图片 8"/>
            <p:cNvPicPr/>
            <p:nvPr userDrawn="1">
              <p:custDataLst>
                <p:tags r:id="rId6"/>
              </p:custDataLst>
            </p:nvPr>
          </p:nvPicPr>
          <p:blipFill>
            <a:blip r:embed="rId7" r:link="rId8" cstate="print">
              <a:extLst>
                <a:ext uri="{28A0092B-C50C-407E-A947-70E740481C1C}">
                  <a14:useLocalDpi xmlns:a14="http://schemas.microsoft.com/office/drawing/2010/main" val="0"/>
                </a:ext>
              </a:extLst>
            </a:blip>
            <a:stretch>
              <a:fillRect/>
            </a:stretch>
          </p:blipFill>
          <p:spPr>
            <a:xfrm>
              <a:off x="0" y="5483860"/>
              <a:ext cx="948055" cy="1374140"/>
            </a:xfrm>
            <a:prstGeom prst="rect">
              <a:avLst/>
            </a:prstGeom>
          </p:spPr>
        </p:pic>
      </p:grpSp>
      <p:sp>
        <p:nvSpPr>
          <p:cNvPr id="3" name="日期占位符 2"/>
          <p:cNvSpPr>
            <a:spLocks noGrp="1"/>
          </p:cNvSpPr>
          <p:nvPr>
            <p:ph type="dt" sz="half" idx="10"/>
            <p:custDataLst>
              <p:tags r:id="rId9"/>
            </p:custDataLst>
          </p:nvPr>
        </p:nvSpPr>
        <p:spPr/>
        <p:txBody>
          <a:bodyPr/>
          <a:lstStyle>
            <a:lvl1pPr>
              <a:defRPr baseline="0"/>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0"/>
            </p:custDataLst>
          </p:nvPr>
        </p:nvSpPr>
        <p:spPr/>
        <p:txBody>
          <a:bodyPr/>
          <a:lstStyle>
            <a:lvl1pPr>
              <a:defRPr baseline="0"/>
            </a:lvl1pPr>
          </a:lstStyle>
          <a:p>
            <a:endParaRPr lang="zh-CN" altLang="en-US"/>
          </a:p>
        </p:txBody>
      </p:sp>
      <p:sp>
        <p:nvSpPr>
          <p:cNvPr id="5" name="灯片编号占位符 4"/>
          <p:cNvSpPr>
            <a:spLocks noGrp="1"/>
          </p:cNvSpPr>
          <p:nvPr>
            <p:ph type="sldNum" sz="quarter" idx="12"/>
            <p:custDataLst>
              <p:tags r:id="rId11"/>
            </p:custDataLst>
          </p:nvPr>
        </p:nvSpPr>
        <p:spPr/>
        <p:txBody>
          <a:bodyPr/>
          <a:lstStyle>
            <a:lvl1pPr>
              <a:defRPr baseline="0"/>
            </a:lvl1p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12"/>
            </p:custDataLst>
          </p:nvPr>
        </p:nvSpPr>
        <p:spPr>
          <a:xfrm>
            <a:off x="669930" y="952508"/>
            <a:ext cx="10852237" cy="5388907"/>
          </a:xfrm>
        </p:spPr>
        <p:txBody>
          <a:bodyPr/>
          <a:lstStyle>
            <a:lvl1pPr>
              <a:defRPr baseline="0"/>
            </a:lvl1pPr>
            <a:lvl2pPr>
              <a:defRPr baseline="0"/>
            </a:lvl2pPr>
            <a:lvl3pPr>
              <a:defRPr baseline="0"/>
            </a:lvl3pPr>
            <a:lvl4pPr>
              <a:defRPr baseline="0"/>
            </a:lvl4pPr>
            <a:lvl5pPr>
              <a:defRPr baseline="0"/>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末尾幻灯片">
    <p:bg>
      <p:bgPr>
        <a:solidFill>
          <a:schemeClr val="accent1"/>
        </a:solidFill>
        <a:effectLst/>
      </p:bgPr>
    </p:bg>
    <p:spTree>
      <p:nvGrpSpPr>
        <p:cNvPr id="1" name=""/>
        <p:cNvGrpSpPr/>
        <p:nvPr/>
      </p:nvGrpSpPr>
      <p:grpSpPr>
        <a:xfrm>
          <a:off x="0" y="0"/>
          <a:ext cx="0" cy="0"/>
          <a:chOff x="0" y="0"/>
          <a:chExt cx="0" cy="0"/>
        </a:xfrm>
      </p:grpSpPr>
      <p:pic>
        <p:nvPicPr>
          <p:cNvPr id="6" name="图片 5"/>
          <p:cNvPicPr/>
          <p:nvPr userDrawn="1">
            <p:custDataLst>
              <p:tags r:id="rId2"/>
            </p:custDataLst>
          </p:nvPr>
        </p:nvPicPr>
        <p:blipFill>
          <a:blip r:embed="rId3" r:link="rId4">
            <a:extLst>
              <a:ext uri="{28A0092B-C50C-407E-A947-70E740481C1C}">
                <a14:useLocalDpi xmlns:a14="http://schemas.microsoft.com/office/drawing/2010/main" val="0"/>
              </a:ext>
            </a:extLst>
          </a:blip>
          <a:stretch>
            <a:fillRect/>
          </a:stretch>
        </p:blipFill>
        <p:spPr>
          <a:xfrm flipH="1">
            <a:off x="3663950" y="4274636"/>
            <a:ext cx="4064000" cy="2582729"/>
          </a:xfrm>
          <a:prstGeom prst="rect">
            <a:avLst/>
          </a:prstGeom>
        </p:spPr>
      </p:pic>
      <p:pic>
        <p:nvPicPr>
          <p:cNvPr id="7" name="图片 6"/>
          <p:cNvPicPr/>
          <p:nvPr userDrawn="1">
            <p:custDataLst>
              <p:tags r:id="rId5"/>
            </p:custDataLst>
          </p:nvPr>
        </p:nvPicPr>
        <p:blipFill>
          <a:blip r:embed="rId6" r:link="rId7">
            <a:extLst>
              <a:ext uri="{28A0092B-C50C-407E-A947-70E740481C1C}">
                <a14:useLocalDpi xmlns:a14="http://schemas.microsoft.com/office/drawing/2010/main" val="0"/>
              </a:ext>
            </a:extLst>
          </a:blip>
          <a:stretch>
            <a:fillRect/>
          </a:stretch>
        </p:blipFill>
        <p:spPr>
          <a:xfrm>
            <a:off x="4116705" y="-9525"/>
            <a:ext cx="4064000" cy="2582729"/>
          </a:xfrm>
          <a:prstGeom prst="rect">
            <a:avLst/>
          </a:prstGeom>
        </p:spPr>
      </p:pic>
      <p:sp>
        <p:nvSpPr>
          <p:cNvPr id="2" name="标题 1"/>
          <p:cNvSpPr>
            <a:spLocks noGrp="1"/>
          </p:cNvSpPr>
          <p:nvPr userDrawn="1">
            <p:ph type="title" hasCustomPrompt="1"/>
            <p:custDataLst>
              <p:tags r:id="rId8"/>
            </p:custDataLst>
          </p:nvPr>
        </p:nvSpPr>
        <p:spPr>
          <a:xfrm>
            <a:off x="2541600" y="2120777"/>
            <a:ext cx="7110000" cy="1680151"/>
          </a:xfrm>
        </p:spPr>
        <p:txBody>
          <a:bodyPr vert="horz" lIns="101600" tIns="38100" rIns="25400" bIns="38100" rtlCol="0" anchor="b" anchorCtr="0">
            <a:noAutofit/>
          </a:bodyPr>
          <a:lstStyle>
            <a:lvl1pPr marL="0" marR="0" algn="ctr" defTabSz="914400" rtl="0" eaLnBrk="1" fontAlgn="auto" latinLnBrk="0" hangingPunct="1">
              <a:lnSpc>
                <a:spcPct val="100000"/>
              </a:lnSpc>
              <a:buNone/>
              <a:defRPr kumimoji="0" lang="zh-CN" altLang="en-US" sz="8800" b="1" i="0" u="none" strike="noStrike" kern="1200" cap="none" spc="600" normalizeH="0" baseline="0" noProof="1" dirty="0">
                <a:solidFill>
                  <a:schemeClr val="bg1"/>
                </a:solidFill>
                <a:uFillTx/>
                <a:latin typeface="Arial" panose="020B0604020202020204" pitchFamily="34" charset="0"/>
                <a:ea typeface="汉仪尚巍手书W" panose="00020600040101010101" pitchFamily="18" charset="-122"/>
                <a:cs typeface="+mj-cs"/>
                <a:sym typeface="+mn-ea"/>
              </a:defRPr>
            </a:lvl1pPr>
          </a:lstStyle>
          <a:p>
            <a:pPr lvl="0"/>
            <a:r>
              <a:rPr dirty="0">
                <a:sym typeface="+mn-ea"/>
              </a:rPr>
              <a:t>编辑标题</a:t>
            </a:r>
            <a:endParaRPr dirty="0">
              <a:sym typeface="+mn-ea"/>
            </a:endParaRPr>
          </a:p>
        </p:txBody>
      </p:sp>
      <p:sp>
        <p:nvSpPr>
          <p:cNvPr id="3" name="日期占位符 2"/>
          <p:cNvSpPr>
            <a:spLocks noGrp="1"/>
          </p:cNvSpPr>
          <p:nvPr userDrawn="1">
            <p:ph type="dt" sz="half" idx="10"/>
            <p:custDataLst>
              <p:tags r:id="rId9"/>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userDrawn="1">
            <p:ph type="ftr" sz="quarter" idx="11"/>
            <p:custDataLst>
              <p:tags r:id="rId10"/>
            </p:custDataLst>
          </p:nvPr>
        </p:nvSpPr>
        <p:spPr/>
        <p:txBody>
          <a:bodyPr/>
          <a:lstStyle/>
          <a:p>
            <a:endParaRPr lang="zh-CN" altLang="en-US"/>
          </a:p>
        </p:txBody>
      </p:sp>
      <p:sp>
        <p:nvSpPr>
          <p:cNvPr id="5" name="灯片编号占位符 4"/>
          <p:cNvSpPr>
            <a:spLocks noGrp="1"/>
          </p:cNvSpPr>
          <p:nvPr userDrawn="1">
            <p:ph type="sldNum" sz="quarter" idx="12"/>
            <p:custDataLst>
              <p:tags r:id="rId11"/>
            </p:custDataLst>
          </p:nvPr>
        </p:nvSpPr>
        <p:spPr/>
        <p:txBody>
          <a:bodyPr/>
          <a:lstStyle/>
          <a:p>
            <a:fld id="{49AE70B2-8BF9-45C0-BB95-33D1B9D3A854}" type="slidenum">
              <a:rPr lang="zh-CN" altLang="en-US" smtClean="0"/>
            </a:fld>
            <a:endParaRPr lang="zh-CN" altLang="en-US"/>
          </a:p>
        </p:txBody>
      </p:sp>
      <p:sp>
        <p:nvSpPr>
          <p:cNvPr id="9" name="文本占位符 8"/>
          <p:cNvSpPr>
            <a:spLocks noGrp="1"/>
          </p:cNvSpPr>
          <p:nvPr>
            <p:ph type="body" sz="quarter" idx="13" hasCustomPrompt="1"/>
            <p:custDataLst>
              <p:tags r:id="rId12"/>
            </p:custDataLst>
          </p:nvPr>
        </p:nvSpPr>
        <p:spPr>
          <a:xfrm>
            <a:off x="3831772" y="3810587"/>
            <a:ext cx="4470399" cy="493077"/>
          </a:xfrm>
        </p:spPr>
        <p:txBody>
          <a:bodyPr>
            <a:normAutofit/>
          </a:bodyPr>
          <a:lstStyle>
            <a:lvl1pPr marL="0" indent="0" algn="dist">
              <a:buNone/>
              <a:defRPr sz="2000">
                <a:solidFill>
                  <a:schemeClr val="bg1"/>
                </a:solidFill>
              </a:defRPr>
            </a:lvl1pPr>
          </a:lstStyle>
          <a:p>
            <a:pPr lvl="0"/>
            <a:r>
              <a:rPr lang="zh-CN" altLang="en-US" dirty="0"/>
              <a:t>单击此处编辑副标题内容</a:t>
            </a:r>
            <a:endParaRPr lang="zh-CN" altLang="en-US"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通用">
    <p:bg>
      <p:bgPr>
        <a:solidFill>
          <a:schemeClr val="tx2"/>
        </a:solidFill>
        <a:effectLst/>
      </p:bgPr>
    </p:bg>
    <p:spTree>
      <p:nvGrpSpPr>
        <p:cNvPr id="1" name=""/>
        <p:cNvGrpSpPr/>
        <p:nvPr/>
      </p:nvGrpSpPr>
      <p:grpSpPr>
        <a:xfrm>
          <a:off x="0" y="0"/>
          <a:ext cx="0" cy="0"/>
          <a:chOff x="0" y="0"/>
          <a:chExt cx="0" cy="0"/>
        </a:xfrm>
      </p:grpSpPr>
      <p:pic>
        <p:nvPicPr>
          <p:cNvPr id="10" name="图片 9"/>
          <p:cNvPicPr/>
          <p:nvPr userDrawn="1">
            <p:custDataLst>
              <p:tags r:id="rId2"/>
            </p:custDataLst>
          </p:nvPr>
        </p:nvPicPr>
        <p:blipFill>
          <a:blip r:embed="rId3" r:link="rId4" cstate="print">
            <a:extLst>
              <a:ext uri="{28A0092B-C50C-407E-A947-70E740481C1C}">
                <a14:useLocalDpi xmlns:a14="http://schemas.microsoft.com/office/drawing/2010/main" val="0"/>
              </a:ext>
            </a:extLst>
          </a:blip>
          <a:stretch>
            <a:fillRect/>
          </a:stretch>
        </p:blipFill>
        <p:spPr>
          <a:xfrm>
            <a:off x="0" y="0"/>
            <a:ext cx="1143000" cy="626745"/>
          </a:xfrm>
          <a:prstGeom prst="rect">
            <a:avLst/>
          </a:prstGeom>
        </p:spPr>
      </p:pic>
      <p:pic>
        <p:nvPicPr>
          <p:cNvPr id="11" name="图片 10"/>
          <p:cNvPicPr/>
          <p:nvPr userDrawn="1">
            <p:custDataLst>
              <p:tags r:id="rId5"/>
            </p:custDataLst>
          </p:nvPr>
        </p:nvPicPr>
        <p:blipFill>
          <a:blip r:embed="rId6" r:link="rId7" cstate="print">
            <a:extLst>
              <a:ext uri="{28A0092B-C50C-407E-A947-70E740481C1C}">
                <a14:useLocalDpi xmlns:a14="http://schemas.microsoft.com/office/drawing/2010/main" val="0"/>
              </a:ext>
            </a:extLst>
          </a:blip>
          <a:stretch>
            <a:fillRect/>
          </a:stretch>
        </p:blipFill>
        <p:spPr>
          <a:xfrm>
            <a:off x="11049000" y="5081905"/>
            <a:ext cx="1143000" cy="1776095"/>
          </a:xfrm>
          <a:prstGeom prst="rect">
            <a:avLst/>
          </a:prstGeom>
        </p:spPr>
      </p:pic>
      <p:sp>
        <p:nvSpPr>
          <p:cNvPr id="2" name="标题 1"/>
          <p:cNvSpPr>
            <a:spLocks noGrp="1"/>
          </p:cNvSpPr>
          <p:nvPr>
            <p:ph type="title"/>
            <p:custDataLst>
              <p:tags r:id="rId8"/>
            </p:custDataLst>
          </p:nvPr>
        </p:nvSpPr>
        <p:spPr/>
        <p:txBody>
          <a:bodyPr>
            <a:normAutofit/>
          </a:bodyPr>
          <a:lstStyle>
            <a:lvl1pPr>
              <a:defRPr u="none" strike="noStrike" kern="1200" cap="none" spc="0" normalizeH="0" baseline="0">
                <a:solidFill>
                  <a:schemeClr val="tx1">
                    <a:lumMod val="85000"/>
                    <a:lumOff val="15000"/>
                  </a:schemeClr>
                </a:solidFill>
                <a:latin typeface="Arial" panose="020B0604020202020204" pitchFamily="34" charset="0"/>
                <a:ea typeface="隶书" panose="02010509060101010101" pitchFamily="49"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9"/>
            </p:custDataLst>
          </p:nvPr>
        </p:nvSpPr>
        <p:spPr/>
        <p:txBody>
          <a:bodyPr>
            <a:normAutofit/>
          </a:bodyPr>
          <a:lstStyle>
            <a:lvl1pPr>
              <a:defRPr u="none" strike="noStrike" kern="1200" cap="none" spc="0" normalizeH="0" baseline="0">
                <a:solidFill>
                  <a:schemeClr val="tx1">
                    <a:lumMod val="85000"/>
                    <a:lumOff val="15000"/>
                  </a:schemeClr>
                </a:solidFill>
                <a:latin typeface="Arial" panose="020B0604020202020204" pitchFamily="34" charset="0"/>
                <a:ea typeface="隶书" panose="02010509060101010101" pitchFamily="49"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0"/>
            </p:custDataLst>
          </p:nvPr>
        </p:nvSpPr>
        <p:spPr/>
        <p:txBody>
          <a:bodyPr>
            <a:normAutofit/>
          </a:bodyPr>
          <a:lstStyle>
            <a:lvl1pPr>
              <a:defRPr u="none" strike="noStrike" kern="1200" cap="none" spc="0" normalizeH="0" baseline="0">
                <a:solidFill>
                  <a:schemeClr val="tx1">
                    <a:lumMod val="85000"/>
                    <a:lumOff val="15000"/>
                  </a:schemeClr>
                </a:solidFill>
                <a:latin typeface="Arial" panose="020B0604020202020204" pitchFamily="34" charset="0"/>
                <a:ea typeface="隶书" panose="02010509060101010101" pitchFamily="49" charset="-122"/>
              </a:defRPr>
            </a:lvl1pPr>
          </a:lstStyle>
          <a:p>
            <a:endParaRPr lang="zh-CN" altLang="en-US" dirty="0"/>
          </a:p>
        </p:txBody>
      </p:sp>
      <p:sp>
        <p:nvSpPr>
          <p:cNvPr id="5" name="灯片编号占位符 4"/>
          <p:cNvSpPr>
            <a:spLocks noGrp="1"/>
          </p:cNvSpPr>
          <p:nvPr>
            <p:ph type="sldNum" sz="quarter" idx="12"/>
            <p:custDataLst>
              <p:tags r:id="rId11"/>
            </p:custDataLst>
          </p:nvPr>
        </p:nvSpPr>
        <p:spPr/>
        <p:txBody>
          <a:bodyPr>
            <a:normAutofit/>
          </a:bodyPr>
          <a:lstStyle>
            <a:lvl1pPr>
              <a:defRPr u="none" strike="noStrike" kern="1200" cap="none" spc="0" normalizeH="0" baseline="0">
                <a:solidFill>
                  <a:schemeClr val="tx1">
                    <a:lumMod val="85000"/>
                    <a:lumOff val="15000"/>
                  </a:schemeClr>
                </a:solidFill>
                <a:latin typeface="Arial" panose="020B0604020202020204" pitchFamily="34" charset="0"/>
                <a:ea typeface="隶书" panose="02010509060101010101" pitchFamily="49" charset="-122"/>
              </a:defRPr>
            </a:lvl1pPr>
          </a:lstStyle>
          <a:p>
            <a:fld id="{49AE70B2-8BF9-45C0-BB95-33D1B9D3A854}" type="slidenum">
              <a:rPr lang="zh-CN" altLang="en-US" smtClean="0"/>
            </a:fld>
            <a:endParaRPr lang="zh-CN" altLang="en-US"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相框">
    <p:bg>
      <p:bgPr>
        <a:solidFill>
          <a:schemeClr val="tx2"/>
        </a:solidFill>
        <a:effectLst/>
      </p:bgPr>
    </p:bg>
    <p:spTree>
      <p:nvGrpSpPr>
        <p:cNvPr id="1" name=""/>
        <p:cNvGrpSpPr/>
        <p:nvPr/>
      </p:nvGrpSpPr>
      <p:grpSpPr>
        <a:xfrm>
          <a:off x="0" y="0"/>
          <a:ext cx="0" cy="0"/>
          <a:chOff x="0" y="0"/>
          <a:chExt cx="0" cy="0"/>
        </a:xfrm>
      </p:grpSpPr>
      <p:sp>
        <p:nvSpPr>
          <p:cNvPr id="16" name="矩形 15"/>
          <p:cNvSpPr/>
          <p:nvPr userDrawn="1">
            <p:custDataLst>
              <p:tags r:id="rId2"/>
            </p:custDataLst>
          </p:nvPr>
        </p:nvSpPr>
        <p:spPr>
          <a:xfrm>
            <a:off x="608076" y="457200"/>
            <a:ext cx="10975848" cy="5943600"/>
          </a:xfrm>
          <a:prstGeom prst="rect">
            <a:avLst/>
          </a:prstGeom>
          <a:solidFill>
            <a:schemeClr val="bg2"/>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zh-CN" altLang="en-US" baseline="0">
              <a:solidFill>
                <a:schemeClr val="tx1">
                  <a:lumMod val="85000"/>
                  <a:lumOff val="15000"/>
                </a:schemeClr>
              </a:solidFill>
              <a:latin typeface="Arial" panose="020B0604020202020204" pitchFamily="34" charset="0"/>
              <a:ea typeface="隶书" panose="02010509060101010101" pitchFamily="49" charset="-122"/>
            </a:endParaRPr>
          </a:p>
        </p:txBody>
      </p:sp>
      <p:pic>
        <p:nvPicPr>
          <p:cNvPr id="15" name="图片 14"/>
          <p:cNvPicPr/>
          <p:nvPr userDrawn="1">
            <p:custDataLst>
              <p:tags r:id="rId3"/>
            </p:custDataLst>
          </p:nvPr>
        </p:nvPicPr>
        <p:blipFill>
          <a:blip r:embed="rId4" r:link="rId5" cstate="print">
            <a:extLst>
              <a:ext uri="{28A0092B-C50C-407E-A947-70E740481C1C}">
                <a14:useLocalDpi xmlns:a14="http://schemas.microsoft.com/office/drawing/2010/main" val="0"/>
              </a:ext>
            </a:extLst>
          </a:blip>
          <a:stretch>
            <a:fillRect/>
          </a:stretch>
        </p:blipFill>
        <p:spPr>
          <a:xfrm>
            <a:off x="11049000" y="5081905"/>
            <a:ext cx="1143000" cy="1776095"/>
          </a:xfrm>
          <a:prstGeom prst="rect">
            <a:avLst/>
          </a:prstGeom>
        </p:spPr>
      </p:pic>
      <p:pic>
        <p:nvPicPr>
          <p:cNvPr id="17" name="图片 16"/>
          <p:cNvPicPr/>
          <p:nvPr userDrawn="1">
            <p:custDataLst>
              <p:tags r:id="rId6"/>
            </p:custDataLst>
          </p:nvPr>
        </p:nvPicPr>
        <p:blipFill>
          <a:blip r:embed="rId7" r:link="rId8" cstate="print">
            <a:extLst>
              <a:ext uri="{28A0092B-C50C-407E-A947-70E740481C1C}">
                <a14:useLocalDpi xmlns:a14="http://schemas.microsoft.com/office/drawing/2010/main" val="0"/>
              </a:ext>
            </a:extLst>
          </a:blip>
          <a:stretch>
            <a:fillRect/>
          </a:stretch>
        </p:blipFill>
        <p:spPr>
          <a:xfrm>
            <a:off x="0" y="0"/>
            <a:ext cx="1143000" cy="626745"/>
          </a:xfrm>
          <a:prstGeom prst="rect">
            <a:avLst/>
          </a:prstGeom>
        </p:spPr>
      </p:pic>
      <p:sp>
        <p:nvSpPr>
          <p:cNvPr id="2" name="标题 1"/>
          <p:cNvSpPr>
            <a:spLocks noGrp="1"/>
          </p:cNvSpPr>
          <p:nvPr>
            <p:ph type="title" hasCustomPrompt="1"/>
            <p:custDataLst>
              <p:tags r:id="rId9"/>
            </p:custDataLst>
          </p:nvPr>
        </p:nvSpPr>
        <p:spPr>
          <a:xfrm>
            <a:off x="1281600" y="1249200"/>
            <a:ext cx="9626400" cy="723600"/>
          </a:xfrm>
        </p:spPr>
        <p:txBody>
          <a:bodyPr anchor="ctr">
            <a:normAutofit/>
          </a:bodyPr>
          <a:lstStyle>
            <a:lvl1pPr>
              <a:defRPr sz="3200" u="none" strike="noStrike" kern="1200" cap="none" spc="0" normalizeH="0" baseline="0">
                <a:solidFill>
                  <a:schemeClr val="accent3">
                    <a:lumMod val="75000"/>
                  </a:schemeClr>
                </a:solidFill>
                <a:latin typeface="Arial" panose="020B0604020202020204" pitchFamily="34" charset="0"/>
                <a:ea typeface="隶书" panose="02010509060101010101" pitchFamily="49" charset="-122"/>
              </a:defRPr>
            </a:lvl1pPr>
          </a:lstStyle>
          <a:p>
            <a:r>
              <a:rPr lang="zh-CN" altLang="en-US" dirty="0"/>
              <a:t>单击此处编辑标题</a:t>
            </a:r>
            <a:endParaRPr lang="zh-CN" altLang="en-US" dirty="0"/>
          </a:p>
        </p:txBody>
      </p:sp>
      <p:sp>
        <p:nvSpPr>
          <p:cNvPr id="7" name="内容占位符 6"/>
          <p:cNvSpPr>
            <a:spLocks noGrp="1"/>
          </p:cNvSpPr>
          <p:nvPr>
            <p:ph sz="quarter" idx="13"/>
            <p:custDataLst>
              <p:tags r:id="rId10"/>
            </p:custDataLst>
          </p:nvPr>
        </p:nvSpPr>
        <p:spPr>
          <a:xfrm>
            <a:off x="1281113" y="2163600"/>
            <a:ext cx="9626600" cy="3445200"/>
          </a:xfrm>
        </p:spPr>
        <p:txBody>
          <a:bodyPr>
            <a:normAutofit/>
          </a:bodyPr>
          <a:lstStyle>
            <a:lvl1pPr>
              <a:defRPr u="none" strike="noStrike" kern="1200" cap="none" spc="0" normalizeH="0" baseline="0">
                <a:solidFill>
                  <a:schemeClr val="tx1">
                    <a:lumMod val="85000"/>
                    <a:lumOff val="15000"/>
                  </a:schemeClr>
                </a:solidFill>
                <a:latin typeface="Arial" panose="020B0604020202020204" pitchFamily="34" charset="0"/>
                <a:ea typeface="隶书" panose="02010509060101010101" pitchFamily="49" charset="-122"/>
              </a:defRPr>
            </a:lvl1pPr>
            <a:lvl2pPr>
              <a:defRPr u="none" strike="noStrike" kern="1200" cap="none" spc="0" normalizeH="0" baseline="0">
                <a:solidFill>
                  <a:schemeClr val="tx1">
                    <a:lumMod val="85000"/>
                    <a:lumOff val="15000"/>
                  </a:schemeClr>
                </a:solidFill>
                <a:latin typeface="Arial" panose="020B0604020202020204" pitchFamily="34" charset="0"/>
                <a:ea typeface="隶书" panose="02010509060101010101" pitchFamily="49" charset="-122"/>
              </a:defRPr>
            </a:lvl2pPr>
            <a:lvl3pPr>
              <a:defRPr u="none" strike="noStrike" kern="1200" cap="none" spc="0" normalizeH="0" baseline="0">
                <a:solidFill>
                  <a:schemeClr val="tx1">
                    <a:lumMod val="85000"/>
                    <a:lumOff val="15000"/>
                  </a:schemeClr>
                </a:solidFill>
                <a:latin typeface="Arial" panose="020B0604020202020204" pitchFamily="34" charset="0"/>
                <a:ea typeface="隶书" panose="02010509060101010101" pitchFamily="49" charset="-122"/>
              </a:defRPr>
            </a:lvl3pPr>
            <a:lvl4pPr>
              <a:defRPr u="none" strike="noStrike" kern="1200" cap="none" spc="0" normalizeH="0" baseline="0">
                <a:solidFill>
                  <a:schemeClr val="tx1">
                    <a:lumMod val="85000"/>
                    <a:lumOff val="15000"/>
                  </a:schemeClr>
                </a:solidFill>
                <a:latin typeface="Arial" panose="020B0604020202020204" pitchFamily="34" charset="0"/>
                <a:ea typeface="隶书" panose="02010509060101010101" pitchFamily="49" charset="-122"/>
              </a:defRPr>
            </a:lvl4pPr>
            <a:lvl5pPr>
              <a:defRPr u="none" strike="noStrike" kern="1200" cap="none" spc="0" normalizeH="0" baseline="0">
                <a:solidFill>
                  <a:schemeClr val="tx1">
                    <a:lumMod val="85000"/>
                    <a:lumOff val="15000"/>
                  </a:schemeClr>
                </a:solidFill>
                <a:latin typeface="Arial" panose="020B0604020202020204" pitchFamily="34" charset="0"/>
                <a:ea typeface="隶书" panose="02010509060101010101" pitchFamily="49"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3" name="日期占位符 2"/>
          <p:cNvSpPr>
            <a:spLocks noGrp="1"/>
          </p:cNvSpPr>
          <p:nvPr>
            <p:ph type="dt" sz="half" idx="10"/>
            <p:custDataLst>
              <p:tags r:id="rId11"/>
            </p:custDataLst>
          </p:nvPr>
        </p:nvSpPr>
        <p:spPr/>
        <p:txBody>
          <a:bodyPr>
            <a:normAutofit/>
          </a:bodyPr>
          <a:lstStyle>
            <a:lvl1pPr>
              <a:defRPr u="none" strike="noStrike" kern="1200" cap="none" spc="0" normalizeH="0" baseline="0">
                <a:latin typeface="Arial" panose="020B0604020202020204" pitchFamily="34" charset="0"/>
                <a:ea typeface="隶书" panose="02010509060101010101" pitchFamily="49"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2"/>
            </p:custDataLst>
          </p:nvPr>
        </p:nvSpPr>
        <p:spPr/>
        <p:txBody>
          <a:bodyPr>
            <a:normAutofit/>
          </a:bodyPr>
          <a:lstStyle>
            <a:lvl1pPr>
              <a:defRPr u="none" strike="noStrike" kern="1200" cap="none" spc="0" normalizeH="0" baseline="0">
                <a:latin typeface="Arial" panose="020B0604020202020204" pitchFamily="34" charset="0"/>
                <a:ea typeface="隶书" panose="02010509060101010101" pitchFamily="49" charset="-122"/>
              </a:defRPr>
            </a:lvl1pPr>
          </a:lstStyle>
          <a:p>
            <a:endParaRPr lang="zh-CN" altLang="en-US" dirty="0"/>
          </a:p>
        </p:txBody>
      </p:sp>
      <p:sp>
        <p:nvSpPr>
          <p:cNvPr id="5" name="灯片编号占位符 4"/>
          <p:cNvSpPr>
            <a:spLocks noGrp="1"/>
          </p:cNvSpPr>
          <p:nvPr>
            <p:ph type="sldNum" sz="quarter" idx="12"/>
            <p:custDataLst>
              <p:tags r:id="rId13"/>
            </p:custDataLst>
          </p:nvPr>
        </p:nvSpPr>
        <p:spPr/>
        <p:txBody>
          <a:bodyPr>
            <a:normAutofit/>
          </a:bodyPr>
          <a:lstStyle>
            <a:lvl1pPr>
              <a:defRPr u="none" strike="noStrike" kern="1200" cap="none" spc="0" normalizeH="0" baseline="0">
                <a:latin typeface="Arial" panose="020B0604020202020204" pitchFamily="34" charset="0"/>
                <a:ea typeface="隶书" panose="02010509060101010101" pitchFamily="49" charset="-122"/>
              </a:defRPr>
            </a:lvl1pPr>
          </a:lstStyle>
          <a:p>
            <a:fld id="{49AE70B2-8BF9-45C0-BB95-33D1B9D3A854}" type="slidenum">
              <a:rPr lang="zh-CN" altLang="en-US" smtClean="0"/>
            </a:fld>
            <a:endParaRPr lang="zh-CN" altLang="en-US" dirty="0"/>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左右">
    <p:bg>
      <p:bgPr>
        <a:solidFill>
          <a:schemeClr val="bg2"/>
        </a:solidFill>
        <a:effectLst/>
      </p:bgPr>
    </p:bg>
    <p:spTree>
      <p:nvGrpSpPr>
        <p:cNvPr id="1" name=""/>
        <p:cNvGrpSpPr/>
        <p:nvPr/>
      </p:nvGrpSpPr>
      <p:grpSpPr>
        <a:xfrm>
          <a:off x="0" y="0"/>
          <a:ext cx="0" cy="0"/>
          <a:chOff x="0" y="0"/>
          <a:chExt cx="0" cy="0"/>
        </a:xfrm>
      </p:grpSpPr>
      <p:sp>
        <p:nvSpPr>
          <p:cNvPr id="8" name="矩形 7"/>
          <p:cNvSpPr/>
          <p:nvPr userDrawn="1">
            <p:custDataLst>
              <p:tags r:id="rId2"/>
            </p:custDataLst>
          </p:nvPr>
        </p:nvSpPr>
        <p:spPr>
          <a:xfrm>
            <a:off x="0" y="0"/>
            <a:ext cx="4823460" cy="6866255"/>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lvl="0" algn="ctr"/>
            <a:endParaRPr lang="en-US" altLang="zh-CN" baseline="0" dirty="0">
              <a:solidFill>
                <a:schemeClr val="accent3">
                  <a:lumMod val="75000"/>
                </a:schemeClr>
              </a:solidFill>
              <a:latin typeface="Arial" panose="020B0604020202020204" pitchFamily="34" charset="0"/>
              <a:ea typeface="隶书" panose="02010509060101010101" pitchFamily="49" charset="-122"/>
              <a:sym typeface="+mn-ea"/>
            </a:endParaRPr>
          </a:p>
        </p:txBody>
      </p:sp>
      <p:pic>
        <p:nvPicPr>
          <p:cNvPr id="12" name="图片 11"/>
          <p:cNvPicPr/>
          <p:nvPr userDrawn="1">
            <p:custDataLst>
              <p:tags r:id="rId3"/>
            </p:custDataLst>
          </p:nvPr>
        </p:nvPicPr>
        <p:blipFill>
          <a:blip r:embed="rId4" r:link="rId5" cstate="print">
            <a:extLst>
              <a:ext uri="{28A0092B-C50C-407E-A947-70E740481C1C}">
                <a14:useLocalDpi xmlns:a14="http://schemas.microsoft.com/office/drawing/2010/main" val="0"/>
              </a:ext>
            </a:extLst>
          </a:blip>
          <a:stretch>
            <a:fillRect/>
          </a:stretch>
        </p:blipFill>
        <p:spPr>
          <a:xfrm>
            <a:off x="11049000" y="0"/>
            <a:ext cx="1143000" cy="626745"/>
          </a:xfrm>
          <a:prstGeom prst="rect">
            <a:avLst/>
          </a:prstGeom>
        </p:spPr>
      </p:pic>
      <p:pic>
        <p:nvPicPr>
          <p:cNvPr id="13" name="图片 12"/>
          <p:cNvPicPr/>
          <p:nvPr userDrawn="1">
            <p:custDataLst>
              <p:tags r:id="rId6"/>
            </p:custDataLst>
          </p:nvPr>
        </p:nvPicPr>
        <p:blipFill>
          <a:blip r:embed="rId7" r:link="rId8" cstate="print">
            <a:extLst>
              <a:ext uri="{28A0092B-C50C-407E-A947-70E740481C1C}">
                <a14:useLocalDpi xmlns:a14="http://schemas.microsoft.com/office/drawing/2010/main" val="0"/>
              </a:ext>
            </a:extLst>
          </a:blip>
          <a:stretch>
            <a:fillRect/>
          </a:stretch>
        </p:blipFill>
        <p:spPr>
          <a:xfrm>
            <a:off x="0" y="5081905"/>
            <a:ext cx="1143000" cy="1776095"/>
          </a:xfrm>
          <a:prstGeom prst="rect">
            <a:avLst/>
          </a:prstGeom>
        </p:spPr>
      </p:pic>
      <p:sp>
        <p:nvSpPr>
          <p:cNvPr id="2" name="标题 1"/>
          <p:cNvSpPr>
            <a:spLocks noGrp="1"/>
          </p:cNvSpPr>
          <p:nvPr>
            <p:ph type="title" hasCustomPrompt="1"/>
            <p:custDataLst>
              <p:tags r:id="rId9"/>
            </p:custDataLst>
          </p:nvPr>
        </p:nvSpPr>
        <p:spPr>
          <a:xfrm>
            <a:off x="583200" y="770400"/>
            <a:ext cx="3960000" cy="882000"/>
          </a:xfrm>
        </p:spPr>
        <p:txBody>
          <a:bodyPr anchor="ctr">
            <a:normAutofit/>
          </a:bodyPr>
          <a:lstStyle>
            <a:lvl1pPr>
              <a:defRPr sz="3400" u="none" strike="noStrike" kern="1200" cap="none" spc="0" normalizeH="0" baseline="0">
                <a:solidFill>
                  <a:schemeClr val="accent3">
                    <a:lumMod val="75000"/>
                  </a:schemeClr>
                </a:solidFill>
                <a:latin typeface="Arial" panose="020B0604020202020204" pitchFamily="34" charset="0"/>
                <a:ea typeface="隶书" panose="02010509060101010101" pitchFamily="49" charset="-122"/>
              </a:defRPr>
            </a:lvl1pPr>
          </a:lstStyle>
          <a:p>
            <a:r>
              <a:rPr lang="zh-CN" altLang="en-US" dirty="0"/>
              <a:t>单击编辑标题</a:t>
            </a:r>
            <a:endParaRPr lang="zh-CN" altLang="en-US" dirty="0"/>
          </a:p>
        </p:txBody>
      </p:sp>
      <p:sp>
        <p:nvSpPr>
          <p:cNvPr id="3" name="日期占位符 2"/>
          <p:cNvSpPr>
            <a:spLocks noGrp="1"/>
          </p:cNvSpPr>
          <p:nvPr>
            <p:ph type="dt" sz="half" idx="10"/>
            <p:custDataLst>
              <p:tags r:id="rId10"/>
            </p:custDataLst>
          </p:nvPr>
        </p:nvSpPr>
        <p:spPr/>
        <p:txBody>
          <a:bodyPr>
            <a:normAutofit/>
          </a:bodyPr>
          <a:lstStyle>
            <a:lvl1pPr>
              <a:defRPr u="none" strike="noStrike" kern="1200" cap="none" spc="0" normalizeH="0" baseline="0">
                <a:solidFill>
                  <a:schemeClr val="tx1">
                    <a:lumMod val="85000"/>
                    <a:lumOff val="15000"/>
                  </a:schemeClr>
                </a:solidFill>
                <a:latin typeface="Arial" panose="020B0604020202020204" pitchFamily="34" charset="0"/>
                <a:ea typeface="隶书" panose="02010509060101010101" pitchFamily="49"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1"/>
            </p:custDataLst>
          </p:nvPr>
        </p:nvSpPr>
        <p:spPr/>
        <p:txBody>
          <a:bodyPr>
            <a:normAutofit/>
          </a:bodyPr>
          <a:lstStyle>
            <a:lvl1pPr>
              <a:defRPr u="none" strike="noStrike" kern="1200" cap="none" spc="0" normalizeH="0" baseline="0">
                <a:solidFill>
                  <a:schemeClr val="tx1">
                    <a:lumMod val="85000"/>
                    <a:lumOff val="15000"/>
                  </a:schemeClr>
                </a:solidFill>
                <a:latin typeface="Arial" panose="020B0604020202020204" pitchFamily="34" charset="0"/>
                <a:ea typeface="隶书" panose="02010509060101010101" pitchFamily="49" charset="-122"/>
              </a:defRPr>
            </a:lvl1pPr>
          </a:lstStyle>
          <a:p>
            <a:endParaRPr lang="zh-CN" altLang="en-US" dirty="0"/>
          </a:p>
        </p:txBody>
      </p:sp>
      <p:sp>
        <p:nvSpPr>
          <p:cNvPr id="5" name="灯片编号占位符 4"/>
          <p:cNvSpPr>
            <a:spLocks noGrp="1"/>
          </p:cNvSpPr>
          <p:nvPr>
            <p:ph type="sldNum" sz="quarter" idx="12"/>
            <p:custDataLst>
              <p:tags r:id="rId12"/>
            </p:custDataLst>
          </p:nvPr>
        </p:nvSpPr>
        <p:spPr/>
        <p:txBody>
          <a:bodyPr>
            <a:normAutofit/>
          </a:bodyPr>
          <a:lstStyle>
            <a:lvl1pPr>
              <a:defRPr u="none" strike="noStrike" kern="1200" cap="none" spc="0" normalizeH="0" baseline="0">
                <a:solidFill>
                  <a:schemeClr val="tx1">
                    <a:lumMod val="85000"/>
                    <a:lumOff val="15000"/>
                  </a:schemeClr>
                </a:solidFill>
                <a:latin typeface="Arial" panose="020B0604020202020204" pitchFamily="34" charset="0"/>
                <a:ea typeface="隶书" panose="02010509060101010101" pitchFamily="49" charset="-122"/>
              </a:defRPr>
            </a:lvl1pPr>
          </a:lstStyle>
          <a:p>
            <a:fld id="{49AE70B2-8BF9-45C0-BB95-33D1B9D3A854}" type="slidenum">
              <a:rPr lang="zh-CN" altLang="en-US" smtClean="0"/>
            </a:fld>
            <a:endParaRPr lang="zh-CN" altLang="en-US" dirty="0"/>
          </a:p>
        </p:txBody>
      </p:sp>
      <p:sp>
        <p:nvSpPr>
          <p:cNvPr id="7" name="文本占位符 6"/>
          <p:cNvSpPr>
            <a:spLocks noGrp="1"/>
          </p:cNvSpPr>
          <p:nvPr>
            <p:ph type="body" sz="quarter" idx="13"/>
            <p:custDataLst>
              <p:tags r:id="rId13"/>
            </p:custDataLst>
          </p:nvPr>
        </p:nvSpPr>
        <p:spPr>
          <a:xfrm>
            <a:off x="586800" y="1764000"/>
            <a:ext cx="3956400" cy="4093200"/>
          </a:xfrm>
        </p:spPr>
        <p:txBody>
          <a:bodyPr>
            <a:normAutofit/>
          </a:bodyPr>
          <a:lstStyle>
            <a:lvl1pPr>
              <a:defRPr u="none" strike="noStrike" kern="1200" cap="none" spc="0" normalizeH="0" baseline="0">
                <a:solidFill>
                  <a:schemeClr val="tx1">
                    <a:lumMod val="85000"/>
                    <a:lumOff val="15000"/>
                  </a:schemeClr>
                </a:solidFill>
                <a:latin typeface="Arial" panose="020B0604020202020204" pitchFamily="34" charset="0"/>
                <a:ea typeface="隶书" panose="02010509060101010101" pitchFamily="49" charset="-122"/>
              </a:defRPr>
            </a:lvl1pPr>
            <a:lvl2pPr>
              <a:defRPr u="none" strike="noStrike" kern="1200" cap="none" spc="0" normalizeH="0" baseline="0">
                <a:solidFill>
                  <a:schemeClr val="tx1">
                    <a:lumMod val="85000"/>
                    <a:lumOff val="15000"/>
                  </a:schemeClr>
                </a:solidFill>
                <a:latin typeface="Arial" panose="020B0604020202020204" pitchFamily="34" charset="0"/>
                <a:ea typeface="隶书" panose="02010509060101010101" pitchFamily="49" charset="-122"/>
              </a:defRPr>
            </a:lvl2pPr>
            <a:lvl3pPr>
              <a:defRPr u="none" strike="noStrike" kern="1200" cap="none" spc="0" normalizeH="0" baseline="0">
                <a:solidFill>
                  <a:schemeClr val="tx1">
                    <a:lumMod val="85000"/>
                    <a:lumOff val="15000"/>
                  </a:schemeClr>
                </a:solidFill>
                <a:latin typeface="Arial" panose="020B0604020202020204" pitchFamily="34" charset="0"/>
                <a:ea typeface="隶书" panose="02010509060101010101" pitchFamily="49" charset="-122"/>
              </a:defRPr>
            </a:lvl3pPr>
            <a:lvl4pPr>
              <a:defRPr u="none" strike="noStrike" kern="1200" cap="none" spc="0" normalizeH="0" baseline="0">
                <a:solidFill>
                  <a:schemeClr val="tx1">
                    <a:lumMod val="85000"/>
                    <a:lumOff val="15000"/>
                  </a:schemeClr>
                </a:solidFill>
                <a:latin typeface="Arial" panose="020B0604020202020204" pitchFamily="34" charset="0"/>
                <a:ea typeface="隶书" panose="02010509060101010101" pitchFamily="49" charset="-122"/>
              </a:defRPr>
            </a:lvl4pPr>
            <a:lvl5pPr>
              <a:defRPr u="none" strike="noStrike" kern="1200" cap="none" spc="0" normalizeH="0" baseline="0">
                <a:solidFill>
                  <a:schemeClr val="tx1">
                    <a:lumMod val="85000"/>
                    <a:lumOff val="15000"/>
                  </a:schemeClr>
                </a:solidFill>
                <a:latin typeface="Arial" panose="020B0604020202020204" pitchFamily="34" charset="0"/>
                <a:ea typeface="隶书" panose="02010509060101010101" pitchFamily="49"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内容占位符 8"/>
          <p:cNvSpPr>
            <a:spLocks noGrp="1"/>
          </p:cNvSpPr>
          <p:nvPr>
            <p:ph sz="quarter" idx="14"/>
            <p:custDataLst>
              <p:tags r:id="rId14"/>
            </p:custDataLst>
          </p:nvPr>
        </p:nvSpPr>
        <p:spPr>
          <a:xfrm>
            <a:off x="5101200" y="769938"/>
            <a:ext cx="6480000" cy="5087937"/>
          </a:xfrm>
        </p:spPr>
        <p:txBody>
          <a:bodyPr>
            <a:normAutofit/>
          </a:bodyPr>
          <a:lstStyle>
            <a:lvl1pPr>
              <a:defRPr u="none" strike="noStrike" kern="1200" cap="none" spc="0" normalizeH="0" baseline="0">
                <a:solidFill>
                  <a:schemeClr val="tx1">
                    <a:lumMod val="85000"/>
                    <a:lumOff val="15000"/>
                  </a:schemeClr>
                </a:solidFill>
                <a:latin typeface="Arial" panose="020B0604020202020204" pitchFamily="34" charset="0"/>
                <a:ea typeface="隶书" panose="02010509060101010101" pitchFamily="49" charset="-122"/>
              </a:defRPr>
            </a:lvl1pPr>
            <a:lvl2pPr>
              <a:defRPr u="none" strike="noStrike" kern="1200" cap="none" spc="0" normalizeH="0" baseline="0">
                <a:solidFill>
                  <a:schemeClr val="tx1">
                    <a:lumMod val="85000"/>
                    <a:lumOff val="15000"/>
                  </a:schemeClr>
                </a:solidFill>
                <a:latin typeface="Arial" panose="020B0604020202020204" pitchFamily="34" charset="0"/>
                <a:ea typeface="隶书" panose="02010509060101010101" pitchFamily="49" charset="-122"/>
              </a:defRPr>
            </a:lvl2pPr>
            <a:lvl3pPr>
              <a:defRPr u="none" strike="noStrike" kern="1200" cap="none" spc="0" normalizeH="0" baseline="0">
                <a:solidFill>
                  <a:schemeClr val="tx1">
                    <a:lumMod val="85000"/>
                    <a:lumOff val="15000"/>
                  </a:schemeClr>
                </a:solidFill>
                <a:latin typeface="Arial" panose="020B0604020202020204" pitchFamily="34" charset="0"/>
                <a:ea typeface="隶书" panose="02010509060101010101" pitchFamily="49" charset="-122"/>
              </a:defRPr>
            </a:lvl3pPr>
            <a:lvl4pPr>
              <a:defRPr u="none" strike="noStrike" kern="1200" cap="none" spc="0" normalizeH="0" baseline="0">
                <a:solidFill>
                  <a:schemeClr val="tx1">
                    <a:lumMod val="85000"/>
                    <a:lumOff val="15000"/>
                  </a:schemeClr>
                </a:solidFill>
                <a:latin typeface="Arial" panose="020B0604020202020204" pitchFamily="34" charset="0"/>
                <a:ea typeface="隶书" panose="02010509060101010101" pitchFamily="49" charset="-122"/>
              </a:defRPr>
            </a:lvl4pPr>
            <a:lvl5pPr>
              <a:defRPr u="none" strike="noStrike" kern="1200" cap="none" spc="0" normalizeH="0" baseline="0">
                <a:solidFill>
                  <a:schemeClr val="tx1">
                    <a:lumMod val="85000"/>
                    <a:lumOff val="15000"/>
                  </a:schemeClr>
                </a:solidFill>
                <a:latin typeface="Arial" panose="020B0604020202020204" pitchFamily="34" charset="0"/>
                <a:ea typeface="隶书" panose="02010509060101010101" pitchFamily="49"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上下">
    <p:bg>
      <p:bgPr>
        <a:solidFill>
          <a:schemeClr val="bg2"/>
        </a:solidFill>
        <a:effectLst/>
      </p:bgPr>
    </p:bg>
    <p:spTree>
      <p:nvGrpSpPr>
        <p:cNvPr id="1" name=""/>
        <p:cNvGrpSpPr/>
        <p:nvPr/>
      </p:nvGrpSpPr>
      <p:grpSpPr>
        <a:xfrm>
          <a:off x="0" y="0"/>
          <a:ext cx="0" cy="0"/>
          <a:chOff x="0" y="0"/>
          <a:chExt cx="0" cy="0"/>
        </a:xfrm>
      </p:grpSpPr>
      <p:sp>
        <p:nvSpPr>
          <p:cNvPr id="10" name="矩形 9"/>
          <p:cNvSpPr/>
          <p:nvPr userDrawn="1">
            <p:custDataLst>
              <p:tags r:id="rId2"/>
            </p:custDataLst>
          </p:nvPr>
        </p:nvSpPr>
        <p:spPr>
          <a:xfrm>
            <a:off x="0" y="-89536"/>
            <a:ext cx="12192000" cy="2664000"/>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lvl="0" algn="ctr"/>
            <a:endParaRPr lang="en-US" altLang="zh-CN" baseline="0">
              <a:solidFill>
                <a:schemeClr val="accent3">
                  <a:lumMod val="75000"/>
                </a:schemeClr>
              </a:solidFill>
              <a:latin typeface="Arial" panose="020B0604020202020204" pitchFamily="34" charset="0"/>
              <a:ea typeface="隶书" panose="02010509060101010101" pitchFamily="49" charset="-122"/>
              <a:sym typeface="+mn-ea"/>
            </a:endParaRPr>
          </a:p>
        </p:txBody>
      </p:sp>
      <p:pic>
        <p:nvPicPr>
          <p:cNvPr id="14" name="图片 13"/>
          <p:cNvPicPr/>
          <p:nvPr userDrawn="1">
            <p:custDataLst>
              <p:tags r:id="rId3"/>
            </p:custDataLst>
          </p:nvPr>
        </p:nvPicPr>
        <p:blipFill>
          <a:blip r:embed="rId4" r:link="rId5" cstate="print">
            <a:extLst>
              <a:ext uri="{28A0092B-C50C-407E-A947-70E740481C1C}">
                <a14:useLocalDpi xmlns:a14="http://schemas.microsoft.com/office/drawing/2010/main" val="0"/>
              </a:ext>
            </a:extLst>
          </a:blip>
          <a:stretch>
            <a:fillRect/>
          </a:stretch>
        </p:blipFill>
        <p:spPr>
          <a:xfrm>
            <a:off x="0" y="0"/>
            <a:ext cx="1143000" cy="626745"/>
          </a:xfrm>
          <a:prstGeom prst="rect">
            <a:avLst/>
          </a:prstGeom>
        </p:spPr>
      </p:pic>
      <p:pic>
        <p:nvPicPr>
          <p:cNvPr id="15" name="图片 14"/>
          <p:cNvPicPr/>
          <p:nvPr userDrawn="1">
            <p:custDataLst>
              <p:tags r:id="rId6"/>
            </p:custDataLst>
          </p:nvPr>
        </p:nvPicPr>
        <p:blipFill>
          <a:blip r:embed="rId7" r:link="rId8" cstate="print">
            <a:extLst>
              <a:ext uri="{28A0092B-C50C-407E-A947-70E740481C1C}">
                <a14:useLocalDpi xmlns:a14="http://schemas.microsoft.com/office/drawing/2010/main" val="0"/>
              </a:ext>
            </a:extLst>
          </a:blip>
          <a:stretch>
            <a:fillRect/>
          </a:stretch>
        </p:blipFill>
        <p:spPr>
          <a:xfrm>
            <a:off x="11049000" y="0"/>
            <a:ext cx="1143000" cy="1776095"/>
          </a:xfrm>
          <a:prstGeom prst="rect">
            <a:avLst/>
          </a:prstGeom>
        </p:spPr>
      </p:pic>
      <p:sp>
        <p:nvSpPr>
          <p:cNvPr id="2" name="标题 1"/>
          <p:cNvSpPr>
            <a:spLocks noGrp="1"/>
          </p:cNvSpPr>
          <p:nvPr>
            <p:ph type="title"/>
            <p:custDataLst>
              <p:tags r:id="rId9"/>
            </p:custDataLst>
          </p:nvPr>
        </p:nvSpPr>
        <p:spPr>
          <a:xfrm>
            <a:off x="612000" y="781200"/>
            <a:ext cx="10976400" cy="626400"/>
          </a:xfrm>
        </p:spPr>
        <p:txBody>
          <a:bodyPr anchor="ctr">
            <a:normAutofit/>
          </a:bodyPr>
          <a:lstStyle>
            <a:lvl1pPr algn="ctr">
              <a:defRPr sz="3600" u="none" strike="noStrike" kern="1200" cap="none" spc="0" normalizeH="0" baseline="0">
                <a:solidFill>
                  <a:schemeClr val="accent3">
                    <a:lumMod val="75000"/>
                  </a:schemeClr>
                </a:solidFill>
                <a:latin typeface="Arial" panose="020B0604020202020204" pitchFamily="34" charset="0"/>
                <a:ea typeface="隶书" panose="02010509060101010101" pitchFamily="49"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10"/>
            </p:custDataLst>
          </p:nvPr>
        </p:nvSpPr>
        <p:spPr/>
        <p:txBody>
          <a:bodyPr>
            <a:normAutofit/>
          </a:bodyPr>
          <a:lstStyle>
            <a:lvl1pPr>
              <a:defRPr u="none" strike="noStrike" kern="1200" cap="none" spc="0" normalizeH="0" baseline="0">
                <a:latin typeface="Arial" panose="020B0604020202020204" pitchFamily="34" charset="0"/>
                <a:ea typeface="隶书" panose="02010509060101010101" pitchFamily="49"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1"/>
            </p:custDataLst>
          </p:nvPr>
        </p:nvSpPr>
        <p:spPr/>
        <p:txBody>
          <a:bodyPr>
            <a:normAutofit/>
          </a:bodyPr>
          <a:lstStyle>
            <a:lvl1pPr>
              <a:defRPr u="none" strike="noStrike" kern="1200" cap="none" spc="0" normalizeH="0" baseline="0">
                <a:latin typeface="Arial" panose="020B0604020202020204" pitchFamily="34" charset="0"/>
                <a:ea typeface="隶书" panose="02010509060101010101" pitchFamily="49" charset="-122"/>
              </a:defRPr>
            </a:lvl1pPr>
          </a:lstStyle>
          <a:p>
            <a:endParaRPr lang="zh-CN" altLang="en-US" dirty="0"/>
          </a:p>
        </p:txBody>
      </p:sp>
      <p:sp>
        <p:nvSpPr>
          <p:cNvPr id="5" name="灯片编号占位符 4"/>
          <p:cNvSpPr>
            <a:spLocks noGrp="1"/>
          </p:cNvSpPr>
          <p:nvPr>
            <p:ph type="sldNum" sz="quarter" idx="12"/>
            <p:custDataLst>
              <p:tags r:id="rId12"/>
            </p:custDataLst>
          </p:nvPr>
        </p:nvSpPr>
        <p:spPr/>
        <p:txBody>
          <a:bodyPr>
            <a:normAutofit/>
          </a:bodyPr>
          <a:lstStyle>
            <a:lvl1pPr>
              <a:defRPr u="none" strike="noStrike" kern="1200" cap="none" spc="0" normalizeH="0" baseline="0">
                <a:latin typeface="Arial" panose="020B0604020202020204" pitchFamily="34" charset="0"/>
                <a:ea typeface="隶书" panose="02010509060101010101" pitchFamily="49" charset="-122"/>
              </a:defRPr>
            </a:lvl1pPr>
          </a:lstStyle>
          <a:p>
            <a:fld id="{49AE70B2-8BF9-45C0-BB95-33D1B9D3A854}" type="slidenum">
              <a:rPr lang="zh-CN" altLang="en-US" smtClean="0"/>
            </a:fld>
            <a:endParaRPr lang="zh-CN" altLang="en-US" dirty="0"/>
          </a:p>
        </p:txBody>
      </p:sp>
      <p:sp>
        <p:nvSpPr>
          <p:cNvPr id="7" name="文本占位符 6"/>
          <p:cNvSpPr>
            <a:spLocks noGrp="1"/>
          </p:cNvSpPr>
          <p:nvPr>
            <p:ph type="body" sz="quarter" idx="13"/>
            <p:custDataLst>
              <p:tags r:id="rId13"/>
            </p:custDataLst>
          </p:nvPr>
        </p:nvSpPr>
        <p:spPr>
          <a:xfrm>
            <a:off x="612000" y="1659600"/>
            <a:ext cx="10975975" cy="828000"/>
          </a:xfrm>
        </p:spPr>
        <p:txBody>
          <a:bodyPr>
            <a:normAutofit/>
          </a:bodyPr>
          <a:lstStyle>
            <a:lvl1pPr algn="ctr">
              <a:defRPr u="none" strike="noStrike" kern="1200" cap="none" spc="0" normalizeH="0" baseline="0">
                <a:solidFill>
                  <a:schemeClr val="tx1">
                    <a:lumMod val="85000"/>
                    <a:lumOff val="15000"/>
                  </a:schemeClr>
                </a:solidFill>
                <a:latin typeface="Arial" panose="020B0604020202020204" pitchFamily="34" charset="0"/>
                <a:ea typeface="隶书" panose="02010509060101010101" pitchFamily="49" charset="-122"/>
              </a:defRPr>
            </a:lvl1pPr>
          </a:lstStyle>
          <a:p>
            <a:pPr lvl="0"/>
            <a:r>
              <a:rPr lang="zh-CN" altLang="en-US" dirty="0"/>
              <a:t>单击此处编辑母版文本样式</a:t>
            </a:r>
            <a:endParaRPr lang="zh-CN" altLang="en-US" dirty="0"/>
          </a:p>
        </p:txBody>
      </p:sp>
      <p:sp>
        <p:nvSpPr>
          <p:cNvPr id="9" name="内容占位符 8"/>
          <p:cNvSpPr>
            <a:spLocks noGrp="1"/>
          </p:cNvSpPr>
          <p:nvPr>
            <p:ph sz="quarter" idx="14"/>
            <p:custDataLst>
              <p:tags r:id="rId14"/>
            </p:custDataLst>
          </p:nvPr>
        </p:nvSpPr>
        <p:spPr>
          <a:xfrm>
            <a:off x="612775" y="2808000"/>
            <a:ext cx="10965600" cy="3430800"/>
          </a:xfrm>
          <a:noFill/>
        </p:spPr>
        <p:txBody>
          <a:bodyPr>
            <a:normAutofit/>
          </a:bodyPr>
          <a:lstStyle>
            <a:lvl1pPr>
              <a:defRPr u="none" strike="noStrike" kern="1200" cap="none" spc="0" normalizeH="0" baseline="0">
                <a:solidFill>
                  <a:schemeClr val="bg1"/>
                </a:solidFill>
                <a:latin typeface="Arial" panose="020B0604020202020204" pitchFamily="34" charset="0"/>
                <a:ea typeface="隶书" panose="02010509060101010101" pitchFamily="49" charset="-122"/>
              </a:defRPr>
            </a:lvl1pPr>
            <a:lvl2pPr>
              <a:defRPr u="none" strike="noStrike" kern="1200" cap="none" spc="0" normalizeH="0" baseline="0">
                <a:solidFill>
                  <a:schemeClr val="bg1"/>
                </a:solidFill>
                <a:latin typeface="Arial" panose="020B0604020202020204" pitchFamily="34" charset="0"/>
                <a:ea typeface="隶书" panose="02010509060101010101" pitchFamily="49" charset="-122"/>
              </a:defRPr>
            </a:lvl2pPr>
            <a:lvl3pPr>
              <a:defRPr u="none" strike="noStrike" kern="1200" cap="none" spc="0" normalizeH="0" baseline="0">
                <a:solidFill>
                  <a:schemeClr val="bg1"/>
                </a:solidFill>
                <a:latin typeface="Arial" panose="020B0604020202020204" pitchFamily="34" charset="0"/>
                <a:ea typeface="隶书" panose="02010509060101010101" pitchFamily="49" charset="-122"/>
              </a:defRPr>
            </a:lvl3pPr>
            <a:lvl4pPr>
              <a:defRPr u="none" strike="noStrike" kern="1200" cap="none" spc="0" normalizeH="0" baseline="0">
                <a:solidFill>
                  <a:schemeClr val="bg1"/>
                </a:solidFill>
                <a:latin typeface="Arial" panose="020B0604020202020204" pitchFamily="34" charset="0"/>
                <a:ea typeface="隶书" panose="02010509060101010101" pitchFamily="49" charset="-122"/>
              </a:defRPr>
            </a:lvl4pPr>
            <a:lvl5pPr>
              <a:defRPr u="none" strike="noStrike" kern="1200" cap="none" spc="0" normalizeH="0" baseline="0">
                <a:solidFill>
                  <a:schemeClr val="bg1"/>
                </a:solidFill>
                <a:latin typeface="Arial" panose="020B0604020202020204" pitchFamily="34" charset="0"/>
                <a:ea typeface="隶书" panose="02010509060101010101" pitchFamily="49"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下上">
    <p:bg>
      <p:bgPr>
        <a:solidFill>
          <a:schemeClr val="bg2"/>
        </a:solidFill>
        <a:effectLst/>
      </p:bgPr>
    </p:bg>
    <p:spTree>
      <p:nvGrpSpPr>
        <p:cNvPr id="1" name=""/>
        <p:cNvGrpSpPr/>
        <p:nvPr/>
      </p:nvGrpSpPr>
      <p:grpSpPr>
        <a:xfrm>
          <a:off x="0" y="0"/>
          <a:ext cx="0" cy="0"/>
          <a:chOff x="0" y="0"/>
          <a:chExt cx="0" cy="0"/>
        </a:xfrm>
      </p:grpSpPr>
      <p:sp>
        <p:nvSpPr>
          <p:cNvPr id="8" name="矩形 7"/>
          <p:cNvSpPr/>
          <p:nvPr userDrawn="1">
            <p:custDataLst>
              <p:tags r:id="rId2"/>
            </p:custDataLst>
          </p:nvPr>
        </p:nvSpPr>
        <p:spPr>
          <a:xfrm>
            <a:off x="0" y="5029201"/>
            <a:ext cx="12192000" cy="1828799"/>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lvl="0" algn="ctr"/>
            <a:endParaRPr lang="en-US" altLang="zh-CN" baseline="0">
              <a:solidFill>
                <a:schemeClr val="tx1">
                  <a:lumMod val="85000"/>
                  <a:lumOff val="15000"/>
                </a:schemeClr>
              </a:solidFill>
              <a:latin typeface="Arial" panose="020B0604020202020204" pitchFamily="34" charset="0"/>
              <a:ea typeface="隶书" panose="02010509060101010101" pitchFamily="49" charset="-122"/>
              <a:sym typeface="+mn-ea"/>
            </a:endParaRPr>
          </a:p>
        </p:txBody>
      </p:sp>
      <p:pic>
        <p:nvPicPr>
          <p:cNvPr id="15" name="图片 14"/>
          <p:cNvPicPr/>
          <p:nvPr userDrawn="1">
            <p:custDataLst>
              <p:tags r:id="rId3"/>
            </p:custDataLst>
          </p:nvPr>
        </p:nvPicPr>
        <p:blipFill>
          <a:blip r:embed="rId4" r:link="rId5" cstate="print">
            <a:extLst>
              <a:ext uri="{28A0092B-C50C-407E-A947-70E740481C1C}">
                <a14:useLocalDpi xmlns:a14="http://schemas.microsoft.com/office/drawing/2010/main" val="0"/>
              </a:ext>
            </a:extLst>
          </a:blip>
          <a:stretch>
            <a:fillRect/>
          </a:stretch>
        </p:blipFill>
        <p:spPr>
          <a:xfrm>
            <a:off x="0" y="0"/>
            <a:ext cx="1143000" cy="626745"/>
          </a:xfrm>
          <a:prstGeom prst="rect">
            <a:avLst/>
          </a:prstGeom>
        </p:spPr>
      </p:pic>
      <p:pic>
        <p:nvPicPr>
          <p:cNvPr id="16" name="图片 15"/>
          <p:cNvPicPr/>
          <p:nvPr userDrawn="1">
            <p:custDataLst>
              <p:tags r:id="rId6"/>
            </p:custDataLst>
          </p:nvPr>
        </p:nvPicPr>
        <p:blipFill>
          <a:blip r:embed="rId7" r:link="rId8" cstate="print">
            <a:extLst>
              <a:ext uri="{28A0092B-C50C-407E-A947-70E740481C1C}">
                <a14:useLocalDpi xmlns:a14="http://schemas.microsoft.com/office/drawing/2010/main" val="0"/>
              </a:ext>
            </a:extLst>
          </a:blip>
          <a:stretch>
            <a:fillRect/>
          </a:stretch>
        </p:blipFill>
        <p:spPr>
          <a:xfrm>
            <a:off x="11049000" y="0"/>
            <a:ext cx="1143000" cy="1776095"/>
          </a:xfrm>
          <a:prstGeom prst="rect">
            <a:avLst/>
          </a:prstGeom>
        </p:spPr>
      </p:pic>
      <p:sp>
        <p:nvSpPr>
          <p:cNvPr id="2" name="标题 1"/>
          <p:cNvSpPr>
            <a:spLocks noGrp="1"/>
          </p:cNvSpPr>
          <p:nvPr>
            <p:ph type="title"/>
            <p:custDataLst>
              <p:tags r:id="rId9"/>
            </p:custDataLst>
          </p:nvPr>
        </p:nvSpPr>
        <p:spPr>
          <a:xfrm>
            <a:off x="604800" y="669600"/>
            <a:ext cx="10976400" cy="565200"/>
          </a:xfrm>
        </p:spPr>
        <p:txBody>
          <a:bodyPr anchor="ctr">
            <a:normAutofit/>
          </a:bodyPr>
          <a:lstStyle>
            <a:lvl1pPr algn="ctr">
              <a:defRPr sz="3200" u="none" strike="noStrike" kern="1200" cap="none" spc="0" normalizeH="0" baseline="0">
                <a:solidFill>
                  <a:schemeClr val="accent3">
                    <a:lumMod val="75000"/>
                  </a:schemeClr>
                </a:solidFill>
                <a:latin typeface="Arial" panose="020B0604020202020204" pitchFamily="34" charset="0"/>
                <a:ea typeface="隶书" panose="02010509060101010101" pitchFamily="49"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10"/>
            </p:custDataLst>
          </p:nvPr>
        </p:nvSpPr>
        <p:spPr/>
        <p:txBody>
          <a:bodyPr>
            <a:normAutofit/>
          </a:bodyPr>
          <a:lstStyle>
            <a:lvl1pPr>
              <a:defRPr u="none" strike="noStrike" kern="1200" cap="none" spc="0" normalizeH="0" baseline="0">
                <a:solidFill>
                  <a:schemeClr val="tx1">
                    <a:lumMod val="85000"/>
                    <a:lumOff val="15000"/>
                  </a:schemeClr>
                </a:solidFill>
                <a:latin typeface="Arial" panose="020B0604020202020204" pitchFamily="34" charset="0"/>
                <a:ea typeface="隶书" panose="02010509060101010101" pitchFamily="49"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1"/>
            </p:custDataLst>
          </p:nvPr>
        </p:nvSpPr>
        <p:spPr/>
        <p:txBody>
          <a:bodyPr>
            <a:normAutofit/>
          </a:bodyPr>
          <a:lstStyle>
            <a:lvl1pPr>
              <a:defRPr u="none" strike="noStrike" kern="1200" cap="none" spc="0" normalizeH="0" baseline="0">
                <a:solidFill>
                  <a:schemeClr val="tx1">
                    <a:lumMod val="85000"/>
                    <a:lumOff val="15000"/>
                  </a:schemeClr>
                </a:solidFill>
                <a:latin typeface="Arial" panose="020B0604020202020204" pitchFamily="34" charset="0"/>
                <a:ea typeface="隶书" panose="02010509060101010101" pitchFamily="49" charset="-122"/>
              </a:defRPr>
            </a:lvl1pPr>
          </a:lstStyle>
          <a:p>
            <a:endParaRPr lang="zh-CN" altLang="en-US" dirty="0"/>
          </a:p>
        </p:txBody>
      </p:sp>
      <p:sp>
        <p:nvSpPr>
          <p:cNvPr id="5" name="灯片编号占位符 4"/>
          <p:cNvSpPr>
            <a:spLocks noGrp="1"/>
          </p:cNvSpPr>
          <p:nvPr>
            <p:ph type="sldNum" sz="quarter" idx="12"/>
            <p:custDataLst>
              <p:tags r:id="rId12"/>
            </p:custDataLst>
          </p:nvPr>
        </p:nvSpPr>
        <p:spPr/>
        <p:txBody>
          <a:bodyPr>
            <a:normAutofit/>
          </a:bodyPr>
          <a:lstStyle>
            <a:lvl1pPr>
              <a:defRPr u="none" strike="noStrike" kern="1200" cap="none" spc="0" normalizeH="0" baseline="0">
                <a:solidFill>
                  <a:schemeClr val="tx1">
                    <a:lumMod val="85000"/>
                    <a:lumOff val="15000"/>
                  </a:schemeClr>
                </a:solidFill>
                <a:latin typeface="Arial" panose="020B0604020202020204" pitchFamily="34" charset="0"/>
                <a:ea typeface="隶书" panose="02010509060101010101" pitchFamily="49" charset="-122"/>
              </a:defRPr>
            </a:lvl1pPr>
          </a:lstStyle>
          <a:p>
            <a:fld id="{49AE70B2-8BF9-45C0-BB95-33D1B9D3A854}" type="slidenum">
              <a:rPr lang="zh-CN" altLang="en-US" smtClean="0"/>
            </a:fld>
            <a:endParaRPr lang="zh-CN" altLang="en-US" dirty="0"/>
          </a:p>
        </p:txBody>
      </p:sp>
      <p:sp>
        <p:nvSpPr>
          <p:cNvPr id="7" name="内容占位符 6"/>
          <p:cNvSpPr>
            <a:spLocks noGrp="1"/>
          </p:cNvSpPr>
          <p:nvPr>
            <p:ph sz="quarter" idx="13"/>
            <p:custDataLst>
              <p:tags r:id="rId13"/>
            </p:custDataLst>
          </p:nvPr>
        </p:nvSpPr>
        <p:spPr>
          <a:xfrm>
            <a:off x="604837" y="1681200"/>
            <a:ext cx="10990800" cy="3211200"/>
          </a:xfrm>
        </p:spPr>
        <p:txBody>
          <a:bodyPr>
            <a:normAutofit/>
          </a:bodyPr>
          <a:lstStyle>
            <a:lvl1pPr>
              <a:defRPr u="none" strike="noStrike" kern="1200" cap="none" spc="0" normalizeH="0" baseline="0">
                <a:solidFill>
                  <a:schemeClr val="tx1">
                    <a:lumMod val="85000"/>
                    <a:lumOff val="15000"/>
                  </a:schemeClr>
                </a:solidFill>
                <a:latin typeface="Arial" panose="020B0604020202020204" pitchFamily="34" charset="0"/>
                <a:ea typeface="隶书" panose="02010509060101010101" pitchFamily="49" charset="-122"/>
              </a:defRPr>
            </a:lvl1pPr>
            <a:lvl2pPr>
              <a:defRPr u="none" strike="noStrike" kern="1200" cap="none" spc="0" normalizeH="0" baseline="0">
                <a:solidFill>
                  <a:schemeClr val="tx1">
                    <a:lumMod val="85000"/>
                    <a:lumOff val="15000"/>
                  </a:schemeClr>
                </a:solidFill>
                <a:latin typeface="Arial" panose="020B0604020202020204" pitchFamily="34" charset="0"/>
                <a:ea typeface="隶书" panose="02010509060101010101" pitchFamily="49" charset="-122"/>
              </a:defRPr>
            </a:lvl2pPr>
            <a:lvl3pPr>
              <a:defRPr u="none" strike="noStrike" kern="1200" cap="none" spc="0" normalizeH="0" baseline="0">
                <a:solidFill>
                  <a:schemeClr val="tx1">
                    <a:lumMod val="85000"/>
                    <a:lumOff val="15000"/>
                  </a:schemeClr>
                </a:solidFill>
                <a:latin typeface="Arial" panose="020B0604020202020204" pitchFamily="34" charset="0"/>
                <a:ea typeface="隶书" panose="02010509060101010101" pitchFamily="49" charset="-122"/>
              </a:defRPr>
            </a:lvl3pPr>
            <a:lvl4pPr>
              <a:defRPr u="none" strike="noStrike" kern="1200" cap="none" spc="0" normalizeH="0" baseline="0">
                <a:solidFill>
                  <a:schemeClr val="tx1">
                    <a:lumMod val="85000"/>
                    <a:lumOff val="15000"/>
                  </a:schemeClr>
                </a:solidFill>
                <a:latin typeface="Arial" panose="020B0604020202020204" pitchFamily="34" charset="0"/>
                <a:ea typeface="隶书" panose="02010509060101010101" pitchFamily="49" charset="-122"/>
              </a:defRPr>
            </a:lvl4pPr>
            <a:lvl5pPr>
              <a:defRPr u="none" strike="noStrike" kern="1200" cap="none" spc="0" normalizeH="0" baseline="0">
                <a:solidFill>
                  <a:schemeClr val="tx1">
                    <a:lumMod val="85000"/>
                    <a:lumOff val="15000"/>
                  </a:schemeClr>
                </a:solidFill>
                <a:latin typeface="Arial" panose="020B0604020202020204" pitchFamily="34" charset="0"/>
                <a:ea typeface="隶书" panose="02010509060101010101" pitchFamily="49"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文本占位符 8"/>
          <p:cNvSpPr>
            <a:spLocks noGrp="1"/>
          </p:cNvSpPr>
          <p:nvPr>
            <p:ph type="body" sz="quarter" idx="14"/>
            <p:custDataLst>
              <p:tags r:id="rId14"/>
            </p:custDataLst>
          </p:nvPr>
        </p:nvSpPr>
        <p:spPr>
          <a:xfrm>
            <a:off x="594000" y="5180400"/>
            <a:ext cx="11001600" cy="1011600"/>
          </a:xfrm>
        </p:spPr>
        <p:txBody>
          <a:bodyPr>
            <a:normAutofit/>
          </a:bodyPr>
          <a:lstStyle>
            <a:lvl1pPr>
              <a:defRPr u="none" strike="noStrike" kern="1200" cap="none" spc="0" normalizeH="0" baseline="0">
                <a:solidFill>
                  <a:schemeClr val="tx1">
                    <a:lumMod val="85000"/>
                    <a:lumOff val="15000"/>
                  </a:schemeClr>
                </a:solidFill>
                <a:latin typeface="Arial" panose="020B0604020202020204" pitchFamily="34" charset="0"/>
                <a:ea typeface="隶书" panose="02010509060101010101" pitchFamily="49" charset="-122"/>
              </a:defRPr>
            </a:lvl1pPr>
          </a:lstStyle>
          <a:p>
            <a:pPr lvl="0"/>
            <a:r>
              <a:rPr lang="zh-CN" altLang="en-US" dirty="0"/>
              <a:t>单击此处编辑母版文本样式</a:t>
            </a:r>
            <a:endParaRPr lang="zh-CN" altLang="en-US" dirty="0"/>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导航">
    <p:bg>
      <p:bgPr>
        <a:solidFill>
          <a:schemeClr val="bg2"/>
        </a:solidFill>
        <a:effectLst/>
      </p:bgPr>
    </p:bg>
    <p:spTree>
      <p:nvGrpSpPr>
        <p:cNvPr id="1" name=""/>
        <p:cNvGrpSpPr/>
        <p:nvPr/>
      </p:nvGrpSpPr>
      <p:grpSpPr>
        <a:xfrm>
          <a:off x="0" y="0"/>
          <a:ext cx="0" cy="0"/>
          <a:chOff x="0" y="0"/>
          <a:chExt cx="0" cy="0"/>
        </a:xfrm>
      </p:grpSpPr>
      <p:sp>
        <p:nvSpPr>
          <p:cNvPr id="10" name="矩形 9"/>
          <p:cNvSpPr/>
          <p:nvPr userDrawn="1">
            <p:custDataLst>
              <p:tags r:id="rId2"/>
            </p:custDataLst>
          </p:nvPr>
        </p:nvSpPr>
        <p:spPr>
          <a:xfrm>
            <a:off x="0" y="0"/>
            <a:ext cx="12192000" cy="914400"/>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lvl="0" algn="ctr"/>
            <a:endParaRPr lang="en-US" altLang="zh-CN" baseline="0" dirty="0">
              <a:solidFill>
                <a:schemeClr val="tx1"/>
              </a:solidFill>
              <a:latin typeface="Arial" panose="020B0604020202020204" pitchFamily="34" charset="0"/>
              <a:ea typeface="隶书" panose="02010509060101010101" pitchFamily="49" charset="-122"/>
              <a:sym typeface="+mn-ea"/>
            </a:endParaRPr>
          </a:p>
        </p:txBody>
      </p:sp>
      <p:pic>
        <p:nvPicPr>
          <p:cNvPr id="16" name="图片 15"/>
          <p:cNvPicPr/>
          <p:nvPr userDrawn="1">
            <p:custDataLst>
              <p:tags r:id="rId3"/>
            </p:custDataLst>
          </p:nvPr>
        </p:nvPicPr>
        <p:blipFill>
          <a:blip r:embed="rId4" r:link="rId5">
            <a:extLst>
              <a:ext uri="{28A0092B-C50C-407E-A947-70E740481C1C}">
                <a14:useLocalDpi xmlns:a14="http://schemas.microsoft.com/office/drawing/2010/main" val="0"/>
              </a:ext>
            </a:extLst>
          </a:blip>
          <a:stretch>
            <a:fillRect/>
          </a:stretch>
        </p:blipFill>
        <p:spPr>
          <a:xfrm>
            <a:off x="10523855" y="0"/>
            <a:ext cx="1668145" cy="914400"/>
          </a:xfrm>
          <a:prstGeom prst="rect">
            <a:avLst/>
          </a:prstGeom>
        </p:spPr>
      </p:pic>
      <p:pic>
        <p:nvPicPr>
          <p:cNvPr id="17" name="图片 16"/>
          <p:cNvPicPr/>
          <p:nvPr userDrawn="1">
            <p:custDataLst>
              <p:tags r:id="rId6"/>
            </p:custDataLst>
          </p:nvPr>
        </p:nvPicPr>
        <p:blipFill>
          <a:blip r:embed="rId7" r:link="rId8" cstate="print">
            <a:extLst>
              <a:ext uri="{28A0092B-C50C-407E-A947-70E740481C1C}">
                <a14:useLocalDpi xmlns:a14="http://schemas.microsoft.com/office/drawing/2010/main" val="0"/>
              </a:ext>
            </a:extLst>
          </a:blip>
          <a:stretch>
            <a:fillRect/>
          </a:stretch>
        </p:blipFill>
        <p:spPr>
          <a:xfrm>
            <a:off x="0" y="5483860"/>
            <a:ext cx="948055" cy="1374140"/>
          </a:xfrm>
          <a:prstGeom prst="rect">
            <a:avLst/>
          </a:prstGeom>
        </p:spPr>
      </p:pic>
      <p:sp>
        <p:nvSpPr>
          <p:cNvPr id="2" name="标题 1"/>
          <p:cNvSpPr>
            <a:spLocks noGrp="1"/>
          </p:cNvSpPr>
          <p:nvPr>
            <p:ph type="title"/>
            <p:custDataLst>
              <p:tags r:id="rId9"/>
            </p:custDataLst>
          </p:nvPr>
        </p:nvSpPr>
        <p:spPr>
          <a:xfrm>
            <a:off x="579600" y="237600"/>
            <a:ext cx="11037600" cy="441964"/>
          </a:xfrm>
        </p:spPr>
        <p:txBody>
          <a:bodyPr>
            <a:normAutofit/>
          </a:bodyPr>
          <a:lstStyle>
            <a:lvl1pPr>
              <a:defRPr u="none" strike="noStrike" kern="1200" cap="none" spc="0" normalizeH="0" baseline="0">
                <a:solidFill>
                  <a:schemeClr val="accent3">
                    <a:lumMod val="75000"/>
                  </a:schemeClr>
                </a:solidFill>
                <a:latin typeface="Arial" panose="020B0604020202020204" pitchFamily="34" charset="0"/>
                <a:ea typeface="隶书" panose="02010509060101010101" pitchFamily="49"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10"/>
            </p:custDataLst>
          </p:nvPr>
        </p:nvSpPr>
        <p:spPr/>
        <p:txBody>
          <a:bodyPr>
            <a:normAutofit/>
          </a:bodyPr>
          <a:lstStyle>
            <a:lvl1pPr>
              <a:defRPr u="none" strike="noStrike" kern="1200" cap="none" spc="0" normalizeH="0" baseline="0">
                <a:solidFill>
                  <a:schemeClr val="tx1"/>
                </a:solidFill>
                <a:latin typeface="Arial" panose="020B0604020202020204" pitchFamily="34" charset="0"/>
                <a:ea typeface="隶书" panose="02010509060101010101" pitchFamily="49"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1"/>
            </p:custDataLst>
          </p:nvPr>
        </p:nvSpPr>
        <p:spPr/>
        <p:txBody>
          <a:bodyPr>
            <a:normAutofit/>
          </a:bodyPr>
          <a:lstStyle>
            <a:lvl1pPr>
              <a:defRPr u="none" strike="noStrike" kern="1200" cap="none" spc="0" normalizeH="0" baseline="0">
                <a:solidFill>
                  <a:schemeClr val="tx1"/>
                </a:solidFill>
                <a:latin typeface="Arial" panose="020B0604020202020204" pitchFamily="34" charset="0"/>
                <a:ea typeface="隶书" panose="02010509060101010101" pitchFamily="49" charset="-122"/>
              </a:defRPr>
            </a:lvl1pPr>
          </a:lstStyle>
          <a:p>
            <a:endParaRPr lang="zh-CN" altLang="en-US" dirty="0"/>
          </a:p>
        </p:txBody>
      </p:sp>
      <p:sp>
        <p:nvSpPr>
          <p:cNvPr id="5" name="灯片编号占位符 4"/>
          <p:cNvSpPr>
            <a:spLocks noGrp="1"/>
          </p:cNvSpPr>
          <p:nvPr>
            <p:ph type="sldNum" sz="quarter" idx="12"/>
            <p:custDataLst>
              <p:tags r:id="rId12"/>
            </p:custDataLst>
          </p:nvPr>
        </p:nvSpPr>
        <p:spPr/>
        <p:txBody>
          <a:bodyPr>
            <a:normAutofit/>
          </a:bodyPr>
          <a:lstStyle>
            <a:lvl1pPr>
              <a:defRPr u="none" strike="noStrike" kern="1200" cap="none" spc="0" normalizeH="0" baseline="0">
                <a:solidFill>
                  <a:schemeClr val="tx1"/>
                </a:solidFill>
                <a:latin typeface="Arial" panose="020B0604020202020204" pitchFamily="34" charset="0"/>
                <a:ea typeface="隶书" panose="02010509060101010101" pitchFamily="49" charset="-122"/>
              </a:defRPr>
            </a:lvl1pPr>
          </a:lstStyle>
          <a:p>
            <a:fld id="{49AE70B2-8BF9-45C0-BB95-33D1B9D3A854}" type="slidenum">
              <a:rPr lang="zh-CN" altLang="en-US" smtClean="0"/>
            </a:fld>
            <a:endParaRPr lang="zh-CN" altLang="en-US" dirty="0"/>
          </a:p>
        </p:txBody>
      </p:sp>
      <p:sp>
        <p:nvSpPr>
          <p:cNvPr id="7" name="内容占位符 6"/>
          <p:cNvSpPr>
            <a:spLocks noGrp="1"/>
          </p:cNvSpPr>
          <p:nvPr>
            <p:ph sz="quarter" idx="13"/>
            <p:custDataLst>
              <p:tags r:id="rId13"/>
            </p:custDataLst>
          </p:nvPr>
        </p:nvSpPr>
        <p:spPr>
          <a:xfrm>
            <a:off x="579600" y="1663200"/>
            <a:ext cx="5342400" cy="2894400"/>
          </a:xfrm>
        </p:spPr>
        <p:txBody>
          <a:bodyPr>
            <a:normAutofit/>
          </a:bodyPr>
          <a:lstStyle>
            <a:lvl1pPr>
              <a:defRPr u="none" strike="noStrike" kern="1200" cap="none" spc="0" normalizeH="0" baseline="0">
                <a:solidFill>
                  <a:schemeClr val="tx1"/>
                </a:solidFill>
                <a:latin typeface="Arial" panose="020B0604020202020204" pitchFamily="34" charset="0"/>
                <a:ea typeface="隶书" panose="02010509060101010101" pitchFamily="49" charset="-122"/>
              </a:defRPr>
            </a:lvl1pPr>
            <a:lvl2pPr>
              <a:defRPr u="none" strike="noStrike" kern="1200" cap="none" spc="0" normalizeH="0" baseline="0">
                <a:solidFill>
                  <a:schemeClr val="tx1"/>
                </a:solidFill>
                <a:latin typeface="Arial" panose="020B0604020202020204" pitchFamily="34" charset="0"/>
                <a:ea typeface="隶书" panose="02010509060101010101" pitchFamily="49" charset="-122"/>
              </a:defRPr>
            </a:lvl2pPr>
            <a:lvl3pPr>
              <a:defRPr u="none" strike="noStrike" kern="1200" cap="none" spc="0" normalizeH="0" baseline="0">
                <a:solidFill>
                  <a:schemeClr val="tx1"/>
                </a:solidFill>
                <a:latin typeface="Arial" panose="020B0604020202020204" pitchFamily="34" charset="0"/>
                <a:ea typeface="隶书" panose="02010509060101010101" pitchFamily="49" charset="-122"/>
              </a:defRPr>
            </a:lvl3pPr>
            <a:lvl4pPr>
              <a:defRPr u="none" strike="noStrike" kern="1200" cap="none" spc="0" normalizeH="0" baseline="0">
                <a:solidFill>
                  <a:schemeClr val="tx1"/>
                </a:solidFill>
                <a:latin typeface="Arial" panose="020B0604020202020204" pitchFamily="34" charset="0"/>
                <a:ea typeface="隶书" panose="02010509060101010101" pitchFamily="49" charset="-122"/>
              </a:defRPr>
            </a:lvl4pPr>
            <a:lvl5pPr>
              <a:defRPr u="none" strike="noStrike" kern="1200" cap="none" spc="0" normalizeH="0" baseline="0">
                <a:solidFill>
                  <a:schemeClr val="tx1"/>
                </a:solidFill>
                <a:latin typeface="Arial" panose="020B0604020202020204" pitchFamily="34" charset="0"/>
                <a:ea typeface="隶书" panose="02010509060101010101" pitchFamily="49"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内容占位符 8"/>
          <p:cNvSpPr>
            <a:spLocks noGrp="1"/>
          </p:cNvSpPr>
          <p:nvPr>
            <p:ph sz="quarter" idx="14"/>
            <p:custDataLst>
              <p:tags r:id="rId14"/>
            </p:custDataLst>
          </p:nvPr>
        </p:nvSpPr>
        <p:spPr>
          <a:xfrm>
            <a:off x="6242400" y="1663200"/>
            <a:ext cx="5367600" cy="2894400"/>
          </a:xfrm>
        </p:spPr>
        <p:txBody>
          <a:bodyPr>
            <a:normAutofit/>
          </a:bodyPr>
          <a:lstStyle>
            <a:lvl1pPr>
              <a:defRPr u="none" strike="noStrike" kern="1200" cap="none" spc="0" normalizeH="0" baseline="0">
                <a:solidFill>
                  <a:schemeClr val="tx1"/>
                </a:solidFill>
                <a:latin typeface="Arial" panose="020B0604020202020204" pitchFamily="34" charset="0"/>
                <a:ea typeface="隶书" panose="02010509060101010101" pitchFamily="49" charset="-122"/>
              </a:defRPr>
            </a:lvl1pPr>
            <a:lvl2pPr>
              <a:defRPr u="none" strike="noStrike" kern="1200" cap="none" spc="0" normalizeH="0" baseline="0">
                <a:solidFill>
                  <a:schemeClr val="tx1"/>
                </a:solidFill>
                <a:latin typeface="Arial" panose="020B0604020202020204" pitchFamily="34" charset="0"/>
                <a:ea typeface="隶书" panose="02010509060101010101" pitchFamily="49" charset="-122"/>
              </a:defRPr>
            </a:lvl2pPr>
            <a:lvl3pPr>
              <a:defRPr u="none" strike="noStrike" kern="1200" cap="none" spc="0" normalizeH="0" baseline="0">
                <a:solidFill>
                  <a:schemeClr val="tx1"/>
                </a:solidFill>
                <a:latin typeface="Arial" panose="020B0604020202020204" pitchFamily="34" charset="0"/>
                <a:ea typeface="隶书" panose="02010509060101010101" pitchFamily="49" charset="-122"/>
              </a:defRPr>
            </a:lvl3pPr>
            <a:lvl4pPr>
              <a:defRPr u="none" strike="noStrike" kern="1200" cap="none" spc="0" normalizeH="0" baseline="0">
                <a:solidFill>
                  <a:schemeClr val="tx1"/>
                </a:solidFill>
                <a:latin typeface="Arial" panose="020B0604020202020204" pitchFamily="34" charset="0"/>
                <a:ea typeface="隶书" panose="02010509060101010101" pitchFamily="49" charset="-122"/>
              </a:defRPr>
            </a:lvl4pPr>
            <a:lvl5pPr>
              <a:defRPr u="none" strike="noStrike" kern="1200" cap="none" spc="0" normalizeH="0" baseline="0">
                <a:solidFill>
                  <a:schemeClr val="tx1"/>
                </a:solidFill>
                <a:latin typeface="Arial" panose="020B0604020202020204" pitchFamily="34" charset="0"/>
                <a:ea typeface="隶书" panose="02010509060101010101" pitchFamily="49"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11" name="文本占位符 10"/>
          <p:cNvSpPr>
            <a:spLocks noGrp="1"/>
          </p:cNvSpPr>
          <p:nvPr>
            <p:ph type="body" sz="quarter" idx="15"/>
            <p:custDataLst>
              <p:tags r:id="rId15"/>
            </p:custDataLst>
          </p:nvPr>
        </p:nvSpPr>
        <p:spPr>
          <a:xfrm>
            <a:off x="572400" y="4816800"/>
            <a:ext cx="5342400" cy="781200"/>
          </a:xfrm>
        </p:spPr>
        <p:txBody>
          <a:bodyPr>
            <a:normAutofit/>
          </a:bodyPr>
          <a:lstStyle>
            <a:lvl1pPr>
              <a:defRPr u="none" strike="noStrike" kern="1200" cap="none" spc="0" normalizeH="0" baseline="0">
                <a:solidFill>
                  <a:schemeClr val="tx1"/>
                </a:solidFill>
                <a:latin typeface="Arial" panose="020B0604020202020204" pitchFamily="34" charset="0"/>
                <a:ea typeface="隶书" panose="02010509060101010101" pitchFamily="49" charset="-122"/>
              </a:defRPr>
            </a:lvl1pPr>
          </a:lstStyle>
          <a:p>
            <a:pPr lvl="0"/>
            <a:r>
              <a:rPr lang="zh-CN" altLang="en-US" dirty="0"/>
              <a:t>单击此处编辑母版文本样式</a:t>
            </a:r>
            <a:endParaRPr lang="zh-CN" altLang="en-US" dirty="0"/>
          </a:p>
        </p:txBody>
      </p:sp>
      <p:sp>
        <p:nvSpPr>
          <p:cNvPr id="13" name="文本占位符 12"/>
          <p:cNvSpPr>
            <a:spLocks noGrp="1"/>
          </p:cNvSpPr>
          <p:nvPr>
            <p:ph type="body" sz="quarter" idx="16"/>
            <p:custDataLst>
              <p:tags r:id="rId16"/>
            </p:custDataLst>
          </p:nvPr>
        </p:nvSpPr>
        <p:spPr>
          <a:xfrm>
            <a:off x="6253200" y="4813200"/>
            <a:ext cx="5367600" cy="781200"/>
          </a:xfrm>
        </p:spPr>
        <p:txBody>
          <a:bodyPr>
            <a:normAutofit/>
          </a:bodyPr>
          <a:lstStyle>
            <a:lvl1pPr>
              <a:defRPr u="none" strike="noStrike" kern="1200" cap="none" spc="0" normalizeH="0" baseline="0">
                <a:solidFill>
                  <a:schemeClr val="tx1"/>
                </a:solidFill>
                <a:latin typeface="Arial" panose="020B0604020202020204" pitchFamily="34" charset="0"/>
                <a:ea typeface="隶书" panose="02010509060101010101" pitchFamily="49" charset="-122"/>
              </a:defRPr>
            </a:lvl1pPr>
          </a:lstStyle>
          <a:p>
            <a:pPr lvl="0"/>
            <a:r>
              <a:rPr lang="zh-CN" altLang="en-US" dirty="0"/>
              <a:t>单击此处编辑母版文本样式</a:t>
            </a:r>
            <a:endParaRPr lang="zh-CN" altLang="en-US" dirty="0"/>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腰带">
    <p:bg>
      <p:bgPr>
        <a:solidFill>
          <a:schemeClr val="bg2">
            <a:alpha val="70000"/>
          </a:schemeClr>
        </a:solidFill>
        <a:effectLst/>
      </p:bgPr>
    </p:bg>
    <p:spTree>
      <p:nvGrpSpPr>
        <p:cNvPr id="1" name=""/>
        <p:cNvGrpSpPr/>
        <p:nvPr/>
      </p:nvGrpSpPr>
      <p:grpSpPr>
        <a:xfrm>
          <a:off x="0" y="0"/>
          <a:ext cx="0" cy="0"/>
          <a:chOff x="0" y="0"/>
          <a:chExt cx="0" cy="0"/>
        </a:xfrm>
      </p:grpSpPr>
      <p:sp>
        <p:nvSpPr>
          <p:cNvPr id="10" name="矩形 9"/>
          <p:cNvSpPr/>
          <p:nvPr userDrawn="1">
            <p:custDataLst>
              <p:tags r:id="rId2"/>
            </p:custDataLst>
          </p:nvPr>
        </p:nvSpPr>
        <p:spPr>
          <a:xfrm>
            <a:off x="0" y="959224"/>
            <a:ext cx="12192000" cy="4939553"/>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lvl="0" algn="ctr"/>
            <a:endParaRPr lang="zh-CN" altLang="en-US" baseline="0">
              <a:latin typeface="Arial" panose="020B0604020202020204" pitchFamily="34" charset="0"/>
              <a:ea typeface="隶书" panose="02010509060101010101" pitchFamily="49" charset="-122"/>
              <a:sym typeface="+mn-ea"/>
            </a:endParaRPr>
          </a:p>
        </p:txBody>
      </p:sp>
      <p:pic>
        <p:nvPicPr>
          <p:cNvPr id="14" name="图片 13"/>
          <p:cNvPicPr/>
          <p:nvPr userDrawn="1">
            <p:custDataLst>
              <p:tags r:id="rId3"/>
            </p:custDataLst>
          </p:nvPr>
        </p:nvPicPr>
        <p:blipFill>
          <a:blip r:embed="rId4" r:link="rId5">
            <a:extLst>
              <a:ext uri="{28A0092B-C50C-407E-A947-70E740481C1C}">
                <a14:useLocalDpi xmlns:a14="http://schemas.microsoft.com/office/drawing/2010/main" val="0"/>
              </a:ext>
            </a:extLst>
          </a:blip>
          <a:stretch>
            <a:fillRect/>
          </a:stretch>
        </p:blipFill>
        <p:spPr>
          <a:xfrm>
            <a:off x="10034270" y="0"/>
            <a:ext cx="2157730" cy="3354070"/>
          </a:xfrm>
          <a:prstGeom prst="rect">
            <a:avLst/>
          </a:prstGeom>
        </p:spPr>
      </p:pic>
      <p:pic>
        <p:nvPicPr>
          <p:cNvPr id="12" name="图片 11"/>
          <p:cNvPicPr/>
          <p:nvPr userDrawn="1">
            <p:custDataLst>
              <p:tags r:id="rId6"/>
            </p:custDataLst>
          </p:nvPr>
        </p:nvPicPr>
        <p:blipFill>
          <a:blip r:embed="rId7" r:link="rId8">
            <a:extLst>
              <a:ext uri="{28A0092B-C50C-407E-A947-70E740481C1C}">
                <a14:useLocalDpi xmlns:a14="http://schemas.microsoft.com/office/drawing/2010/main" val="0"/>
              </a:ext>
            </a:extLst>
          </a:blip>
          <a:stretch>
            <a:fillRect/>
          </a:stretch>
        </p:blipFill>
        <p:spPr>
          <a:xfrm>
            <a:off x="0" y="0"/>
            <a:ext cx="2157730" cy="1183005"/>
          </a:xfrm>
          <a:prstGeom prst="rect">
            <a:avLst/>
          </a:prstGeom>
        </p:spPr>
      </p:pic>
      <p:sp>
        <p:nvSpPr>
          <p:cNvPr id="2" name="标题 1"/>
          <p:cNvSpPr>
            <a:spLocks noGrp="1"/>
          </p:cNvSpPr>
          <p:nvPr>
            <p:ph type="title" hasCustomPrompt="1"/>
            <p:custDataLst>
              <p:tags r:id="rId9"/>
            </p:custDataLst>
          </p:nvPr>
        </p:nvSpPr>
        <p:spPr>
          <a:xfrm>
            <a:off x="1522800" y="1339200"/>
            <a:ext cx="9144000" cy="2386800"/>
          </a:xfrm>
        </p:spPr>
        <p:txBody>
          <a:bodyPr anchor="b">
            <a:normAutofit/>
          </a:bodyPr>
          <a:lstStyle>
            <a:lvl1pPr algn="ctr">
              <a:defRPr sz="6000" u="none" strike="noStrike" kern="1200" cap="none" spc="0" normalizeH="0" baseline="0">
                <a:solidFill>
                  <a:schemeClr val="accent3">
                    <a:lumMod val="75000"/>
                  </a:schemeClr>
                </a:solidFill>
                <a:latin typeface="Arial" panose="020B0604020202020204" pitchFamily="34" charset="0"/>
                <a:ea typeface="隶书" panose="02010509060101010101" pitchFamily="49" charset="-122"/>
              </a:defRPr>
            </a:lvl1pPr>
          </a:lstStyle>
          <a:p>
            <a:r>
              <a:rPr lang="zh-CN" altLang="en-US" dirty="0"/>
              <a:t>单击此处编辑标题</a:t>
            </a:r>
            <a:endParaRPr lang="zh-CN" altLang="en-US" dirty="0"/>
          </a:p>
        </p:txBody>
      </p:sp>
      <p:sp>
        <p:nvSpPr>
          <p:cNvPr id="3" name="日期占位符 2"/>
          <p:cNvSpPr>
            <a:spLocks noGrp="1"/>
          </p:cNvSpPr>
          <p:nvPr>
            <p:ph type="dt" sz="half" idx="10"/>
            <p:custDataLst>
              <p:tags r:id="rId10"/>
            </p:custDataLst>
          </p:nvPr>
        </p:nvSpPr>
        <p:spPr/>
        <p:txBody>
          <a:bodyPr>
            <a:normAutofit/>
          </a:bodyPr>
          <a:lstStyle>
            <a:lvl1pPr>
              <a:defRPr u="none" strike="noStrike" kern="1200" cap="none" spc="0" normalizeH="0" baseline="0">
                <a:latin typeface="Arial" panose="020B0604020202020204" pitchFamily="34" charset="0"/>
                <a:ea typeface="隶书" panose="02010509060101010101" pitchFamily="49"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1"/>
            </p:custDataLst>
          </p:nvPr>
        </p:nvSpPr>
        <p:spPr/>
        <p:txBody>
          <a:bodyPr>
            <a:normAutofit/>
          </a:bodyPr>
          <a:lstStyle>
            <a:lvl1pPr>
              <a:defRPr u="none" strike="noStrike" kern="1200" cap="none" spc="0" normalizeH="0" baseline="0">
                <a:latin typeface="Arial" panose="020B0604020202020204" pitchFamily="34" charset="0"/>
                <a:ea typeface="隶书" panose="02010509060101010101" pitchFamily="49" charset="-122"/>
              </a:defRPr>
            </a:lvl1pPr>
          </a:lstStyle>
          <a:p>
            <a:endParaRPr lang="zh-CN" altLang="en-US" dirty="0"/>
          </a:p>
        </p:txBody>
      </p:sp>
      <p:sp>
        <p:nvSpPr>
          <p:cNvPr id="5" name="灯片编号占位符 4"/>
          <p:cNvSpPr>
            <a:spLocks noGrp="1"/>
          </p:cNvSpPr>
          <p:nvPr>
            <p:ph type="sldNum" sz="quarter" idx="12"/>
            <p:custDataLst>
              <p:tags r:id="rId12"/>
            </p:custDataLst>
          </p:nvPr>
        </p:nvSpPr>
        <p:spPr/>
        <p:txBody>
          <a:bodyPr>
            <a:normAutofit/>
          </a:bodyPr>
          <a:lstStyle>
            <a:lvl1pPr>
              <a:defRPr u="none" strike="noStrike" kern="1200" cap="none" spc="0" normalizeH="0" baseline="0">
                <a:latin typeface="Arial" panose="020B0604020202020204" pitchFamily="34" charset="0"/>
                <a:ea typeface="隶书" panose="02010509060101010101" pitchFamily="49" charset="-122"/>
              </a:defRPr>
            </a:lvl1pPr>
          </a:lstStyle>
          <a:p>
            <a:fld id="{49AE70B2-8BF9-45C0-BB95-33D1B9D3A854}" type="slidenum">
              <a:rPr lang="zh-CN" altLang="en-US" smtClean="0"/>
            </a:fld>
            <a:endParaRPr lang="zh-CN" altLang="en-US" dirty="0"/>
          </a:p>
        </p:txBody>
      </p:sp>
      <p:sp>
        <p:nvSpPr>
          <p:cNvPr id="7" name="文本占位符 6"/>
          <p:cNvSpPr>
            <a:spLocks noGrp="1"/>
          </p:cNvSpPr>
          <p:nvPr>
            <p:ph type="body" sz="quarter" idx="13" hasCustomPrompt="1"/>
            <p:custDataLst>
              <p:tags r:id="rId13"/>
            </p:custDataLst>
          </p:nvPr>
        </p:nvSpPr>
        <p:spPr>
          <a:xfrm>
            <a:off x="1522413" y="3862800"/>
            <a:ext cx="9144000" cy="1656000"/>
          </a:xfrm>
        </p:spPr>
        <p:txBody>
          <a:bodyPr>
            <a:normAutofit/>
          </a:bodyPr>
          <a:lstStyle>
            <a:lvl1pPr marL="0" indent="0" algn="ctr">
              <a:buNone/>
              <a:defRPr u="none" strike="noStrike" kern="1200" cap="none" spc="0" normalizeH="0" baseline="0">
                <a:solidFill>
                  <a:schemeClr val="tx1"/>
                </a:solidFill>
                <a:latin typeface="Arial" panose="020B0604020202020204" pitchFamily="34" charset="0"/>
                <a:ea typeface="隶书" panose="02010509060101010101" pitchFamily="49" charset="-122"/>
              </a:defRPr>
            </a:lvl1pPr>
          </a:lstStyle>
          <a:p>
            <a:pPr lvl="0"/>
            <a:r>
              <a:rPr lang="zh-CN" altLang="en-US" dirty="0"/>
              <a:t>单击此处编辑文本</a:t>
            </a:r>
            <a:endParaRPr lang="zh-CN" alt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3751117"/>
            <a:ext cx="7321550" cy="811357"/>
          </a:xfrm>
        </p:spPr>
        <p:txBody>
          <a:bodyPr anchor="b">
            <a:normAutofit/>
          </a:bodyPr>
          <a:lstStyle>
            <a:lvl1pPr>
              <a:defRPr sz="4000">
                <a:effectLst>
                  <a:outerShdw blurRad="38100" dist="38100" dir="2700000" algn="tl">
                    <a:srgbClr val="000000">
                      <a:alpha val="43137"/>
                    </a:srgbClr>
                  </a:outerShdw>
                </a:effectLst>
              </a:defRPr>
            </a:lvl1pPr>
          </a:lstStyle>
          <a:p>
            <a:r>
              <a:rPr lang="zh-CN" altLang="en-US" dirty="0"/>
              <a:t>单击此处编辑母版标题样式</a:t>
            </a:r>
            <a:endParaRPr lang="zh-CN" altLang="en-US" dirty="0"/>
          </a:p>
        </p:txBody>
      </p:sp>
      <p:sp>
        <p:nvSpPr>
          <p:cNvPr id="3" name="文本占位符 2"/>
          <p:cNvSpPr>
            <a:spLocks noGrp="1"/>
          </p:cNvSpPr>
          <p:nvPr>
            <p:ph type="body" idx="1"/>
          </p:nvPr>
        </p:nvSpPr>
        <p:spPr>
          <a:xfrm>
            <a:off x="831850" y="4610028"/>
            <a:ext cx="7321550" cy="647555"/>
          </a:xfrm>
        </p:spPr>
        <p:txBody>
          <a:bodyPr>
            <a:normAutofit/>
          </a:bodyPr>
          <a:lstStyle>
            <a:lvl1pPr marL="0" indent="0">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单击此处编辑母版文本样式</a:t>
            </a:r>
            <a:endParaRPr lang="zh-CN" altLang="en-US" dirty="0"/>
          </a:p>
        </p:txBody>
      </p:sp>
      <p:sp>
        <p:nvSpPr>
          <p:cNvPr id="4" name="日期占位符 3"/>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47700" y="258445"/>
            <a:ext cx="10515600" cy="1325563"/>
          </a:xfrm>
        </p:spPr>
        <p:txBody>
          <a:bodyPr>
            <a:normAutofit/>
          </a:bodyPr>
          <a:lstStyle>
            <a:lvl1pPr>
              <a:defRPr sz="2400" b="1" i="0">
                <a:effectLst>
                  <a:outerShdw blurRad="38100" dist="38100" dir="2700000" algn="tl">
                    <a:srgbClr val="000000">
                      <a:alpha val="43137"/>
                    </a:srgbClr>
                  </a:outerShdw>
                </a:effectLst>
              </a:defRPr>
            </a:lvl1pPr>
          </a:lstStyle>
          <a:p>
            <a:r>
              <a:rPr lang="zh-CN" altLang="en-US" dirty="0"/>
              <a:t>单击此处编辑母版标题样式</a:t>
            </a:r>
            <a:endParaRPr lang="zh-CN" altLang="en-US" dirty="0"/>
          </a:p>
        </p:txBody>
      </p:sp>
      <p:sp>
        <p:nvSpPr>
          <p:cNvPr id="3" name="内容占位符 2"/>
          <p:cNvSpPr>
            <a:spLocks noGrp="1"/>
          </p:cNvSpPr>
          <p:nvPr>
            <p:ph sz="half" idx="1"/>
          </p:nvPr>
        </p:nvSpPr>
        <p:spPr>
          <a:xfrm>
            <a:off x="647700" y="1825625"/>
            <a:ext cx="5181600" cy="4351338"/>
          </a:xfrm>
        </p:spPr>
        <p:txBody>
          <a:bodyPr>
            <a:normAutofit/>
          </a:bodyPr>
          <a:lstStyle>
            <a:lvl1pPr>
              <a:lnSpc>
                <a:spcPct val="150000"/>
              </a:lnSpc>
              <a:defRPr sz="2000">
                <a:solidFill>
                  <a:schemeClr val="tx1">
                    <a:lumMod val="75000"/>
                    <a:lumOff val="25000"/>
                  </a:schemeClr>
                </a:solidFill>
              </a:defRPr>
            </a:lvl1pPr>
            <a:lvl2pPr>
              <a:lnSpc>
                <a:spcPct val="150000"/>
              </a:lnSpc>
              <a:defRPr sz="1800">
                <a:solidFill>
                  <a:schemeClr val="tx1">
                    <a:lumMod val="75000"/>
                    <a:lumOff val="25000"/>
                  </a:schemeClr>
                </a:solidFill>
              </a:defRPr>
            </a:lvl2pPr>
            <a:lvl3pPr>
              <a:lnSpc>
                <a:spcPct val="150000"/>
              </a:lnSpc>
              <a:defRPr sz="1600">
                <a:solidFill>
                  <a:schemeClr val="tx1">
                    <a:lumMod val="75000"/>
                    <a:lumOff val="25000"/>
                  </a:schemeClr>
                </a:solidFill>
              </a:defRPr>
            </a:lvl3pPr>
            <a:lvl4pPr>
              <a:lnSpc>
                <a:spcPct val="150000"/>
              </a:lnSpc>
              <a:defRPr sz="1600">
                <a:solidFill>
                  <a:schemeClr val="tx1">
                    <a:lumMod val="75000"/>
                    <a:lumOff val="25000"/>
                  </a:schemeClr>
                </a:solidFill>
              </a:defRPr>
            </a:lvl4pPr>
            <a:lvl5pPr>
              <a:lnSpc>
                <a:spcPct val="150000"/>
              </a:lnSpc>
              <a:defRPr sz="1600">
                <a:solidFill>
                  <a:schemeClr val="tx1">
                    <a:lumMod val="75000"/>
                    <a:lumOff val="25000"/>
                  </a:schemeClr>
                </a:solidFill>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内容占位符 3"/>
          <p:cNvSpPr>
            <a:spLocks noGrp="1"/>
          </p:cNvSpPr>
          <p:nvPr>
            <p:ph sz="half" idx="2"/>
          </p:nvPr>
        </p:nvSpPr>
        <p:spPr>
          <a:xfrm>
            <a:off x="5981700" y="1825625"/>
            <a:ext cx="5181600" cy="4351338"/>
          </a:xfrm>
        </p:spPr>
        <p:txBody>
          <a:bodyPr>
            <a:normAutofit/>
          </a:bodyPr>
          <a:lstStyle>
            <a:lvl1pPr>
              <a:lnSpc>
                <a:spcPct val="150000"/>
              </a:lnSpc>
              <a:defRPr sz="2000">
                <a:solidFill>
                  <a:schemeClr val="tx1">
                    <a:lumMod val="75000"/>
                    <a:lumOff val="25000"/>
                  </a:schemeClr>
                </a:solidFill>
              </a:defRPr>
            </a:lvl1pPr>
            <a:lvl2pPr>
              <a:lnSpc>
                <a:spcPct val="150000"/>
              </a:lnSpc>
              <a:defRPr sz="1800">
                <a:solidFill>
                  <a:schemeClr val="tx1">
                    <a:lumMod val="75000"/>
                    <a:lumOff val="25000"/>
                  </a:schemeClr>
                </a:solidFill>
              </a:defRPr>
            </a:lvl2pPr>
            <a:lvl3pPr>
              <a:lnSpc>
                <a:spcPct val="150000"/>
              </a:lnSpc>
              <a:defRPr sz="1600">
                <a:solidFill>
                  <a:schemeClr val="tx1">
                    <a:lumMod val="75000"/>
                    <a:lumOff val="25000"/>
                  </a:schemeClr>
                </a:solidFill>
              </a:defRPr>
            </a:lvl3pPr>
            <a:lvl4pPr>
              <a:lnSpc>
                <a:spcPct val="150000"/>
              </a:lnSpc>
              <a:defRPr sz="1600">
                <a:solidFill>
                  <a:schemeClr val="tx1">
                    <a:lumMod val="75000"/>
                    <a:lumOff val="25000"/>
                  </a:schemeClr>
                </a:solidFill>
              </a:defRPr>
            </a:lvl4pPr>
            <a:lvl5pPr>
              <a:lnSpc>
                <a:spcPct val="150000"/>
              </a:lnSpc>
              <a:defRPr sz="1600">
                <a:solidFill>
                  <a:schemeClr val="tx1">
                    <a:lumMod val="75000"/>
                    <a:lumOff val="25000"/>
                  </a:schemeClr>
                </a:solidFill>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744961"/>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endParaRPr lang="zh-CN" altLang="en-US" dirty="0"/>
          </a:p>
        </p:txBody>
      </p:sp>
      <p:sp>
        <p:nvSpPr>
          <p:cNvPr id="4" name="内容占位符 3"/>
          <p:cNvSpPr>
            <a:spLocks noGrp="1"/>
          </p:cNvSpPr>
          <p:nvPr>
            <p:ph sz="half" idx="2"/>
          </p:nvPr>
        </p:nvSpPr>
        <p:spPr>
          <a:xfrm>
            <a:off x="839788" y="2615609"/>
            <a:ext cx="5157787" cy="3574054"/>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文本占位符 4"/>
          <p:cNvSpPr>
            <a:spLocks noGrp="1"/>
          </p:cNvSpPr>
          <p:nvPr>
            <p:ph type="body" sz="quarter" idx="3"/>
          </p:nvPr>
        </p:nvSpPr>
        <p:spPr>
          <a:xfrm>
            <a:off x="6172200" y="1744961"/>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endParaRPr lang="zh-CN" altLang="en-US" dirty="0"/>
          </a:p>
        </p:txBody>
      </p:sp>
      <p:sp>
        <p:nvSpPr>
          <p:cNvPr id="6" name="内容占位符 5"/>
          <p:cNvSpPr>
            <a:spLocks noGrp="1"/>
          </p:cNvSpPr>
          <p:nvPr>
            <p:ph sz="quarter" idx="4"/>
          </p:nvPr>
        </p:nvSpPr>
        <p:spPr>
          <a:xfrm>
            <a:off x="6172200" y="2615609"/>
            <a:ext cx="5183188" cy="3574054"/>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7" name="日期占位符 6"/>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2766219"/>
            <a:ext cx="10515600" cy="1325563"/>
          </a:xfrm>
        </p:spPr>
        <p:txBody>
          <a:bodyPr>
            <a:normAutofit/>
          </a:bodyPr>
          <a:lstStyle>
            <a:lvl1pPr algn="ctr">
              <a:defRPr sz="4800" b="0">
                <a:effectLst>
                  <a:outerShdw blurRad="38100" dist="38100" dir="2700000" algn="tl">
                    <a:srgbClr val="000000">
                      <a:alpha val="43137"/>
                    </a:srgbClr>
                  </a:outerShdw>
                </a:effectLst>
              </a:defRPr>
            </a:lvl1pPr>
          </a:lstStyle>
          <a:p>
            <a:r>
              <a:rPr lang="zh-CN" altLang="en-US" dirty="0"/>
              <a:t>单击此处编辑母版标题样式</a:t>
            </a:r>
            <a:endParaRPr lang="zh-CN" altLang="en-US" dirty="0"/>
          </a:p>
        </p:txBody>
      </p:sp>
      <p:sp>
        <p:nvSpPr>
          <p:cNvPr id="3" name="日期占位符 2"/>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646747" y="127000"/>
            <a:ext cx="4165200" cy="1600200"/>
          </a:xfrm>
        </p:spPr>
        <p:txBody>
          <a:bodyPr anchor="ctr" anchorCtr="0">
            <a:normAutofit/>
          </a:bodyPr>
          <a:lstStyle>
            <a:lvl1pPr>
              <a:defRPr sz="2400" b="1">
                <a:effectLst>
                  <a:outerShdw blurRad="38100" dist="38100" dir="2700000" algn="tl">
                    <a:srgbClr val="000000">
                      <a:alpha val="43137"/>
                    </a:srgbClr>
                  </a:outerShdw>
                </a:effectLst>
              </a:defRPr>
            </a:lvl1pPr>
          </a:lstStyle>
          <a:p>
            <a:r>
              <a:rPr lang="zh-CN" altLang="en-US" dirty="0"/>
              <a:t>单击此处编辑标题</a:t>
            </a:r>
            <a:endParaRPr lang="zh-CN" altLang="en-US" dirty="0"/>
          </a:p>
        </p:txBody>
      </p:sp>
      <p:sp>
        <p:nvSpPr>
          <p:cNvPr id="3" name="图片占位符 2"/>
          <p:cNvSpPr>
            <a:spLocks noGrp="1" noChangeAspect="1"/>
          </p:cNvSpPr>
          <p:nvPr>
            <p:ph type="pic" idx="1"/>
          </p:nvPr>
        </p:nvSpPr>
        <p:spPr>
          <a:xfrm>
            <a:off x="5184000" y="766354"/>
            <a:ext cx="5817375" cy="509444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nvPr>
        </p:nvSpPr>
        <p:spPr>
          <a:xfrm>
            <a:off x="651827" y="2057400"/>
            <a:ext cx="4165200" cy="3811588"/>
          </a:xfrm>
        </p:spPr>
        <p:txBody>
          <a:bodyPr>
            <a:normAutofit/>
          </a:bodyPr>
          <a:lstStyle>
            <a:lvl1pPr marL="0" indent="0">
              <a:lnSpc>
                <a:spcPct val="150000"/>
              </a:lnSpc>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endParaRPr lang="zh-CN" altLang="en-US" dirty="0"/>
          </a:p>
        </p:txBody>
      </p:sp>
      <p:sp>
        <p:nvSpPr>
          <p:cNvPr id="5" name="日期占位符 4"/>
          <p:cNvSpPr>
            <a:spLocks noGrp="1"/>
          </p:cNvSpPr>
          <p:nvPr>
            <p:ph type="dt" sz="half" idx="10"/>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nvPr>
        </p:nvSpPr>
        <p:spPr/>
        <p:txBody>
          <a:bodyPr/>
          <a:lstStyle/>
          <a:p>
            <a:endParaRPr lang="zh-CN" altLang="en-US" dirty="0"/>
          </a:p>
        </p:txBody>
      </p:sp>
      <p:sp>
        <p:nvSpPr>
          <p:cNvPr id="7" name="灯片编号占位符 6"/>
          <p:cNvSpPr>
            <a:spLocks noGrp="1"/>
          </p:cNvSpPr>
          <p:nvPr>
            <p:ph type="sldNum" sz="quarter" idx="12"/>
          </p:nvPr>
        </p:nvSpPr>
        <p:spPr/>
        <p:txBody>
          <a:bodyPr/>
          <a:lstStyle/>
          <a:p>
            <a:fld id="{FABC47A4-756D-490B-A52F-7D9E2C9FC05F}"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9824484" y="365125"/>
            <a:ext cx="1529316" cy="5811838"/>
          </a:xfrm>
        </p:spPr>
        <p:txBody>
          <a:bodyPr vert="eaVert">
            <a:normAutofit/>
          </a:bodyPr>
          <a:lstStyle>
            <a:lvl1pPr>
              <a:defRPr sz="3600"/>
            </a:lvl1pPr>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8879958" cy="5811838"/>
          </a:xfrm>
        </p:spPr>
        <p:txBody>
          <a:bodyPr vert="eaVert"/>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1" Type="http://schemas.openxmlformats.org/officeDocument/2006/relationships/theme" Target="../theme/theme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19.xml"/><Relationship Id="rId8" Type="http://schemas.openxmlformats.org/officeDocument/2006/relationships/slideLayout" Target="../slideLayouts/slideLayout18.xml"/><Relationship Id="rId7" Type="http://schemas.openxmlformats.org/officeDocument/2006/relationships/slideLayout" Target="../slideLayouts/slideLayout17.xml"/><Relationship Id="rId6" Type="http://schemas.openxmlformats.org/officeDocument/2006/relationships/slideLayout" Target="../slideLayouts/slideLayout16.xml"/><Relationship Id="rId5" Type="http://schemas.openxmlformats.org/officeDocument/2006/relationships/slideLayout" Target="../slideLayouts/slideLayout15.xml"/><Relationship Id="rId4" Type="http://schemas.openxmlformats.org/officeDocument/2006/relationships/slideLayout" Target="../slideLayouts/slideLayout14.xml"/><Relationship Id="rId3" Type="http://schemas.openxmlformats.org/officeDocument/2006/relationships/slideLayout" Target="../slideLayouts/slideLayout13.xml"/><Relationship Id="rId25" Type="http://schemas.openxmlformats.org/officeDocument/2006/relationships/theme" Target="../theme/theme2.xml"/><Relationship Id="rId24" Type="http://schemas.openxmlformats.org/officeDocument/2006/relationships/tags" Target="../tags/tag155.xml"/><Relationship Id="rId23" Type="http://schemas.openxmlformats.org/officeDocument/2006/relationships/tags" Target="../tags/tag154.xml"/><Relationship Id="rId22" Type="http://schemas.openxmlformats.org/officeDocument/2006/relationships/tags" Target="../tags/tag153.xml"/><Relationship Id="rId21" Type="http://schemas.openxmlformats.org/officeDocument/2006/relationships/tags" Target="../tags/tag152.xml"/><Relationship Id="rId20" Type="http://schemas.openxmlformats.org/officeDocument/2006/relationships/tags" Target="../tags/tag151.xml"/><Relationship Id="rId2" Type="http://schemas.openxmlformats.org/officeDocument/2006/relationships/slideLayout" Target="../slideLayouts/slideLayout12.xml"/><Relationship Id="rId19" Type="http://schemas.openxmlformats.org/officeDocument/2006/relationships/tags" Target="../tags/tag150.xml"/><Relationship Id="rId18" Type="http://schemas.openxmlformats.org/officeDocument/2006/relationships/slideLayout" Target="../slideLayouts/slideLayout28.xml"/><Relationship Id="rId17" Type="http://schemas.openxmlformats.org/officeDocument/2006/relationships/slideLayout" Target="../slideLayouts/slideLayout27.xml"/><Relationship Id="rId16" Type="http://schemas.openxmlformats.org/officeDocument/2006/relationships/slideLayout" Target="../slideLayouts/slideLayout26.xml"/><Relationship Id="rId15" Type="http://schemas.openxmlformats.org/officeDocument/2006/relationships/slideLayout" Target="../slideLayouts/slideLayout25.xml"/><Relationship Id="rId14" Type="http://schemas.openxmlformats.org/officeDocument/2006/relationships/slideLayout" Target="../slideLayouts/slideLayout24.xml"/><Relationship Id="rId13" Type="http://schemas.openxmlformats.org/officeDocument/2006/relationships/slideLayout" Target="../slideLayouts/slideLayout23.xml"/><Relationship Id="rId12" Type="http://schemas.openxmlformats.org/officeDocument/2006/relationships/slideLayout" Target="../slideLayouts/slideLayout22.xml"/><Relationship Id="rId11" Type="http://schemas.openxmlformats.org/officeDocument/2006/relationships/slideLayout" Target="../slideLayouts/slideLayout21.xml"/><Relationship Id="rId10" Type="http://schemas.openxmlformats.org/officeDocument/2006/relationships/slideLayout" Target="../slideLayouts/slideLayout20.xml"/><Relationship Id="rId1"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endParaRPr lang="zh-CN" altLang="en-US" dirty="0"/>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normAutofit/>
          </a:bodyPr>
          <a:lstStyle>
            <a:lvl1pPr algn="l">
              <a:defRPr sz="1200">
                <a:solidFill>
                  <a:schemeClr val="tx1">
                    <a:tint val="75000"/>
                  </a:schemeClr>
                </a:solidFill>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normAutofit/>
          </a:bodyP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normAutofit/>
          </a:bodyPr>
          <a:lstStyle>
            <a:lvl1pPr algn="r">
              <a:defRPr sz="1200">
                <a:solidFill>
                  <a:schemeClr val="tx1">
                    <a:tint val="75000"/>
                  </a:schemeClr>
                </a:solidFill>
              </a:defRPr>
            </a:lvl1pPr>
          </a:lstStyle>
          <a:p>
            <a:fld id="{49AE70B2-8BF9-45C0-BB95-33D1B9D3A854}"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txStyles>
    <p:titleStyle>
      <a:lvl1pPr algn="l" defTabSz="914400" rtl="0" eaLnBrk="1" latinLnBrk="0" hangingPunct="1">
        <a:lnSpc>
          <a:spcPct val="90000"/>
        </a:lnSpc>
        <a:spcBef>
          <a:spcPct val="0"/>
        </a:spcBef>
        <a:buNone/>
        <a:defRPr sz="40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9"/>
            </p:custDataLst>
          </p:nvPr>
        </p:nvSpPr>
        <p:spPr>
          <a:xfrm>
            <a:off x="669882" y="443230"/>
            <a:ext cx="10852237" cy="441964"/>
          </a:xfrm>
          <a:prstGeom prst="rect">
            <a:avLst/>
          </a:prstGeom>
        </p:spPr>
        <p:txBody>
          <a:bodyPr vert="horz" lIns="101600" tIns="38100" rIns="76200" bIns="38100" rtlCol="0" anchor="t" anchorCtr="0">
            <a:no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20"/>
            </p:custDataLst>
          </p:nvPr>
        </p:nvSpPr>
        <p:spPr>
          <a:xfrm>
            <a:off x="669882" y="952508"/>
            <a:ext cx="10852237" cy="5388907"/>
          </a:xfrm>
          <a:prstGeom prst="rect">
            <a:avLst/>
          </a:prstGeom>
        </p:spPr>
        <p:txBody>
          <a:bodyPr vert="horz" lIns="101600" tIns="0" rIns="82550" bIns="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21"/>
            </p:custDataLst>
          </p:nvPr>
        </p:nvSpPr>
        <p:spPr>
          <a:xfrm>
            <a:off x="879742" y="6349833"/>
            <a:ext cx="2700000" cy="316800"/>
          </a:xfrm>
          <a:prstGeom prst="rect">
            <a:avLst/>
          </a:prstGeom>
        </p:spPr>
        <p:txBody>
          <a:bodyPr vert="horz" lIns="91440" tIns="45720" rIns="91440" bIns="45720" rtlCol="0" anchor="ctr">
            <a:normAutofit/>
          </a:bodyPr>
          <a:lstStyle>
            <a:lvl1pPr algn="l">
              <a:defRPr sz="1200" baseline="0">
                <a:solidFill>
                  <a:schemeClr val="tx1">
                    <a:tint val="75000"/>
                  </a:schemeClr>
                </a:solidFill>
                <a:latin typeface="Arial" panose="020B0604020202020204" pitchFamily="34" charset="0"/>
                <a:ea typeface="隶书" panose="02010509060101010101" pitchFamily="49"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22"/>
            </p:custDataLst>
          </p:nvPr>
        </p:nvSpPr>
        <p:spPr>
          <a:xfrm>
            <a:off x="4116000" y="6349833"/>
            <a:ext cx="3960000" cy="316800"/>
          </a:xfrm>
          <a:prstGeom prst="rect">
            <a:avLst/>
          </a:prstGeom>
        </p:spPr>
        <p:txBody>
          <a:bodyPr vert="horz" lIns="91440" tIns="45720" rIns="91440" bIns="45720" rtlCol="0" anchor="ctr">
            <a:normAutofit/>
          </a:bodyPr>
          <a:lstStyle>
            <a:lvl1pPr algn="ctr">
              <a:defRPr sz="1200" baseline="0">
                <a:solidFill>
                  <a:schemeClr val="tx1">
                    <a:tint val="75000"/>
                  </a:schemeClr>
                </a:solidFill>
                <a:latin typeface="Arial" panose="020B0604020202020204" pitchFamily="34" charset="0"/>
                <a:ea typeface="隶书" panose="02010509060101010101" pitchFamily="49" charset="-122"/>
              </a:defRPr>
            </a:lvl1pPr>
          </a:lstStyle>
          <a:p>
            <a:endParaRPr lang="zh-CN" altLang="en-US" dirty="0"/>
          </a:p>
        </p:txBody>
      </p:sp>
      <p:sp>
        <p:nvSpPr>
          <p:cNvPr id="6" name="灯片编号占位符 5"/>
          <p:cNvSpPr>
            <a:spLocks noGrp="1"/>
          </p:cNvSpPr>
          <p:nvPr>
            <p:ph type="sldNum" sz="quarter" idx="4"/>
            <p:custDataLst>
              <p:tags r:id="rId23"/>
            </p:custDataLst>
          </p:nvPr>
        </p:nvSpPr>
        <p:spPr>
          <a:xfrm>
            <a:off x="8610600" y="6349833"/>
            <a:ext cx="2700000" cy="316800"/>
          </a:xfrm>
          <a:prstGeom prst="rect">
            <a:avLst/>
          </a:prstGeom>
        </p:spPr>
        <p:txBody>
          <a:bodyPr vert="horz" lIns="91440" tIns="45720" rIns="91440" bIns="45720" rtlCol="0" anchor="ctr">
            <a:normAutofit/>
          </a:bodyPr>
          <a:lstStyle>
            <a:lvl1pPr algn="r">
              <a:defRPr sz="1200" baseline="0">
                <a:solidFill>
                  <a:schemeClr val="tx1">
                    <a:tint val="75000"/>
                  </a:schemeClr>
                </a:solidFill>
                <a:latin typeface="Arial" panose="020B0604020202020204" pitchFamily="34" charset="0"/>
                <a:ea typeface="隶书" panose="02010509060101010101" pitchFamily="49" charset="-122"/>
              </a:defRPr>
            </a:lvl1pPr>
          </a:lstStyle>
          <a:p>
            <a:fld id="{49AE70B2-8BF9-45C0-BB95-33D1B9D3A854}" type="slidenum">
              <a:rPr lang="zh-CN" altLang="en-US" smtClean="0"/>
            </a:fld>
            <a:endParaRPr lang="zh-CN" altLang="en-US" dirty="0"/>
          </a:p>
        </p:txBody>
      </p:sp>
      <p:sp>
        <p:nvSpPr>
          <p:cNvPr id="7" name="KSO_TEMPLATE" hidden="1"/>
          <p:cNvSpPr/>
          <p:nvPr userDrawn="1">
            <p:custDataLst>
              <p:tags r:id="rId24"/>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72" r:id="rId13"/>
    <p:sldLayoutId id="2147483673" r:id="rId14"/>
    <p:sldLayoutId id="2147483674" r:id="rId15"/>
    <p:sldLayoutId id="2147483675" r:id="rId16"/>
    <p:sldLayoutId id="2147483676" r:id="rId17"/>
    <p:sldLayoutId id="2147483677" r:id="rId18"/>
  </p:sldLayoutIdLst>
  <p:txStyles>
    <p:titleStyle>
      <a:lvl1pPr algn="l" defTabSz="914400" rtl="0" eaLnBrk="1" fontAlgn="auto" latinLnBrk="0" hangingPunct="1">
        <a:lnSpc>
          <a:spcPct val="100000"/>
        </a:lnSpc>
        <a:spcBef>
          <a:spcPct val="0"/>
        </a:spcBef>
        <a:buNone/>
        <a:defRPr sz="2400" b="1" u="none" strike="noStrike" kern="1200" cap="none" spc="200" normalizeH="0" baseline="0">
          <a:solidFill>
            <a:schemeClr val="tx1">
              <a:lumMod val="85000"/>
              <a:lumOff val="15000"/>
            </a:schemeClr>
          </a:solidFill>
          <a:uFillTx/>
          <a:latin typeface="Arial" panose="020B0604020202020204" pitchFamily="34" charset="0"/>
          <a:ea typeface="隶书" panose="02010509060101010101" pitchFamily="49"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lumMod val="85000"/>
              <a:lumOff val="15000"/>
            </a:schemeClr>
          </a:solidFill>
          <a:uFillTx/>
          <a:latin typeface="Arial" panose="020B0604020202020204" pitchFamily="34" charset="0"/>
          <a:ea typeface="隶书" panose="02010509060101010101" pitchFamily="49" charset="-122"/>
          <a:cs typeface="+mn-cs"/>
        </a:defRPr>
      </a:lvl1pPr>
      <a:lvl2pPr marL="685800"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sz="1600" u="none" strike="noStrike" kern="1200" cap="none" spc="150" normalizeH="0" baseline="0">
          <a:solidFill>
            <a:schemeClr val="tx1">
              <a:lumMod val="85000"/>
              <a:lumOff val="15000"/>
            </a:schemeClr>
          </a:solidFill>
          <a:uFillTx/>
          <a:latin typeface="Arial" panose="020B0604020202020204" pitchFamily="34" charset="0"/>
          <a:ea typeface="隶书" panose="02010509060101010101" pitchFamily="49" charset="-122"/>
          <a:cs typeface="+mn-cs"/>
        </a:defRPr>
      </a:lvl2pPr>
      <a:lvl3pPr marL="11430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lumMod val="85000"/>
              <a:lumOff val="15000"/>
            </a:schemeClr>
          </a:solidFill>
          <a:uFillTx/>
          <a:latin typeface="Arial" panose="020B0604020202020204" pitchFamily="34" charset="0"/>
          <a:ea typeface="隶书" panose="02010509060101010101" pitchFamily="49" charset="-122"/>
          <a:cs typeface="+mn-cs"/>
        </a:defRPr>
      </a:lvl3pPr>
      <a:lvl4pPr marL="16002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lumMod val="85000"/>
              <a:lumOff val="15000"/>
            </a:schemeClr>
          </a:solidFill>
          <a:uFillTx/>
          <a:latin typeface="Arial" panose="020B0604020202020204" pitchFamily="34" charset="0"/>
          <a:ea typeface="隶书" panose="02010509060101010101" pitchFamily="49" charset="-122"/>
          <a:cs typeface="+mn-cs"/>
        </a:defRPr>
      </a:lvl4pPr>
      <a:lvl5pPr marL="20574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lumMod val="85000"/>
              <a:lumOff val="15000"/>
            </a:schemeClr>
          </a:solidFill>
          <a:uFillTx/>
          <a:latin typeface="Arial" panose="020B0604020202020204" pitchFamily="34" charset="0"/>
          <a:ea typeface="隶书" panose="02010509060101010101" pitchFamily="49"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slideLayout" Target="../slideLayouts/slideLayout11.xml"/><Relationship Id="rId4" Type="http://schemas.openxmlformats.org/officeDocument/2006/relationships/tags" Target="../tags/tag159.xml"/><Relationship Id="rId3" Type="http://schemas.openxmlformats.org/officeDocument/2006/relationships/tags" Target="../tags/tag158.xml"/><Relationship Id="rId2" Type="http://schemas.openxmlformats.org/officeDocument/2006/relationships/tags" Target="../tags/tag157.xml"/><Relationship Id="rId1" Type="http://schemas.openxmlformats.org/officeDocument/2006/relationships/tags" Target="../tags/tag156.xml"/></Relationships>
</file>

<file path=ppt/slides/_rels/slide10.xml.rels><?xml version="1.0" encoding="UTF-8" standalone="yes"?>
<Relationships xmlns="http://schemas.openxmlformats.org/package/2006/relationships"><Relationship Id="rId9" Type="http://schemas.openxmlformats.org/officeDocument/2006/relationships/tags" Target="../tags/tag246.xml"/><Relationship Id="rId8" Type="http://schemas.openxmlformats.org/officeDocument/2006/relationships/tags" Target="../tags/tag245.xml"/><Relationship Id="rId7" Type="http://schemas.openxmlformats.org/officeDocument/2006/relationships/tags" Target="../tags/tag244.xml"/><Relationship Id="rId6" Type="http://schemas.openxmlformats.org/officeDocument/2006/relationships/image" Target="file:///C:\Program%20Files%20(x86)\Tencent\TIM\Bin\Lets_Create/pic_temp/1_pic_quater_left_down.png" TargetMode="External"/><Relationship Id="rId5" Type="http://schemas.openxmlformats.org/officeDocument/2006/relationships/image" Target="../media/image8.png"/><Relationship Id="rId4" Type="http://schemas.openxmlformats.org/officeDocument/2006/relationships/tags" Target="../tags/tag243.xml"/><Relationship Id="rId3" Type="http://schemas.openxmlformats.org/officeDocument/2006/relationships/image" Target="file:///C:\Program%20Files%20(x86)\Tencent\TIM\Bin\Lets_Create/pic_temp/0_pic_quater_right_down.png" TargetMode="External"/><Relationship Id="rId2" Type="http://schemas.openxmlformats.org/officeDocument/2006/relationships/image" Target="../media/image2.png"/><Relationship Id="rId17" Type="http://schemas.openxmlformats.org/officeDocument/2006/relationships/slideLayout" Target="../slideLayouts/slideLayout17.xml"/><Relationship Id="rId16" Type="http://schemas.openxmlformats.org/officeDocument/2006/relationships/tags" Target="../tags/tag250.xml"/><Relationship Id="rId15" Type="http://schemas.openxmlformats.org/officeDocument/2006/relationships/image" Target="../media/image17.png"/><Relationship Id="rId14" Type="http://schemas.openxmlformats.org/officeDocument/2006/relationships/image" Target="../media/image16.png"/><Relationship Id="rId13" Type="http://schemas.openxmlformats.org/officeDocument/2006/relationships/tags" Target="../tags/tag249.xml"/><Relationship Id="rId12" Type="http://schemas.openxmlformats.org/officeDocument/2006/relationships/image" Target="../media/image15.png"/><Relationship Id="rId11" Type="http://schemas.openxmlformats.org/officeDocument/2006/relationships/tags" Target="../tags/tag248.xml"/><Relationship Id="rId10" Type="http://schemas.openxmlformats.org/officeDocument/2006/relationships/tags" Target="../tags/tag247.xml"/><Relationship Id="rId1" Type="http://schemas.openxmlformats.org/officeDocument/2006/relationships/tags" Target="../tags/tag242.xml"/></Relationships>
</file>

<file path=ppt/slides/_rels/slide11.xml.rels><?xml version="1.0" encoding="UTF-8" standalone="yes"?>
<Relationships xmlns="http://schemas.openxmlformats.org/package/2006/relationships"><Relationship Id="rId9" Type="http://schemas.openxmlformats.org/officeDocument/2006/relationships/tags" Target="../tags/tag255.xml"/><Relationship Id="rId8" Type="http://schemas.openxmlformats.org/officeDocument/2006/relationships/tags" Target="../tags/tag254.xml"/><Relationship Id="rId7" Type="http://schemas.openxmlformats.org/officeDocument/2006/relationships/tags" Target="../tags/tag253.xml"/><Relationship Id="rId6" Type="http://schemas.openxmlformats.org/officeDocument/2006/relationships/image" Target="file:///C:\Program%20Files%20(x86)\Tencent\TIM\Bin\Lets_Create/pic_temp/1_pic_quater_left_down.png" TargetMode="External"/><Relationship Id="rId5" Type="http://schemas.openxmlformats.org/officeDocument/2006/relationships/image" Target="../media/image8.png"/><Relationship Id="rId4" Type="http://schemas.openxmlformats.org/officeDocument/2006/relationships/tags" Target="../tags/tag252.xml"/><Relationship Id="rId3" Type="http://schemas.openxmlformats.org/officeDocument/2006/relationships/image" Target="file:///C:\Program%20Files%20(x86)\Tencent\TIM\Bin\Lets_Create/pic_temp/0_pic_quater_right_down.png" TargetMode="External"/><Relationship Id="rId2" Type="http://schemas.openxmlformats.org/officeDocument/2006/relationships/image" Target="../media/image2.png"/><Relationship Id="rId14" Type="http://schemas.openxmlformats.org/officeDocument/2006/relationships/slideLayout" Target="../slideLayouts/slideLayout17.xml"/><Relationship Id="rId13" Type="http://schemas.openxmlformats.org/officeDocument/2006/relationships/tags" Target="../tags/tag257.xml"/><Relationship Id="rId12" Type="http://schemas.openxmlformats.org/officeDocument/2006/relationships/image" Target="../media/image19.png"/><Relationship Id="rId11" Type="http://schemas.openxmlformats.org/officeDocument/2006/relationships/image" Target="../media/image18.png"/><Relationship Id="rId10" Type="http://schemas.openxmlformats.org/officeDocument/2006/relationships/tags" Target="../tags/tag256.xml"/><Relationship Id="rId1" Type="http://schemas.openxmlformats.org/officeDocument/2006/relationships/tags" Target="../tags/tag251.xml"/></Relationships>
</file>

<file path=ppt/slides/_rels/slide12.xml.rels><?xml version="1.0" encoding="UTF-8" standalone="yes"?>
<Relationships xmlns="http://schemas.openxmlformats.org/package/2006/relationships"><Relationship Id="rId9" Type="http://schemas.openxmlformats.org/officeDocument/2006/relationships/image" Target="../media/image20.png"/><Relationship Id="rId8" Type="http://schemas.openxmlformats.org/officeDocument/2006/relationships/tags" Target="../tags/tag261.xml"/><Relationship Id="rId7" Type="http://schemas.openxmlformats.org/officeDocument/2006/relationships/tags" Target="../tags/tag260.xml"/><Relationship Id="rId6" Type="http://schemas.openxmlformats.org/officeDocument/2006/relationships/image" Target="file:///C:\Program%20Files%20(x86)\Tencent\TIM\Bin\Lets_Create/pic_temp/1_pic_quater_left_down.png" TargetMode="External"/><Relationship Id="rId5" Type="http://schemas.openxmlformats.org/officeDocument/2006/relationships/image" Target="../media/image8.png"/><Relationship Id="rId4" Type="http://schemas.openxmlformats.org/officeDocument/2006/relationships/tags" Target="../tags/tag259.xml"/><Relationship Id="rId3" Type="http://schemas.openxmlformats.org/officeDocument/2006/relationships/image" Target="file:///C:\Program%20Files%20(x86)\Tencent\TIM\Bin\Lets_Create/pic_temp/0_pic_quater_right_down.png" TargetMode="External"/><Relationship Id="rId2" Type="http://schemas.openxmlformats.org/officeDocument/2006/relationships/image" Target="../media/image2.png"/><Relationship Id="rId11" Type="http://schemas.openxmlformats.org/officeDocument/2006/relationships/slideLayout" Target="../slideLayouts/slideLayout17.xml"/><Relationship Id="rId10" Type="http://schemas.openxmlformats.org/officeDocument/2006/relationships/tags" Target="../tags/tag262.xml"/><Relationship Id="rId1" Type="http://schemas.openxmlformats.org/officeDocument/2006/relationships/tags" Target="../tags/tag258.xml"/></Relationships>
</file>

<file path=ppt/slides/_rels/slide13.xml.rels><?xml version="1.0" encoding="UTF-8" standalone="yes"?>
<Relationships xmlns="http://schemas.openxmlformats.org/package/2006/relationships"><Relationship Id="rId4" Type="http://schemas.openxmlformats.org/officeDocument/2006/relationships/slideLayout" Target="../slideLayouts/slideLayout13.xml"/><Relationship Id="rId3" Type="http://schemas.openxmlformats.org/officeDocument/2006/relationships/tags" Target="../tags/tag265.xml"/><Relationship Id="rId2" Type="http://schemas.openxmlformats.org/officeDocument/2006/relationships/tags" Target="../tags/tag264.xml"/><Relationship Id="rId1" Type="http://schemas.openxmlformats.org/officeDocument/2006/relationships/tags" Target="../tags/tag263.xml"/></Relationships>
</file>

<file path=ppt/slides/_rels/slide14.xml.rels><?xml version="1.0" encoding="UTF-8" standalone="yes"?>
<Relationships xmlns="http://schemas.openxmlformats.org/package/2006/relationships"><Relationship Id="rId9" Type="http://schemas.openxmlformats.org/officeDocument/2006/relationships/tags" Target="../tags/tag272.xml"/><Relationship Id="rId8" Type="http://schemas.openxmlformats.org/officeDocument/2006/relationships/tags" Target="../tags/tag271.xml"/><Relationship Id="rId7" Type="http://schemas.openxmlformats.org/officeDocument/2006/relationships/tags" Target="../tags/tag270.xml"/><Relationship Id="rId6" Type="http://schemas.openxmlformats.org/officeDocument/2006/relationships/tags" Target="../tags/tag269.xml"/><Relationship Id="rId5" Type="http://schemas.openxmlformats.org/officeDocument/2006/relationships/tags" Target="../tags/tag268.xml"/><Relationship Id="rId4" Type="http://schemas.openxmlformats.org/officeDocument/2006/relationships/tags" Target="../tags/tag267.xml"/><Relationship Id="rId3" Type="http://schemas.openxmlformats.org/officeDocument/2006/relationships/image" Target="file:///C:\Program%20Files%20(x86)\Tencent\TIM\Bin\Lets_Create/pic_temp/0_pic_quater_right_down.png" TargetMode="External"/><Relationship Id="rId24" Type="http://schemas.openxmlformats.org/officeDocument/2006/relationships/slideLayout" Target="../slideLayouts/slideLayout17.xml"/><Relationship Id="rId23" Type="http://schemas.openxmlformats.org/officeDocument/2006/relationships/tags" Target="../tags/tag286.xml"/><Relationship Id="rId22" Type="http://schemas.openxmlformats.org/officeDocument/2006/relationships/tags" Target="../tags/tag285.xml"/><Relationship Id="rId21" Type="http://schemas.openxmlformats.org/officeDocument/2006/relationships/tags" Target="../tags/tag284.xml"/><Relationship Id="rId20" Type="http://schemas.openxmlformats.org/officeDocument/2006/relationships/tags" Target="../tags/tag283.xml"/><Relationship Id="rId2" Type="http://schemas.openxmlformats.org/officeDocument/2006/relationships/image" Target="../media/image2.png"/><Relationship Id="rId19" Type="http://schemas.openxmlformats.org/officeDocument/2006/relationships/tags" Target="../tags/tag282.xml"/><Relationship Id="rId18" Type="http://schemas.openxmlformats.org/officeDocument/2006/relationships/tags" Target="../tags/tag281.xml"/><Relationship Id="rId17" Type="http://schemas.openxmlformats.org/officeDocument/2006/relationships/tags" Target="../tags/tag280.xml"/><Relationship Id="rId16" Type="http://schemas.openxmlformats.org/officeDocument/2006/relationships/tags" Target="../tags/tag279.xml"/><Relationship Id="rId15" Type="http://schemas.openxmlformats.org/officeDocument/2006/relationships/tags" Target="../tags/tag278.xml"/><Relationship Id="rId14" Type="http://schemas.openxmlformats.org/officeDocument/2006/relationships/tags" Target="../tags/tag277.xml"/><Relationship Id="rId13" Type="http://schemas.openxmlformats.org/officeDocument/2006/relationships/tags" Target="../tags/tag276.xml"/><Relationship Id="rId12" Type="http://schemas.openxmlformats.org/officeDocument/2006/relationships/tags" Target="../tags/tag275.xml"/><Relationship Id="rId11" Type="http://schemas.openxmlformats.org/officeDocument/2006/relationships/tags" Target="../tags/tag274.xml"/><Relationship Id="rId10" Type="http://schemas.openxmlformats.org/officeDocument/2006/relationships/tags" Target="../tags/tag273.xml"/><Relationship Id="rId1" Type="http://schemas.openxmlformats.org/officeDocument/2006/relationships/tags" Target="../tags/tag266.xml"/></Relationships>
</file>

<file path=ppt/slides/_rels/slide15.xml.rels><?xml version="1.0" encoding="UTF-8" standalone="yes"?>
<Relationships xmlns="http://schemas.openxmlformats.org/package/2006/relationships"><Relationship Id="rId7" Type="http://schemas.openxmlformats.org/officeDocument/2006/relationships/slideLayout" Target="../slideLayouts/slideLayout17.xml"/><Relationship Id="rId6" Type="http://schemas.openxmlformats.org/officeDocument/2006/relationships/tags" Target="../tags/tag290.xml"/><Relationship Id="rId5" Type="http://schemas.openxmlformats.org/officeDocument/2006/relationships/tags" Target="../tags/tag289.xml"/><Relationship Id="rId4" Type="http://schemas.openxmlformats.org/officeDocument/2006/relationships/tags" Target="../tags/tag288.xml"/><Relationship Id="rId3" Type="http://schemas.openxmlformats.org/officeDocument/2006/relationships/image" Target="file:///C:\Program%20Files%20(x86)\Tencent\TIM\Bin\Lets_Create/pic_temp/0_pic_quater_right_down.png" TargetMode="External"/><Relationship Id="rId2" Type="http://schemas.openxmlformats.org/officeDocument/2006/relationships/image" Target="../media/image2.png"/><Relationship Id="rId1" Type="http://schemas.openxmlformats.org/officeDocument/2006/relationships/tags" Target="../tags/tag287.xml"/></Relationships>
</file>

<file path=ppt/slides/_rels/slide16.xml.rels><?xml version="1.0" encoding="UTF-8" standalone="yes"?>
<Relationships xmlns="http://schemas.openxmlformats.org/package/2006/relationships"><Relationship Id="rId9" Type="http://schemas.openxmlformats.org/officeDocument/2006/relationships/tags" Target="../tags/tag295.xml"/><Relationship Id="rId8" Type="http://schemas.openxmlformats.org/officeDocument/2006/relationships/tags" Target="../tags/tag294.xml"/><Relationship Id="rId7" Type="http://schemas.openxmlformats.org/officeDocument/2006/relationships/tags" Target="../tags/tag293.xml"/><Relationship Id="rId6" Type="http://schemas.openxmlformats.org/officeDocument/2006/relationships/image" Target="file:///C:\Program%20Files%20(x86)\Tencent\TIM\Bin\Lets_Create/pic_temp/1_pic_quater_left_down.png" TargetMode="External"/><Relationship Id="rId5" Type="http://schemas.openxmlformats.org/officeDocument/2006/relationships/image" Target="../media/image8.png"/><Relationship Id="rId4" Type="http://schemas.openxmlformats.org/officeDocument/2006/relationships/tags" Target="../tags/tag292.xml"/><Relationship Id="rId3" Type="http://schemas.openxmlformats.org/officeDocument/2006/relationships/image" Target="file:///C:\Program%20Files%20(x86)\Tencent\TIM\Bin\Lets_Create/pic_temp/0_pic_quater_right_down.png" TargetMode="External"/><Relationship Id="rId2" Type="http://schemas.openxmlformats.org/officeDocument/2006/relationships/image" Target="../media/image2.png"/><Relationship Id="rId10" Type="http://schemas.openxmlformats.org/officeDocument/2006/relationships/slideLayout" Target="../slideLayouts/slideLayout17.xml"/><Relationship Id="rId1" Type="http://schemas.openxmlformats.org/officeDocument/2006/relationships/tags" Target="../tags/tag291.xml"/></Relationships>
</file>

<file path=ppt/slides/_rels/slide17.xml.rels><?xml version="1.0" encoding="UTF-8" standalone="yes"?>
<Relationships xmlns="http://schemas.openxmlformats.org/package/2006/relationships"><Relationship Id="rId9" Type="http://schemas.openxmlformats.org/officeDocument/2006/relationships/tags" Target="../tags/tag300.xml"/><Relationship Id="rId8" Type="http://schemas.openxmlformats.org/officeDocument/2006/relationships/tags" Target="../tags/tag299.xml"/><Relationship Id="rId7" Type="http://schemas.openxmlformats.org/officeDocument/2006/relationships/tags" Target="../tags/tag298.xml"/><Relationship Id="rId6" Type="http://schemas.openxmlformats.org/officeDocument/2006/relationships/image" Target="file:///C:\Program%20Files%20(x86)\Tencent\TIM\Bin\Lets_Create/pic_temp/1_pic_quater_left_down.png" TargetMode="External"/><Relationship Id="rId5" Type="http://schemas.openxmlformats.org/officeDocument/2006/relationships/image" Target="../media/image8.png"/><Relationship Id="rId4" Type="http://schemas.openxmlformats.org/officeDocument/2006/relationships/tags" Target="../tags/tag297.xml"/><Relationship Id="rId3" Type="http://schemas.openxmlformats.org/officeDocument/2006/relationships/image" Target="file:///C:\Program%20Files%20(x86)\Tencent\TIM\Bin\Lets_Create/pic_temp/0_pic_quater_right_down.png" TargetMode="External"/><Relationship Id="rId2" Type="http://schemas.openxmlformats.org/officeDocument/2006/relationships/image" Target="../media/image2.png"/><Relationship Id="rId10" Type="http://schemas.openxmlformats.org/officeDocument/2006/relationships/slideLayout" Target="../slideLayouts/slideLayout17.xml"/><Relationship Id="rId1" Type="http://schemas.openxmlformats.org/officeDocument/2006/relationships/tags" Target="../tags/tag296.xml"/></Relationships>
</file>

<file path=ppt/slides/_rels/slide18.xml.rels><?xml version="1.0" encoding="UTF-8" standalone="yes"?>
<Relationships xmlns="http://schemas.openxmlformats.org/package/2006/relationships"><Relationship Id="rId9" Type="http://schemas.openxmlformats.org/officeDocument/2006/relationships/tags" Target="../tags/tag305.xml"/><Relationship Id="rId8" Type="http://schemas.openxmlformats.org/officeDocument/2006/relationships/tags" Target="../tags/tag304.xml"/><Relationship Id="rId7" Type="http://schemas.openxmlformats.org/officeDocument/2006/relationships/tags" Target="../tags/tag303.xml"/><Relationship Id="rId6" Type="http://schemas.openxmlformats.org/officeDocument/2006/relationships/image" Target="file:///C:\Program%20Files%20(x86)\Tencent\TIM\Bin\Lets_Create/pic_temp/1_pic_quater_left_down.png" TargetMode="External"/><Relationship Id="rId5" Type="http://schemas.openxmlformats.org/officeDocument/2006/relationships/image" Target="../media/image8.png"/><Relationship Id="rId4" Type="http://schemas.openxmlformats.org/officeDocument/2006/relationships/tags" Target="../tags/tag302.xml"/><Relationship Id="rId3" Type="http://schemas.openxmlformats.org/officeDocument/2006/relationships/image" Target="file:///C:\Program%20Files%20(x86)\Tencent\TIM\Bin\Lets_Create/pic_temp/0_pic_quater_right_down.png" TargetMode="External"/><Relationship Id="rId2" Type="http://schemas.openxmlformats.org/officeDocument/2006/relationships/image" Target="../media/image2.png"/><Relationship Id="rId17" Type="http://schemas.openxmlformats.org/officeDocument/2006/relationships/slideLayout" Target="../slideLayouts/slideLayout17.xml"/><Relationship Id="rId16" Type="http://schemas.openxmlformats.org/officeDocument/2006/relationships/tags" Target="../tags/tag312.xml"/><Relationship Id="rId15" Type="http://schemas.openxmlformats.org/officeDocument/2006/relationships/tags" Target="../tags/tag311.xml"/><Relationship Id="rId14" Type="http://schemas.openxmlformats.org/officeDocument/2006/relationships/tags" Target="../tags/tag310.xml"/><Relationship Id="rId13" Type="http://schemas.openxmlformats.org/officeDocument/2006/relationships/tags" Target="../tags/tag309.xml"/><Relationship Id="rId12" Type="http://schemas.openxmlformats.org/officeDocument/2006/relationships/tags" Target="../tags/tag308.xml"/><Relationship Id="rId11" Type="http://schemas.openxmlformats.org/officeDocument/2006/relationships/tags" Target="../tags/tag307.xml"/><Relationship Id="rId10" Type="http://schemas.openxmlformats.org/officeDocument/2006/relationships/tags" Target="../tags/tag306.xml"/><Relationship Id="rId1" Type="http://schemas.openxmlformats.org/officeDocument/2006/relationships/tags" Target="../tags/tag301.xml"/></Relationships>
</file>

<file path=ppt/slides/_rels/slide19.xml.rels><?xml version="1.0" encoding="UTF-8" standalone="yes"?>
<Relationships xmlns="http://schemas.openxmlformats.org/package/2006/relationships"><Relationship Id="rId9" Type="http://schemas.openxmlformats.org/officeDocument/2006/relationships/tags" Target="../tags/tag317.xml"/><Relationship Id="rId8" Type="http://schemas.openxmlformats.org/officeDocument/2006/relationships/tags" Target="../tags/tag316.xml"/><Relationship Id="rId7" Type="http://schemas.openxmlformats.org/officeDocument/2006/relationships/tags" Target="../tags/tag315.xml"/><Relationship Id="rId6" Type="http://schemas.openxmlformats.org/officeDocument/2006/relationships/image" Target="file:///C:\Program%20Files%20(x86)\Tencent\TIM\Bin\Lets_Create/pic_temp/1_pic_quater_left_down.png" TargetMode="External"/><Relationship Id="rId5" Type="http://schemas.openxmlformats.org/officeDocument/2006/relationships/image" Target="../media/image8.png"/><Relationship Id="rId4" Type="http://schemas.openxmlformats.org/officeDocument/2006/relationships/tags" Target="../tags/tag314.xml"/><Relationship Id="rId3" Type="http://schemas.openxmlformats.org/officeDocument/2006/relationships/image" Target="file:///C:\Program%20Files%20(x86)\Tencent\TIM\Bin\Lets_Create/pic_temp/0_pic_quater_right_down.png" TargetMode="External"/><Relationship Id="rId21" Type="http://schemas.openxmlformats.org/officeDocument/2006/relationships/slideLayout" Target="../slideLayouts/slideLayout17.xml"/><Relationship Id="rId20" Type="http://schemas.openxmlformats.org/officeDocument/2006/relationships/tags" Target="../tags/tag326.xml"/><Relationship Id="rId2" Type="http://schemas.openxmlformats.org/officeDocument/2006/relationships/image" Target="../media/image2.png"/><Relationship Id="rId19" Type="http://schemas.openxmlformats.org/officeDocument/2006/relationships/image" Target="../media/image22.png"/><Relationship Id="rId18" Type="http://schemas.openxmlformats.org/officeDocument/2006/relationships/image" Target="../media/image21.png"/><Relationship Id="rId17" Type="http://schemas.openxmlformats.org/officeDocument/2006/relationships/tags" Target="../tags/tag325.xml"/><Relationship Id="rId16" Type="http://schemas.openxmlformats.org/officeDocument/2006/relationships/tags" Target="../tags/tag324.xml"/><Relationship Id="rId15" Type="http://schemas.openxmlformats.org/officeDocument/2006/relationships/tags" Target="../tags/tag323.xml"/><Relationship Id="rId14" Type="http://schemas.openxmlformats.org/officeDocument/2006/relationships/tags" Target="../tags/tag322.xml"/><Relationship Id="rId13" Type="http://schemas.openxmlformats.org/officeDocument/2006/relationships/tags" Target="../tags/tag321.xml"/><Relationship Id="rId12" Type="http://schemas.openxmlformats.org/officeDocument/2006/relationships/tags" Target="../tags/tag320.xml"/><Relationship Id="rId11" Type="http://schemas.openxmlformats.org/officeDocument/2006/relationships/tags" Target="../tags/tag319.xml"/><Relationship Id="rId10" Type="http://schemas.openxmlformats.org/officeDocument/2006/relationships/tags" Target="../tags/tag318.xml"/><Relationship Id="rId1" Type="http://schemas.openxmlformats.org/officeDocument/2006/relationships/tags" Target="../tags/tag313.xml"/></Relationships>
</file>

<file path=ppt/slides/_rels/slide2.xml.rels><?xml version="1.0" encoding="UTF-8" standalone="yes"?>
<Relationships xmlns="http://schemas.openxmlformats.org/package/2006/relationships"><Relationship Id="rId9" Type="http://schemas.openxmlformats.org/officeDocument/2006/relationships/tags" Target="../tags/tag164.xml"/><Relationship Id="rId8" Type="http://schemas.openxmlformats.org/officeDocument/2006/relationships/tags" Target="../tags/tag163.xml"/><Relationship Id="rId7" Type="http://schemas.openxmlformats.org/officeDocument/2006/relationships/tags" Target="../tags/tag162.xml"/><Relationship Id="rId6" Type="http://schemas.openxmlformats.org/officeDocument/2006/relationships/image" Target="file:///C:\Program%20Files%20(x86)\Tencent\TIM\Bin\Lets_Create/pic_temp/1_pic_quater_left_down.png" TargetMode="External"/><Relationship Id="rId5" Type="http://schemas.openxmlformats.org/officeDocument/2006/relationships/image" Target="../media/image8.png"/><Relationship Id="rId4" Type="http://schemas.openxmlformats.org/officeDocument/2006/relationships/tags" Target="../tags/tag161.xml"/><Relationship Id="rId3" Type="http://schemas.openxmlformats.org/officeDocument/2006/relationships/image" Target="file:///C:\Program%20Files%20(x86)\Tencent\TIM\Bin\Lets_Create/pic_temp/0_pic_quater_right_down.png" TargetMode="External"/><Relationship Id="rId25" Type="http://schemas.openxmlformats.org/officeDocument/2006/relationships/notesSlide" Target="../notesSlides/notesSlide1.xml"/><Relationship Id="rId24" Type="http://schemas.openxmlformats.org/officeDocument/2006/relationships/slideLayout" Target="../slideLayouts/slideLayout17.xml"/><Relationship Id="rId23" Type="http://schemas.openxmlformats.org/officeDocument/2006/relationships/tags" Target="../tags/tag178.xml"/><Relationship Id="rId22" Type="http://schemas.openxmlformats.org/officeDocument/2006/relationships/tags" Target="../tags/tag177.xml"/><Relationship Id="rId21" Type="http://schemas.openxmlformats.org/officeDocument/2006/relationships/tags" Target="../tags/tag176.xml"/><Relationship Id="rId20" Type="http://schemas.openxmlformats.org/officeDocument/2006/relationships/tags" Target="../tags/tag175.xml"/><Relationship Id="rId2" Type="http://schemas.openxmlformats.org/officeDocument/2006/relationships/image" Target="../media/image2.png"/><Relationship Id="rId19" Type="http://schemas.openxmlformats.org/officeDocument/2006/relationships/tags" Target="../tags/tag174.xml"/><Relationship Id="rId18" Type="http://schemas.openxmlformats.org/officeDocument/2006/relationships/tags" Target="../tags/tag173.xml"/><Relationship Id="rId17" Type="http://schemas.openxmlformats.org/officeDocument/2006/relationships/tags" Target="../tags/tag172.xml"/><Relationship Id="rId16" Type="http://schemas.openxmlformats.org/officeDocument/2006/relationships/tags" Target="../tags/tag171.xml"/><Relationship Id="rId15" Type="http://schemas.openxmlformats.org/officeDocument/2006/relationships/tags" Target="../tags/tag170.xml"/><Relationship Id="rId14" Type="http://schemas.openxmlformats.org/officeDocument/2006/relationships/tags" Target="../tags/tag169.xml"/><Relationship Id="rId13" Type="http://schemas.openxmlformats.org/officeDocument/2006/relationships/tags" Target="../tags/tag168.xml"/><Relationship Id="rId12" Type="http://schemas.openxmlformats.org/officeDocument/2006/relationships/tags" Target="../tags/tag167.xml"/><Relationship Id="rId11" Type="http://schemas.openxmlformats.org/officeDocument/2006/relationships/tags" Target="../tags/tag166.xml"/><Relationship Id="rId10" Type="http://schemas.openxmlformats.org/officeDocument/2006/relationships/tags" Target="../tags/tag165.xml"/><Relationship Id="rId1" Type="http://schemas.openxmlformats.org/officeDocument/2006/relationships/tags" Target="../tags/tag160.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image" Target="../media/image24.png"/><Relationship Id="rId1" Type="http://schemas.openxmlformats.org/officeDocument/2006/relationships/image" Target="../media/image23.png"/></Relationships>
</file>

<file path=ppt/slides/_rels/slide21.xml.rels><?xml version="1.0" encoding="UTF-8" standalone="yes"?>
<Relationships xmlns="http://schemas.openxmlformats.org/package/2006/relationships"><Relationship Id="rId5" Type="http://schemas.openxmlformats.org/officeDocument/2006/relationships/notesSlide" Target="../notesSlides/notesSlide2.xml"/><Relationship Id="rId4" Type="http://schemas.openxmlformats.org/officeDocument/2006/relationships/slideLayout" Target="../slideLayouts/slideLayout17.xml"/><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image" Target="../media/image29.png"/><Relationship Id="rId1" Type="http://schemas.openxmlformats.org/officeDocument/2006/relationships/image" Target="../media/image28.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image" Target="../media/image31.png"/><Relationship Id="rId1" Type="http://schemas.openxmlformats.org/officeDocument/2006/relationships/image" Target="../media/image30.png"/></Relationships>
</file>

<file path=ppt/slides/_rels/slide24.xml.rels><?xml version="1.0" encoding="UTF-8" standalone="yes"?>
<Relationships xmlns="http://schemas.openxmlformats.org/package/2006/relationships"><Relationship Id="rId9" Type="http://schemas.openxmlformats.org/officeDocument/2006/relationships/tags" Target="../tags/tag331.xml"/><Relationship Id="rId8" Type="http://schemas.openxmlformats.org/officeDocument/2006/relationships/tags" Target="../tags/tag330.xml"/><Relationship Id="rId7" Type="http://schemas.openxmlformats.org/officeDocument/2006/relationships/tags" Target="../tags/tag329.xml"/><Relationship Id="rId6" Type="http://schemas.openxmlformats.org/officeDocument/2006/relationships/image" Target="file:///C:\Program%20Files%20(x86)\Tencent\TIM\Bin\Lets_Create/pic_temp/1_pic_quater_left_down.png" TargetMode="External"/><Relationship Id="rId5" Type="http://schemas.openxmlformats.org/officeDocument/2006/relationships/image" Target="../media/image8.png"/><Relationship Id="rId4" Type="http://schemas.openxmlformats.org/officeDocument/2006/relationships/tags" Target="../tags/tag328.xml"/><Relationship Id="rId3" Type="http://schemas.openxmlformats.org/officeDocument/2006/relationships/image" Target="file:///C:\Program%20Files%20(x86)\Tencent\TIM\Bin\Lets_Create/pic_temp/0_pic_quater_right_down.png" TargetMode="External"/><Relationship Id="rId2" Type="http://schemas.openxmlformats.org/officeDocument/2006/relationships/image" Target="../media/image2.png"/><Relationship Id="rId10" Type="http://schemas.openxmlformats.org/officeDocument/2006/relationships/slideLayout" Target="../slideLayouts/slideLayout17.xml"/><Relationship Id="rId1" Type="http://schemas.openxmlformats.org/officeDocument/2006/relationships/tags" Target="../tags/tag327.xml"/></Relationships>
</file>

<file path=ppt/slides/_rels/slide25.xml.rels><?xml version="1.0" encoding="UTF-8" standalone="yes"?>
<Relationships xmlns="http://schemas.openxmlformats.org/package/2006/relationships"><Relationship Id="rId7" Type="http://schemas.openxmlformats.org/officeDocument/2006/relationships/slideLayout" Target="../slideLayouts/slideLayout17.xml"/><Relationship Id="rId6" Type="http://schemas.openxmlformats.org/officeDocument/2006/relationships/tags" Target="../tags/tag335.xml"/><Relationship Id="rId5" Type="http://schemas.openxmlformats.org/officeDocument/2006/relationships/tags" Target="../tags/tag334.xml"/><Relationship Id="rId4" Type="http://schemas.openxmlformats.org/officeDocument/2006/relationships/tags" Target="../tags/tag333.xml"/><Relationship Id="rId3" Type="http://schemas.openxmlformats.org/officeDocument/2006/relationships/image" Target="file:///C:\Program%20Files%20(x86)\Tencent\TIM\Bin\Lets_Create/pic_temp/0_pic_quater_right_down.png" TargetMode="External"/><Relationship Id="rId2" Type="http://schemas.openxmlformats.org/officeDocument/2006/relationships/image" Target="../media/image2.png"/><Relationship Id="rId1" Type="http://schemas.openxmlformats.org/officeDocument/2006/relationships/tags" Target="../tags/tag33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4" Type="http://schemas.openxmlformats.org/officeDocument/2006/relationships/slideLayout" Target="../slideLayouts/slideLayout13.xml"/><Relationship Id="rId3" Type="http://schemas.openxmlformats.org/officeDocument/2006/relationships/tags" Target="../tags/tag338.xml"/><Relationship Id="rId2" Type="http://schemas.openxmlformats.org/officeDocument/2006/relationships/tags" Target="../tags/tag337.xml"/><Relationship Id="rId1" Type="http://schemas.openxmlformats.org/officeDocument/2006/relationships/tags" Target="../tags/tag336.xml"/></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17.xml"/><Relationship Id="rId1" Type="http://schemas.openxmlformats.org/officeDocument/2006/relationships/image" Target="../media/image32.png"/></Relationships>
</file>

<file path=ppt/slides/_rels/slide29.xml.rels><?xml version="1.0" encoding="UTF-8" standalone="yes"?>
<Relationships xmlns="http://schemas.openxmlformats.org/package/2006/relationships"><Relationship Id="rId4" Type="http://schemas.openxmlformats.org/officeDocument/2006/relationships/slideLayout" Target="../slideLayouts/slideLayout13.xml"/><Relationship Id="rId3" Type="http://schemas.openxmlformats.org/officeDocument/2006/relationships/tags" Target="../tags/tag341.xml"/><Relationship Id="rId2" Type="http://schemas.openxmlformats.org/officeDocument/2006/relationships/tags" Target="../tags/tag340.xml"/><Relationship Id="rId1" Type="http://schemas.openxmlformats.org/officeDocument/2006/relationships/tags" Target="../tags/tag33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180.xml"/><Relationship Id="rId1" Type="http://schemas.openxmlformats.org/officeDocument/2006/relationships/tags" Target="../tags/tag179.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9" Type="http://schemas.openxmlformats.org/officeDocument/2006/relationships/tags" Target="../tags/tag185.xml"/><Relationship Id="rId8" Type="http://schemas.openxmlformats.org/officeDocument/2006/relationships/tags" Target="../tags/tag184.xml"/><Relationship Id="rId7" Type="http://schemas.openxmlformats.org/officeDocument/2006/relationships/tags" Target="../tags/tag183.xml"/><Relationship Id="rId6" Type="http://schemas.openxmlformats.org/officeDocument/2006/relationships/image" Target="file:///C:\Program%20Files%20(x86)\Tencent\TIM\Bin\Lets_Create/pic_temp/1_pic_quater_left_down.png" TargetMode="External"/><Relationship Id="rId5" Type="http://schemas.openxmlformats.org/officeDocument/2006/relationships/image" Target="../media/image8.png"/><Relationship Id="rId4" Type="http://schemas.openxmlformats.org/officeDocument/2006/relationships/tags" Target="../tags/tag182.xml"/><Relationship Id="rId3" Type="http://schemas.openxmlformats.org/officeDocument/2006/relationships/image" Target="file:///C:\Program%20Files%20(x86)\Tencent\TIM\Bin\Lets_Create/pic_temp/0_pic_quater_right_down.png" TargetMode="External"/><Relationship Id="rId27" Type="http://schemas.openxmlformats.org/officeDocument/2006/relationships/slideLayout" Target="../slideLayouts/slideLayout17.xml"/><Relationship Id="rId26" Type="http://schemas.openxmlformats.org/officeDocument/2006/relationships/tags" Target="../tags/tag201.xml"/><Relationship Id="rId25" Type="http://schemas.openxmlformats.org/officeDocument/2006/relationships/tags" Target="../tags/tag200.xml"/><Relationship Id="rId24" Type="http://schemas.openxmlformats.org/officeDocument/2006/relationships/tags" Target="../tags/tag199.xml"/><Relationship Id="rId23" Type="http://schemas.openxmlformats.org/officeDocument/2006/relationships/tags" Target="../tags/tag198.xml"/><Relationship Id="rId22" Type="http://schemas.openxmlformats.org/officeDocument/2006/relationships/tags" Target="../tags/tag197.xml"/><Relationship Id="rId21" Type="http://schemas.openxmlformats.org/officeDocument/2006/relationships/tags" Target="../tags/tag196.xml"/><Relationship Id="rId20" Type="http://schemas.openxmlformats.org/officeDocument/2006/relationships/tags" Target="../tags/tag195.xml"/><Relationship Id="rId2" Type="http://schemas.openxmlformats.org/officeDocument/2006/relationships/image" Target="../media/image2.png"/><Relationship Id="rId19" Type="http://schemas.openxmlformats.org/officeDocument/2006/relationships/tags" Target="../tags/tag194.xml"/><Relationship Id="rId18" Type="http://schemas.openxmlformats.org/officeDocument/2006/relationships/tags" Target="../tags/tag193.xml"/><Relationship Id="rId17" Type="http://schemas.openxmlformats.org/officeDocument/2006/relationships/tags" Target="../tags/tag192.xml"/><Relationship Id="rId16" Type="http://schemas.openxmlformats.org/officeDocument/2006/relationships/tags" Target="../tags/tag191.xml"/><Relationship Id="rId15" Type="http://schemas.openxmlformats.org/officeDocument/2006/relationships/tags" Target="../tags/tag190.xml"/><Relationship Id="rId14" Type="http://schemas.openxmlformats.org/officeDocument/2006/relationships/tags" Target="../tags/tag189.xml"/><Relationship Id="rId13" Type="http://schemas.openxmlformats.org/officeDocument/2006/relationships/image" Target="../media/image10.png"/><Relationship Id="rId12" Type="http://schemas.openxmlformats.org/officeDocument/2006/relationships/tags" Target="../tags/tag188.xml"/><Relationship Id="rId11" Type="http://schemas.openxmlformats.org/officeDocument/2006/relationships/tags" Target="../tags/tag187.xml"/><Relationship Id="rId10" Type="http://schemas.openxmlformats.org/officeDocument/2006/relationships/tags" Target="../tags/tag186.xml"/><Relationship Id="rId1" Type="http://schemas.openxmlformats.org/officeDocument/2006/relationships/tags" Target="../tags/tag181.xml"/></Relationships>
</file>

<file path=ppt/slides/_rels/slide5.xml.rels><?xml version="1.0" encoding="UTF-8" standalone="yes"?>
<Relationships xmlns="http://schemas.openxmlformats.org/package/2006/relationships"><Relationship Id="rId9" Type="http://schemas.openxmlformats.org/officeDocument/2006/relationships/tags" Target="../tags/tag206.xml"/><Relationship Id="rId8" Type="http://schemas.openxmlformats.org/officeDocument/2006/relationships/tags" Target="../tags/tag205.xml"/><Relationship Id="rId7" Type="http://schemas.openxmlformats.org/officeDocument/2006/relationships/tags" Target="../tags/tag204.xml"/><Relationship Id="rId6" Type="http://schemas.openxmlformats.org/officeDocument/2006/relationships/image" Target="file:///C:\Program%20Files%20(x86)\Tencent\TIM\Bin\Lets_Create/pic_temp/1_pic_quater_left_down.png" TargetMode="External"/><Relationship Id="rId5" Type="http://schemas.openxmlformats.org/officeDocument/2006/relationships/image" Target="../media/image8.png"/><Relationship Id="rId4" Type="http://schemas.openxmlformats.org/officeDocument/2006/relationships/tags" Target="../tags/tag203.xml"/><Relationship Id="rId3" Type="http://schemas.openxmlformats.org/officeDocument/2006/relationships/image" Target="file:///C:\Program%20Files%20(x86)\Tencent\TIM\Bin\Lets_Create/pic_temp/0_pic_quater_right_down.png" TargetMode="External"/><Relationship Id="rId22" Type="http://schemas.openxmlformats.org/officeDocument/2006/relationships/slideLayout" Target="../slideLayouts/slideLayout17.xml"/><Relationship Id="rId21" Type="http://schemas.openxmlformats.org/officeDocument/2006/relationships/tags" Target="../tags/tag218.xml"/><Relationship Id="rId20" Type="http://schemas.openxmlformats.org/officeDocument/2006/relationships/tags" Target="../tags/tag217.xml"/><Relationship Id="rId2" Type="http://schemas.openxmlformats.org/officeDocument/2006/relationships/image" Target="../media/image2.png"/><Relationship Id="rId19" Type="http://schemas.openxmlformats.org/officeDocument/2006/relationships/tags" Target="../tags/tag216.xml"/><Relationship Id="rId18" Type="http://schemas.openxmlformats.org/officeDocument/2006/relationships/tags" Target="../tags/tag215.xml"/><Relationship Id="rId17" Type="http://schemas.openxmlformats.org/officeDocument/2006/relationships/tags" Target="../tags/tag214.xml"/><Relationship Id="rId16" Type="http://schemas.openxmlformats.org/officeDocument/2006/relationships/tags" Target="../tags/tag213.xml"/><Relationship Id="rId15" Type="http://schemas.openxmlformats.org/officeDocument/2006/relationships/tags" Target="../tags/tag212.xml"/><Relationship Id="rId14" Type="http://schemas.openxmlformats.org/officeDocument/2006/relationships/tags" Target="../tags/tag211.xml"/><Relationship Id="rId13" Type="http://schemas.openxmlformats.org/officeDocument/2006/relationships/tags" Target="../tags/tag210.xml"/><Relationship Id="rId12" Type="http://schemas.openxmlformats.org/officeDocument/2006/relationships/tags" Target="../tags/tag209.xml"/><Relationship Id="rId11" Type="http://schemas.openxmlformats.org/officeDocument/2006/relationships/tags" Target="../tags/tag208.xml"/><Relationship Id="rId10" Type="http://schemas.openxmlformats.org/officeDocument/2006/relationships/tags" Target="../tags/tag207.xml"/><Relationship Id="rId1" Type="http://schemas.openxmlformats.org/officeDocument/2006/relationships/tags" Target="../tags/tag20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4" Type="http://schemas.openxmlformats.org/officeDocument/2006/relationships/slideLayout" Target="../slideLayouts/slideLayout13.xml"/><Relationship Id="rId3" Type="http://schemas.openxmlformats.org/officeDocument/2006/relationships/tags" Target="../tags/tag221.xml"/><Relationship Id="rId2" Type="http://schemas.openxmlformats.org/officeDocument/2006/relationships/tags" Target="../tags/tag220.xml"/><Relationship Id="rId1" Type="http://schemas.openxmlformats.org/officeDocument/2006/relationships/tags" Target="../tags/tag219.xml"/></Relationships>
</file>

<file path=ppt/slides/_rels/slide8.xml.rels><?xml version="1.0" encoding="UTF-8" standalone="yes"?>
<Relationships xmlns="http://schemas.openxmlformats.org/package/2006/relationships"><Relationship Id="rId9" Type="http://schemas.openxmlformats.org/officeDocument/2006/relationships/image" Target="../media/image11.png"/><Relationship Id="rId8" Type="http://schemas.openxmlformats.org/officeDocument/2006/relationships/tags" Target="../tags/tag225.xml"/><Relationship Id="rId7" Type="http://schemas.openxmlformats.org/officeDocument/2006/relationships/tags" Target="../tags/tag224.xml"/><Relationship Id="rId6" Type="http://schemas.openxmlformats.org/officeDocument/2006/relationships/image" Target="file:///C:\Program%20Files%20(x86)\Tencent\TIM\Bin\Lets_Create/pic_temp/1_pic_quater_left_down.png" TargetMode="External"/><Relationship Id="rId5" Type="http://schemas.openxmlformats.org/officeDocument/2006/relationships/image" Target="../media/image8.png"/><Relationship Id="rId4" Type="http://schemas.openxmlformats.org/officeDocument/2006/relationships/tags" Target="../tags/tag223.xml"/><Relationship Id="rId3" Type="http://schemas.openxmlformats.org/officeDocument/2006/relationships/image" Target="file:///C:\Program%20Files%20(x86)\Tencent\TIM\Bin\Lets_Create/pic_temp/0_pic_quater_right_down.png" TargetMode="External"/><Relationship Id="rId2" Type="http://schemas.openxmlformats.org/officeDocument/2006/relationships/image" Target="../media/image2.png"/><Relationship Id="rId12" Type="http://schemas.openxmlformats.org/officeDocument/2006/relationships/slideLayout" Target="../slideLayouts/slideLayout17.xml"/><Relationship Id="rId11" Type="http://schemas.openxmlformats.org/officeDocument/2006/relationships/tags" Target="../tags/tag226.xml"/><Relationship Id="rId10" Type="http://schemas.openxmlformats.org/officeDocument/2006/relationships/image" Target="../media/image12.png"/><Relationship Id="rId1" Type="http://schemas.openxmlformats.org/officeDocument/2006/relationships/tags" Target="../tags/tag222.xml"/></Relationships>
</file>

<file path=ppt/slides/_rels/slide9.xml.rels><?xml version="1.0" encoding="UTF-8" standalone="yes"?>
<Relationships xmlns="http://schemas.openxmlformats.org/package/2006/relationships"><Relationship Id="rId9" Type="http://schemas.openxmlformats.org/officeDocument/2006/relationships/tags" Target="../tags/tag231.xml"/><Relationship Id="rId8" Type="http://schemas.openxmlformats.org/officeDocument/2006/relationships/tags" Target="../tags/tag230.xml"/><Relationship Id="rId7" Type="http://schemas.openxmlformats.org/officeDocument/2006/relationships/tags" Target="../tags/tag229.xml"/><Relationship Id="rId6" Type="http://schemas.openxmlformats.org/officeDocument/2006/relationships/image" Target="file:///C:\Program%20Files%20(x86)\Tencent\TIM\Bin\Lets_Create/pic_temp/1_pic_quater_left_down.png" TargetMode="External"/><Relationship Id="rId5" Type="http://schemas.openxmlformats.org/officeDocument/2006/relationships/image" Target="../media/image8.png"/><Relationship Id="rId4" Type="http://schemas.openxmlformats.org/officeDocument/2006/relationships/tags" Target="../tags/tag228.xml"/><Relationship Id="rId3" Type="http://schemas.openxmlformats.org/officeDocument/2006/relationships/image" Target="file:///C:\Program%20Files%20(x86)\Tencent\TIM\Bin\Lets_Create/pic_temp/0_pic_quater_right_down.png" TargetMode="External"/><Relationship Id="rId22" Type="http://schemas.openxmlformats.org/officeDocument/2006/relationships/slideLayout" Target="../slideLayouts/slideLayout17.xml"/><Relationship Id="rId21" Type="http://schemas.openxmlformats.org/officeDocument/2006/relationships/tags" Target="../tags/tag241.xml"/><Relationship Id="rId20" Type="http://schemas.openxmlformats.org/officeDocument/2006/relationships/image" Target="../media/image14.png"/><Relationship Id="rId2" Type="http://schemas.openxmlformats.org/officeDocument/2006/relationships/image" Target="../media/image2.png"/><Relationship Id="rId19" Type="http://schemas.openxmlformats.org/officeDocument/2006/relationships/image" Target="../media/image13.png"/><Relationship Id="rId18" Type="http://schemas.openxmlformats.org/officeDocument/2006/relationships/tags" Target="../tags/tag240.xml"/><Relationship Id="rId17" Type="http://schemas.openxmlformats.org/officeDocument/2006/relationships/tags" Target="../tags/tag239.xml"/><Relationship Id="rId16" Type="http://schemas.openxmlformats.org/officeDocument/2006/relationships/tags" Target="../tags/tag238.xml"/><Relationship Id="rId15" Type="http://schemas.openxmlformats.org/officeDocument/2006/relationships/tags" Target="../tags/tag237.xml"/><Relationship Id="rId14" Type="http://schemas.openxmlformats.org/officeDocument/2006/relationships/tags" Target="../tags/tag236.xml"/><Relationship Id="rId13" Type="http://schemas.openxmlformats.org/officeDocument/2006/relationships/tags" Target="../tags/tag235.xml"/><Relationship Id="rId12" Type="http://schemas.openxmlformats.org/officeDocument/2006/relationships/tags" Target="../tags/tag234.xml"/><Relationship Id="rId11" Type="http://schemas.openxmlformats.org/officeDocument/2006/relationships/tags" Target="../tags/tag233.xml"/><Relationship Id="rId10" Type="http://schemas.openxmlformats.org/officeDocument/2006/relationships/tags" Target="../tags/tag232.xml"/><Relationship Id="rId1" Type="http://schemas.openxmlformats.org/officeDocument/2006/relationships/tags" Target="../tags/tag22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标题 18"/>
          <p:cNvSpPr>
            <a:spLocks noGrp="1"/>
          </p:cNvSpPr>
          <p:nvPr>
            <p:ph type="ctrTitle"/>
            <p:custDataLst>
              <p:tags r:id="rId1"/>
            </p:custDataLst>
          </p:nvPr>
        </p:nvSpPr>
        <p:spPr>
          <a:xfrm>
            <a:off x="1899285" y="1551940"/>
            <a:ext cx="8393430" cy="1508125"/>
          </a:xfrm>
          <a:noFill/>
        </p:spPr>
        <p:txBody>
          <a:bodyPr anchor="b" anchorCtr="0">
            <a:normAutofit fontScale="90000"/>
          </a:bodyPr>
          <a:lstStyle/>
          <a:p>
            <a:br>
              <a:rPr lang="zh-CN" altLang="en-US" dirty="0">
                <a:solidFill>
                  <a:schemeClr val="lt1"/>
                </a:solidFill>
                <a:uFillTx/>
                <a:ea typeface="微软雅黑" panose="020B0503020204020204" charset="-122"/>
              </a:rPr>
            </a:br>
            <a:r>
              <a:rPr lang="zh-CN" altLang="en-US" sz="4400" b="0" dirty="0">
                <a:solidFill>
                  <a:schemeClr val="lt1"/>
                </a:solidFill>
                <a:uFillTx/>
                <a:latin typeface="方正超粗黑_GBK" panose="02000000000000000000" charset="-122"/>
                <a:ea typeface="方正超粗黑_GBK" panose="02000000000000000000" charset="-122"/>
                <a:cs typeface="方正小标宋简体" panose="02000000000000000000" charset="-122"/>
              </a:rPr>
              <a:t>解读国家局、省局关于发展庭院经济的相关政策与文件</a:t>
            </a:r>
            <a:endParaRPr lang="zh-CN" altLang="en-US" sz="4400" b="0" dirty="0">
              <a:solidFill>
                <a:schemeClr val="lt1"/>
              </a:solidFill>
              <a:uFillTx/>
              <a:latin typeface="方正超粗黑_GBK" panose="02000000000000000000" charset="-122"/>
              <a:ea typeface="方正超粗黑_GBK" panose="02000000000000000000" charset="-122"/>
              <a:cs typeface="方正小标宋简体" panose="02000000000000000000" charset="-122"/>
            </a:endParaRPr>
          </a:p>
        </p:txBody>
      </p:sp>
      <p:sp>
        <p:nvSpPr>
          <p:cNvPr id="2" name="文本占位符 1"/>
          <p:cNvSpPr>
            <a:spLocks noGrp="1"/>
          </p:cNvSpPr>
          <p:nvPr>
            <p:ph type="body" sz="quarter" idx="13"/>
            <p:custDataLst>
              <p:tags r:id="rId2"/>
            </p:custDataLst>
          </p:nvPr>
        </p:nvSpPr>
        <p:spPr>
          <a:xfrm flipH="1">
            <a:off x="3952240" y="4152900"/>
            <a:ext cx="4371975" cy="1279525"/>
          </a:xfrm>
        </p:spPr>
        <p:txBody>
          <a:bodyPr>
            <a:normAutofit/>
          </a:bodyPr>
          <a:lstStyle/>
          <a:p>
            <a:r>
              <a:rPr lang="zh-CN" altLang="en-US" sz="6000" dirty="0">
                <a:solidFill>
                  <a:schemeClr val="bg1"/>
                </a:solidFill>
                <a:uFillTx/>
                <a:latin typeface="微软雅黑" panose="020B0503020204020204" charset="-122"/>
                <a:ea typeface="楷体" panose="02010609060101010101" charset="-122"/>
              </a:rPr>
              <a:t>乡村振兴局</a:t>
            </a:r>
            <a:endParaRPr lang="zh-CN" altLang="en-US" sz="6000" dirty="0">
              <a:solidFill>
                <a:schemeClr val="bg1"/>
              </a:solidFill>
              <a:uFillTx/>
              <a:latin typeface="微软雅黑" panose="020B0503020204020204" charset="-122"/>
              <a:ea typeface="楷体" panose="02010609060101010101" charset="-122"/>
            </a:endParaRPr>
          </a:p>
        </p:txBody>
      </p:sp>
      <p:sp>
        <p:nvSpPr>
          <p:cNvPr id="4" name="文本占位符 3"/>
          <p:cNvSpPr>
            <a:spLocks noGrp="1"/>
          </p:cNvSpPr>
          <p:nvPr>
            <p:ph type="body" sz="quarter" idx="14"/>
            <p:custDataLst>
              <p:tags r:id="rId3"/>
            </p:custDataLst>
          </p:nvPr>
        </p:nvSpPr>
        <p:spPr>
          <a:xfrm>
            <a:off x="5094000" y="5580770"/>
            <a:ext cx="2005200" cy="394177"/>
          </a:xfrm>
        </p:spPr>
        <p:txBody>
          <a:bodyPr>
            <a:normAutofit lnSpcReduction="10000"/>
          </a:bodyPr>
          <a:lstStyle/>
          <a:p>
            <a:r>
              <a:rPr lang="en-US" altLang="zh-CN" dirty="0">
                <a:solidFill>
                  <a:schemeClr val="lt1"/>
                </a:solidFill>
                <a:latin typeface="Times New Roman" panose="02020603050405020304" charset="0"/>
                <a:ea typeface="微软雅黑" panose="020B0503020204020204" charset="-122"/>
                <a:cs typeface="Times New Roman" panose="02020603050405020304" charset="0"/>
              </a:rPr>
              <a:t>2023-05</a:t>
            </a:r>
            <a:endParaRPr lang="en-US" altLang="zh-CN" dirty="0">
              <a:solidFill>
                <a:schemeClr val="lt1"/>
              </a:solidFill>
              <a:latin typeface="Times New Roman" panose="02020603050405020304" charset="0"/>
              <a:ea typeface="微软雅黑" panose="020B0503020204020204" charset="-122"/>
              <a:cs typeface="Times New Roman" panose="02020603050405020304" charset="0"/>
            </a:endParaRPr>
          </a:p>
        </p:txBody>
      </p:sp>
    </p:spTree>
    <p:custDataLst>
      <p:tags r:id="rId4"/>
    </p:custData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33" name="图片 9"/>
          <p:cNvPicPr/>
          <p:nvPr userDrawn="1">
            <p:custDataLst>
              <p:tags r:id="rId1"/>
            </p:custDataLst>
          </p:nvPr>
        </p:nvPicPr>
        <p:blipFill>
          <a:blip r:embed="rId2" r:link="rId3" cstate="print">
            <a:extLst>
              <a:ext uri="{28A0092B-C50C-407E-A947-70E740481C1C}">
                <a14:useLocalDpi xmlns:a14="http://schemas.microsoft.com/office/drawing/2010/main" val="0"/>
              </a:ext>
            </a:extLst>
          </a:blip>
          <a:stretch>
            <a:fillRect/>
          </a:stretch>
        </p:blipFill>
        <p:spPr>
          <a:xfrm>
            <a:off x="0" y="0"/>
            <a:ext cx="1143000" cy="626745"/>
          </a:xfrm>
          <a:prstGeom prst="rect">
            <a:avLst/>
          </a:prstGeom>
        </p:spPr>
      </p:pic>
      <p:pic>
        <p:nvPicPr>
          <p:cNvPr id="32" name="图片 10"/>
          <p:cNvPicPr/>
          <p:nvPr userDrawn="1">
            <p:custDataLst>
              <p:tags r:id="rId4"/>
            </p:custDataLst>
          </p:nvPr>
        </p:nvPicPr>
        <p:blipFill>
          <a:blip r:embed="rId5" r:link="rId6" cstate="print">
            <a:extLst>
              <a:ext uri="{28A0092B-C50C-407E-A947-70E740481C1C}">
                <a14:useLocalDpi xmlns:a14="http://schemas.microsoft.com/office/drawing/2010/main" val="0"/>
              </a:ext>
            </a:extLst>
          </a:blip>
          <a:stretch>
            <a:fillRect/>
          </a:stretch>
        </p:blipFill>
        <p:spPr>
          <a:xfrm>
            <a:off x="11049000" y="5081905"/>
            <a:ext cx="1143000" cy="1776095"/>
          </a:xfrm>
          <a:prstGeom prst="rect">
            <a:avLst/>
          </a:prstGeom>
        </p:spPr>
      </p:pic>
      <p:cxnSp>
        <p:nvCxnSpPr>
          <p:cNvPr id="3" name="直接连接符 2"/>
          <p:cNvCxnSpPr/>
          <p:nvPr>
            <p:custDataLst>
              <p:tags r:id="rId7"/>
            </p:custDataLst>
          </p:nvPr>
        </p:nvCxnSpPr>
        <p:spPr>
          <a:xfrm>
            <a:off x="457204" y="914407"/>
            <a:ext cx="11277690" cy="12700"/>
          </a:xfrm>
          <a:prstGeom prst="line">
            <a:avLst/>
          </a:prstGeom>
          <a:ln w="31750">
            <a:solidFill>
              <a:schemeClr val="accent1"/>
            </a:solidFill>
          </a:ln>
        </p:spPr>
        <p:style>
          <a:lnRef idx="1">
            <a:schemeClr val="dk1"/>
          </a:lnRef>
          <a:fillRef idx="0">
            <a:schemeClr val="dk1"/>
          </a:fillRef>
          <a:effectRef idx="0">
            <a:schemeClr val="dk1"/>
          </a:effectRef>
          <a:fontRef idx="minor">
            <a:schemeClr val="tx1"/>
          </a:fontRef>
        </p:style>
      </p:cxnSp>
      <p:sp>
        <p:nvSpPr>
          <p:cNvPr id="9" name="文本框 6"/>
          <p:cNvSpPr txBox="1"/>
          <p:nvPr>
            <p:custDataLst>
              <p:tags r:id="rId8"/>
            </p:custDataLst>
          </p:nvPr>
        </p:nvSpPr>
        <p:spPr>
          <a:xfrm>
            <a:off x="457204" y="152401"/>
            <a:ext cx="11277690" cy="609605"/>
          </a:xfrm>
          <a:prstGeom prst="rect">
            <a:avLst/>
          </a:prstGeom>
          <a:noFill/>
          <a:ln w="12700">
            <a:miter lim="400000"/>
          </a:ln>
          <a:extLst>
            <a:ext uri="{909E8E84-426E-40DD-AFC4-6F175D3DCCD1}">
              <a14:hiddenFill xmlns:a14="http://schemas.microsoft.com/office/drawing/2010/main">
                <a:solidFill>
                  <a:schemeClr val="accent1"/>
                </a:solidFill>
              </a14:hiddenFill>
            </a:ext>
          </a:extLst>
        </p:spPr>
        <p:txBody>
          <a:bodyPr lIns="0" tIns="0" rIns="0" bIns="0" anchor="ctr" anchorCtr="0">
            <a:normAutofit lnSpcReduction="10000"/>
          </a:bodyPr>
          <a:lstStyle>
            <a:defPPr>
              <a:defRPr lang="zh-CN"/>
            </a:defPPr>
            <a:lvl1pPr>
              <a:lnSpc>
                <a:spcPct val="120000"/>
              </a:lnSpc>
              <a:defRPr sz="3600" b="1">
                <a:solidFill>
                  <a:srgbClr val="FFFFFF"/>
                </a:solidFill>
                <a:latin typeface="微软雅黑" panose="020B0503020204020204" charset="-122"/>
                <a:ea typeface="微软雅黑" panose="020B0503020204020204" charset="-122"/>
                <a:cs typeface="微软雅黑" panose="020B0503020204020204" charset="-122"/>
              </a:defRPr>
            </a:lvl1pPr>
          </a:lstStyle>
          <a:p>
            <a:pPr marL="0" indent="0" algn="l">
              <a:lnSpc>
                <a:spcPct val="100000"/>
              </a:lnSpc>
              <a:spcBef>
                <a:spcPts val="0"/>
              </a:spcBef>
              <a:spcAft>
                <a:spcPts val="0"/>
              </a:spcAft>
              <a:buSzPct val="100000"/>
              <a:buNone/>
            </a:pPr>
            <a:r>
              <a:rPr lang="zh-CN" sz="3500" spc="190" dirty="0" err="1">
                <a:solidFill>
                  <a:schemeClr val="tx1"/>
                </a:solidFill>
                <a:latin typeface="隶书" panose="02010509060101010101" pitchFamily="49" charset="-122"/>
                <a:sym typeface="微软雅黑" panose="020B0503020204020204" charset="-122"/>
              </a:rPr>
              <a:t>（三）引领乡风文明</a:t>
            </a:r>
            <a:endParaRPr lang="zh-CN" sz="3500" spc="190" dirty="0" err="1">
              <a:solidFill>
                <a:schemeClr val="tx1"/>
              </a:solidFill>
              <a:latin typeface="隶书" panose="02010509060101010101" pitchFamily="49" charset="-122"/>
              <a:sym typeface="微软雅黑" panose="020B0503020204020204" charset="-122"/>
            </a:endParaRPr>
          </a:p>
        </p:txBody>
      </p:sp>
      <p:sp>
        <p:nvSpPr>
          <p:cNvPr id="16" name="圆角矩形 24"/>
          <p:cNvSpPr/>
          <p:nvPr>
            <p:custDataLst>
              <p:tags r:id="rId9"/>
            </p:custDataLst>
          </p:nvPr>
        </p:nvSpPr>
        <p:spPr>
          <a:xfrm>
            <a:off x="9296740" y="1986487"/>
            <a:ext cx="1592555" cy="3216161"/>
          </a:xfrm>
          <a:prstGeom prst="roundRect">
            <a:avLst>
              <a:gd name="adj" fmla="val 50000"/>
            </a:avLst>
          </a:prstGeom>
          <a:solidFill>
            <a:schemeClr val="lt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隶书" panose="02010509060101010101" pitchFamily="49" charset="-122"/>
              <a:cs typeface="隶书" panose="02010509060101010101" pitchFamily="49" charset="-122"/>
            </a:endParaRPr>
          </a:p>
        </p:txBody>
      </p:sp>
      <p:sp>
        <p:nvSpPr>
          <p:cNvPr id="26" name="文本框 14"/>
          <p:cNvSpPr txBox="1"/>
          <p:nvPr>
            <p:custDataLst>
              <p:tags r:id="rId10"/>
            </p:custDataLst>
          </p:nvPr>
        </p:nvSpPr>
        <p:spPr>
          <a:xfrm>
            <a:off x="7444484" y="3586229"/>
            <a:ext cx="1309859" cy="1285484"/>
          </a:xfrm>
          <a:prstGeom prst="rect">
            <a:avLst/>
          </a:prstGeom>
          <a:noFill/>
        </p:spPr>
        <p:txBody>
          <a:bodyPr wrap="square" lIns="0" tIns="0" rIns="0" rtlCol="0">
            <a:normAutofit/>
          </a:bodyPr>
          <a:lstStyle>
            <a:defPPr>
              <a:defRPr lang="zh-CN"/>
            </a:defPPr>
            <a:lvl1pPr algn="ctr">
              <a:lnSpc>
                <a:spcPct val="120000"/>
              </a:lnSpc>
              <a:spcBef>
                <a:spcPts val="0"/>
              </a:spcBef>
              <a:spcAft>
                <a:spcPts val="0"/>
              </a:spcAft>
              <a:defRPr>
                <a:uFillTx/>
                <a:latin typeface="Arial" panose="020B0604020202020204" pitchFamily="34" charset="0"/>
                <a:ea typeface="微软雅黑" panose="020B0503020204020204" charset="-122"/>
              </a:defRPr>
            </a:lvl1pPr>
          </a:lstStyle>
          <a:p>
            <a:pPr marL="0" lvl="0" indent="0" algn="l">
              <a:lnSpc>
                <a:spcPct val="120000"/>
              </a:lnSpc>
              <a:spcBef>
                <a:spcPts val="0"/>
              </a:spcBef>
              <a:spcAft>
                <a:spcPts val="0"/>
              </a:spcAft>
              <a:buSzPct val="100000"/>
            </a:pPr>
            <a:endParaRPr lang="zh-CN" altLang="en-US" sz="1800" dirty="0">
              <a:solidFill>
                <a:schemeClr val="dk1"/>
              </a:solidFill>
              <a:latin typeface="隶书" panose="02010509060101010101" pitchFamily="49" charset="-122"/>
              <a:sym typeface="+mn-ea"/>
            </a:endParaRPr>
          </a:p>
        </p:txBody>
      </p:sp>
      <p:pic>
        <p:nvPicPr>
          <p:cNvPr id="27" name="图片 42" descr="343439383331313b343532303033323bd3a6d3c3b9dcc0ed"/>
          <p:cNvPicPr>
            <a:picLocks noChangeAspect="1"/>
          </p:cNvPicPr>
          <p:nvPr>
            <p:custDataLst>
              <p:tags r:id="rId11"/>
            </p:custDataLst>
          </p:nvPr>
        </p:nvPicPr>
        <p:blipFill>
          <a:blip r:embed="rId12"/>
          <a:stretch>
            <a:fillRect/>
          </a:stretch>
        </p:blipFill>
        <p:spPr>
          <a:xfrm>
            <a:off x="7912085" y="2574067"/>
            <a:ext cx="438296" cy="438296"/>
          </a:xfrm>
          <a:prstGeom prst="rect">
            <a:avLst/>
          </a:prstGeom>
        </p:spPr>
      </p:pic>
      <p:sp>
        <p:nvSpPr>
          <p:cNvPr id="30" name="文本框 11"/>
          <p:cNvSpPr txBox="1"/>
          <p:nvPr>
            <p:custDataLst>
              <p:tags r:id="rId13"/>
            </p:custDataLst>
          </p:nvPr>
        </p:nvSpPr>
        <p:spPr>
          <a:xfrm>
            <a:off x="5436809" y="3586229"/>
            <a:ext cx="1309859" cy="1285484"/>
          </a:xfrm>
          <a:prstGeom prst="rect">
            <a:avLst/>
          </a:prstGeom>
          <a:noFill/>
        </p:spPr>
        <p:txBody>
          <a:bodyPr wrap="square" lIns="0" tIns="0" rIns="0" rtlCol="0">
            <a:normAutofit/>
          </a:bodyPr>
          <a:lstStyle>
            <a:defPPr>
              <a:defRPr lang="zh-CN"/>
            </a:defPPr>
            <a:lvl1pPr algn="ctr">
              <a:lnSpc>
                <a:spcPct val="120000"/>
              </a:lnSpc>
              <a:spcBef>
                <a:spcPts val="0"/>
              </a:spcBef>
              <a:spcAft>
                <a:spcPts val="0"/>
              </a:spcAft>
              <a:defRPr>
                <a:uFillTx/>
                <a:latin typeface="Arial" panose="020B0604020202020204" pitchFamily="34" charset="0"/>
                <a:ea typeface="微软雅黑" panose="020B0503020204020204" charset="-122"/>
              </a:defRPr>
            </a:lvl1pPr>
          </a:lstStyle>
          <a:p>
            <a:pPr marL="0" lvl="0" indent="0" algn="l">
              <a:lnSpc>
                <a:spcPct val="120000"/>
              </a:lnSpc>
              <a:spcBef>
                <a:spcPts val="0"/>
              </a:spcBef>
              <a:spcAft>
                <a:spcPts val="0"/>
              </a:spcAft>
              <a:buSzPct val="100000"/>
            </a:pPr>
            <a:endParaRPr lang="zh-CN" altLang="en-US" sz="1800" dirty="0">
              <a:solidFill>
                <a:schemeClr val="dk1"/>
              </a:solidFill>
              <a:latin typeface="隶书" panose="02010509060101010101" pitchFamily="49" charset="-122"/>
              <a:cs typeface="隶书" panose="02010509060101010101" pitchFamily="49" charset="-122"/>
              <a:sym typeface="+mn-ea"/>
            </a:endParaRPr>
          </a:p>
        </p:txBody>
      </p:sp>
      <p:pic>
        <p:nvPicPr>
          <p:cNvPr id="2" name="图片 1"/>
          <p:cNvPicPr>
            <a:picLocks noChangeAspect="1"/>
          </p:cNvPicPr>
          <p:nvPr/>
        </p:nvPicPr>
        <p:blipFill>
          <a:blip r:embed="rId14"/>
          <a:stretch>
            <a:fillRect/>
          </a:stretch>
        </p:blipFill>
        <p:spPr>
          <a:xfrm>
            <a:off x="-635" y="2574290"/>
            <a:ext cx="6064885" cy="4283710"/>
          </a:xfrm>
          <a:prstGeom prst="rect">
            <a:avLst/>
          </a:prstGeom>
        </p:spPr>
      </p:pic>
      <p:pic>
        <p:nvPicPr>
          <p:cNvPr id="4" name="图片 3"/>
          <p:cNvPicPr>
            <a:picLocks noChangeAspect="1"/>
          </p:cNvPicPr>
          <p:nvPr/>
        </p:nvPicPr>
        <p:blipFill>
          <a:blip r:embed="rId15"/>
          <a:stretch>
            <a:fillRect/>
          </a:stretch>
        </p:blipFill>
        <p:spPr>
          <a:xfrm>
            <a:off x="5979795" y="926465"/>
            <a:ext cx="6211570" cy="5783580"/>
          </a:xfrm>
          <a:prstGeom prst="rect">
            <a:avLst/>
          </a:prstGeom>
        </p:spPr>
      </p:pic>
      <p:sp>
        <p:nvSpPr>
          <p:cNvPr id="100" name="文本框 99"/>
          <p:cNvSpPr txBox="1"/>
          <p:nvPr/>
        </p:nvSpPr>
        <p:spPr>
          <a:xfrm>
            <a:off x="193675" y="1014095"/>
            <a:ext cx="5785485" cy="1568450"/>
          </a:xfrm>
          <a:prstGeom prst="rect">
            <a:avLst/>
          </a:prstGeom>
          <a:noFill/>
          <a:ln w="9525">
            <a:noFill/>
          </a:ln>
        </p:spPr>
        <p:txBody>
          <a:bodyPr wrap="square">
            <a:spAutoFit/>
          </a:bodyPr>
          <a:p>
            <a:pPr marL="0" indent="0" algn="l"/>
            <a:r>
              <a:rPr lang="en-US" altLang="zh-CN" sz="2400" b="0">
                <a:cs typeface="宋体" panose="02010600030101010101" pitchFamily="2" charset="-122"/>
              </a:rPr>
              <a:t>      </a:t>
            </a:r>
            <a:r>
              <a:rPr lang="zh-CN" sz="2400" b="0">
                <a:cs typeface="宋体" panose="02010600030101010101" pitchFamily="2" charset="-122"/>
              </a:rPr>
              <a:t>农户之间相互交换或相互赠送产品的可能性与便利性极大提高，加大了农户之间交流的频率，从而达到邻里和睦乡风文明。</a:t>
            </a:r>
            <a:endParaRPr lang="zh-CN" altLang="en-US" sz="2400"/>
          </a:p>
        </p:txBody>
      </p:sp>
    </p:spTree>
    <p:custDataLst>
      <p:tags r:id="rId16"/>
    </p:custData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10" name="图片 9"/>
          <p:cNvPicPr/>
          <p:nvPr userDrawn="1">
            <p:custDataLst>
              <p:tags r:id="rId1"/>
            </p:custDataLst>
          </p:nvPr>
        </p:nvPicPr>
        <p:blipFill>
          <a:blip r:embed="rId2" r:link="rId3" cstate="print">
            <a:extLst>
              <a:ext uri="{28A0092B-C50C-407E-A947-70E740481C1C}">
                <a14:useLocalDpi xmlns:a14="http://schemas.microsoft.com/office/drawing/2010/main" val="0"/>
              </a:ext>
            </a:extLst>
          </a:blip>
          <a:stretch>
            <a:fillRect/>
          </a:stretch>
        </p:blipFill>
        <p:spPr>
          <a:xfrm>
            <a:off x="0" y="0"/>
            <a:ext cx="1143000" cy="626745"/>
          </a:xfrm>
          <a:prstGeom prst="rect">
            <a:avLst/>
          </a:prstGeom>
        </p:spPr>
      </p:pic>
      <p:pic>
        <p:nvPicPr>
          <p:cNvPr id="5" name="图片 10"/>
          <p:cNvPicPr/>
          <p:nvPr userDrawn="1">
            <p:custDataLst>
              <p:tags r:id="rId4"/>
            </p:custDataLst>
          </p:nvPr>
        </p:nvPicPr>
        <p:blipFill>
          <a:blip r:embed="rId5" r:link="rId6" cstate="print">
            <a:extLst>
              <a:ext uri="{28A0092B-C50C-407E-A947-70E740481C1C}">
                <a14:useLocalDpi xmlns:a14="http://schemas.microsoft.com/office/drawing/2010/main" val="0"/>
              </a:ext>
            </a:extLst>
          </a:blip>
          <a:stretch>
            <a:fillRect/>
          </a:stretch>
        </p:blipFill>
        <p:spPr>
          <a:xfrm>
            <a:off x="11049000" y="5081905"/>
            <a:ext cx="1143000" cy="1776095"/>
          </a:xfrm>
          <a:prstGeom prst="rect">
            <a:avLst/>
          </a:prstGeom>
        </p:spPr>
      </p:pic>
      <p:cxnSp>
        <p:nvCxnSpPr>
          <p:cNvPr id="11" name="直接连接符 10"/>
          <p:cNvCxnSpPr/>
          <p:nvPr>
            <p:custDataLst>
              <p:tags r:id="rId7"/>
            </p:custDataLst>
          </p:nvPr>
        </p:nvCxnSpPr>
        <p:spPr>
          <a:xfrm>
            <a:off x="457204" y="1371611"/>
            <a:ext cx="11277690" cy="12700"/>
          </a:xfrm>
          <a:prstGeom prst="line">
            <a:avLst/>
          </a:prstGeom>
          <a:ln w="31750">
            <a:solidFill>
              <a:schemeClr val="accent1"/>
            </a:solidFill>
          </a:ln>
        </p:spPr>
        <p:style>
          <a:lnRef idx="1">
            <a:schemeClr val="dk1"/>
          </a:lnRef>
          <a:fillRef idx="0">
            <a:schemeClr val="dk1"/>
          </a:fillRef>
          <a:effectRef idx="0">
            <a:schemeClr val="dk1"/>
          </a:effectRef>
          <a:fontRef idx="minor">
            <a:schemeClr val="tx1"/>
          </a:fontRef>
        </p:style>
      </p:cxnSp>
      <p:sp>
        <p:nvSpPr>
          <p:cNvPr id="2" name="文本框 6"/>
          <p:cNvSpPr txBox="1"/>
          <p:nvPr>
            <p:custDataLst>
              <p:tags r:id="rId8"/>
            </p:custDataLst>
          </p:nvPr>
        </p:nvSpPr>
        <p:spPr>
          <a:xfrm>
            <a:off x="457204" y="152401"/>
            <a:ext cx="11277690" cy="609605"/>
          </a:xfrm>
          <a:prstGeom prst="rect">
            <a:avLst/>
          </a:prstGeom>
          <a:noFill/>
          <a:ln w="12700">
            <a:miter lim="400000"/>
          </a:ln>
          <a:extLst>
            <a:ext uri="{909E8E84-426E-40DD-AFC4-6F175D3DCCD1}">
              <a14:hiddenFill xmlns:a14="http://schemas.microsoft.com/office/drawing/2010/main">
                <a:solidFill>
                  <a:schemeClr val="accent1"/>
                </a:solidFill>
              </a14:hiddenFill>
            </a:ext>
          </a:extLst>
        </p:spPr>
        <p:txBody>
          <a:bodyPr lIns="0" tIns="0" rIns="0" bIns="0" anchor="b" anchorCtr="0">
            <a:normAutofit lnSpcReduction="20000"/>
          </a:bodyPr>
          <a:lstStyle>
            <a:defPPr>
              <a:defRPr lang="zh-CN"/>
            </a:defPPr>
            <a:lvl1pPr>
              <a:lnSpc>
                <a:spcPct val="120000"/>
              </a:lnSpc>
              <a:defRPr sz="3600" b="1">
                <a:solidFill>
                  <a:srgbClr val="FFFFFF"/>
                </a:solidFill>
                <a:latin typeface="微软雅黑" panose="020B0503020204020204" charset="-122"/>
                <a:ea typeface="微软雅黑" panose="020B0503020204020204" charset="-122"/>
                <a:cs typeface="微软雅黑" panose="020B0503020204020204" charset="-122"/>
              </a:defRPr>
            </a:lvl1pPr>
          </a:lstStyle>
          <a:p>
            <a:pPr>
              <a:lnSpc>
                <a:spcPct val="100000"/>
              </a:lnSpc>
            </a:pPr>
            <a:r>
              <a:rPr lang="zh-CN" sz="3555" dirty="0" err="1">
                <a:solidFill>
                  <a:schemeClr val="dk1"/>
                </a:solidFill>
                <a:latin typeface="隶书" panose="02010509060101010101" pitchFamily="49" charset="-122"/>
                <a:sym typeface="微软雅黑" panose="020B0503020204020204" charset="-122"/>
              </a:rPr>
              <a:t>（四）促进治理有效</a:t>
            </a:r>
            <a:endParaRPr lang="zh-CN" sz="3555" dirty="0" err="1">
              <a:solidFill>
                <a:schemeClr val="dk1"/>
              </a:solidFill>
              <a:latin typeface="隶书" panose="02010509060101010101" pitchFamily="49" charset="-122"/>
              <a:sym typeface="微软雅黑" panose="020B0503020204020204" charset="-122"/>
            </a:endParaRPr>
          </a:p>
        </p:txBody>
      </p:sp>
      <p:sp>
        <p:nvSpPr>
          <p:cNvPr id="7" name="矩形 4"/>
          <p:cNvSpPr/>
          <p:nvPr>
            <p:custDataLst>
              <p:tags r:id="rId9"/>
            </p:custDataLst>
          </p:nvPr>
        </p:nvSpPr>
        <p:spPr>
          <a:xfrm>
            <a:off x="1668821" y="1422400"/>
            <a:ext cx="9807340" cy="892766"/>
          </a:xfrm>
          <a:prstGeom prst="rect">
            <a:avLst/>
          </a:prstGeom>
          <a:solidFill>
            <a:schemeClr val="lt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dk1"/>
              </a:solidFill>
            </a:endParaRPr>
          </a:p>
        </p:txBody>
      </p:sp>
      <p:sp>
        <p:nvSpPr>
          <p:cNvPr id="9" name="矩形 8"/>
          <p:cNvSpPr/>
          <p:nvPr>
            <p:custDataLst>
              <p:tags r:id="rId10"/>
            </p:custDataLst>
          </p:nvPr>
        </p:nvSpPr>
        <p:spPr>
          <a:xfrm>
            <a:off x="8202295" y="1371600"/>
            <a:ext cx="3919220" cy="5314315"/>
          </a:xfrm>
          <a:prstGeom prst="rect">
            <a:avLst/>
          </a:prstGeom>
          <a:solidFill>
            <a:schemeClr val="lt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a:solidFill>
                  <a:schemeClr val="dk1"/>
                </a:solidFill>
              </a:rPr>
              <a:t>   </a:t>
            </a:r>
            <a:r>
              <a:rPr lang="zh-CN" altLang="en-US" sz="2800">
                <a:solidFill>
                  <a:schemeClr val="dk1"/>
                </a:solidFill>
              </a:rPr>
              <a:t>在同时发展庭院经济的基础上，脱贫地区农户之间不得不相互交流</a:t>
            </a:r>
            <a:endParaRPr lang="zh-CN" altLang="en-US" sz="2800">
              <a:solidFill>
                <a:schemeClr val="dk1"/>
              </a:solidFill>
            </a:endParaRPr>
          </a:p>
          <a:p>
            <a:pPr algn="ctr"/>
            <a:r>
              <a:rPr lang="zh-CN" altLang="en-US" sz="2800">
                <a:solidFill>
                  <a:schemeClr val="dk1"/>
                </a:solidFill>
              </a:rPr>
              <a:t>先进技术。与以往的大田种植不同，这部分技能并不为普通农户所具有，因而存在内生需求，形成对技术学习和相互沟通的倒逼机制。</a:t>
            </a:r>
            <a:endParaRPr lang="zh-CN" altLang="en-US" sz="2800">
              <a:solidFill>
                <a:schemeClr val="dk1"/>
              </a:solidFill>
            </a:endParaRPr>
          </a:p>
        </p:txBody>
      </p:sp>
      <p:pic>
        <p:nvPicPr>
          <p:cNvPr id="4" name="图片 3"/>
          <p:cNvPicPr>
            <a:picLocks noChangeAspect="1"/>
          </p:cNvPicPr>
          <p:nvPr/>
        </p:nvPicPr>
        <p:blipFill>
          <a:blip r:embed="rId11"/>
          <a:stretch>
            <a:fillRect/>
          </a:stretch>
        </p:blipFill>
        <p:spPr>
          <a:xfrm>
            <a:off x="63500" y="1422400"/>
            <a:ext cx="3992245" cy="5353050"/>
          </a:xfrm>
          <a:prstGeom prst="rect">
            <a:avLst/>
          </a:prstGeom>
        </p:spPr>
      </p:pic>
      <p:pic>
        <p:nvPicPr>
          <p:cNvPr id="14" name="图片 13"/>
          <p:cNvPicPr>
            <a:picLocks noChangeAspect="1"/>
          </p:cNvPicPr>
          <p:nvPr/>
        </p:nvPicPr>
        <p:blipFill>
          <a:blip r:embed="rId12"/>
          <a:stretch>
            <a:fillRect/>
          </a:stretch>
        </p:blipFill>
        <p:spPr>
          <a:xfrm>
            <a:off x="4055745" y="1384935"/>
            <a:ext cx="4146550" cy="5390515"/>
          </a:xfrm>
          <a:prstGeom prst="rect">
            <a:avLst/>
          </a:prstGeom>
        </p:spPr>
      </p:pic>
    </p:spTree>
    <p:custDataLst>
      <p:tags r:id="rId13"/>
    </p:custData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15" name="图片 9"/>
          <p:cNvPicPr/>
          <p:nvPr userDrawn="1">
            <p:custDataLst>
              <p:tags r:id="rId1"/>
            </p:custDataLst>
          </p:nvPr>
        </p:nvPicPr>
        <p:blipFill>
          <a:blip r:embed="rId2" r:link="rId3" cstate="print">
            <a:extLst>
              <a:ext uri="{28A0092B-C50C-407E-A947-70E740481C1C}">
                <a14:useLocalDpi xmlns:a14="http://schemas.microsoft.com/office/drawing/2010/main" val="0"/>
              </a:ext>
            </a:extLst>
          </a:blip>
          <a:stretch>
            <a:fillRect/>
          </a:stretch>
        </p:blipFill>
        <p:spPr>
          <a:xfrm>
            <a:off x="0" y="0"/>
            <a:ext cx="1143000" cy="626745"/>
          </a:xfrm>
          <a:prstGeom prst="rect">
            <a:avLst/>
          </a:prstGeom>
        </p:spPr>
      </p:pic>
      <p:pic>
        <p:nvPicPr>
          <p:cNvPr id="14" name="图片 10"/>
          <p:cNvPicPr/>
          <p:nvPr userDrawn="1">
            <p:custDataLst>
              <p:tags r:id="rId4"/>
            </p:custDataLst>
          </p:nvPr>
        </p:nvPicPr>
        <p:blipFill>
          <a:blip r:embed="rId5" r:link="rId6" cstate="print">
            <a:extLst>
              <a:ext uri="{28A0092B-C50C-407E-A947-70E740481C1C}">
                <a14:useLocalDpi xmlns:a14="http://schemas.microsoft.com/office/drawing/2010/main" val="0"/>
              </a:ext>
            </a:extLst>
          </a:blip>
          <a:stretch>
            <a:fillRect/>
          </a:stretch>
        </p:blipFill>
        <p:spPr>
          <a:xfrm>
            <a:off x="11049000" y="5081905"/>
            <a:ext cx="1143000" cy="1776095"/>
          </a:xfrm>
          <a:prstGeom prst="rect">
            <a:avLst/>
          </a:prstGeom>
        </p:spPr>
      </p:pic>
      <p:cxnSp>
        <p:nvCxnSpPr>
          <p:cNvPr id="6" name="直接连接符 10"/>
          <p:cNvCxnSpPr/>
          <p:nvPr>
            <p:custDataLst>
              <p:tags r:id="rId7"/>
            </p:custDataLst>
          </p:nvPr>
        </p:nvCxnSpPr>
        <p:spPr>
          <a:xfrm>
            <a:off x="457204" y="1371611"/>
            <a:ext cx="11277690" cy="12700"/>
          </a:xfrm>
          <a:prstGeom prst="line">
            <a:avLst/>
          </a:prstGeom>
          <a:ln w="31750">
            <a:solidFill>
              <a:schemeClr val="accent1"/>
            </a:solidFill>
          </a:ln>
        </p:spPr>
        <p:style>
          <a:lnRef idx="1">
            <a:schemeClr val="dk1"/>
          </a:lnRef>
          <a:fillRef idx="0">
            <a:schemeClr val="dk1"/>
          </a:fillRef>
          <a:effectRef idx="0">
            <a:schemeClr val="dk1"/>
          </a:effectRef>
          <a:fontRef idx="minor">
            <a:schemeClr val="tx1"/>
          </a:fontRef>
        </p:style>
      </p:cxnSp>
      <p:sp>
        <p:nvSpPr>
          <p:cNvPr id="8" name="文本框 6"/>
          <p:cNvSpPr txBox="1"/>
          <p:nvPr>
            <p:custDataLst>
              <p:tags r:id="rId8"/>
            </p:custDataLst>
          </p:nvPr>
        </p:nvSpPr>
        <p:spPr>
          <a:xfrm>
            <a:off x="457204" y="152401"/>
            <a:ext cx="11277690" cy="609605"/>
          </a:xfrm>
          <a:prstGeom prst="rect">
            <a:avLst/>
          </a:prstGeom>
          <a:noFill/>
          <a:ln w="12700">
            <a:miter lim="400000"/>
          </a:ln>
          <a:extLst>
            <a:ext uri="{909E8E84-426E-40DD-AFC4-6F175D3DCCD1}">
              <a14:hiddenFill xmlns:a14="http://schemas.microsoft.com/office/drawing/2010/main">
                <a:solidFill>
                  <a:schemeClr val="accent1"/>
                </a:solidFill>
              </a14:hiddenFill>
            </a:ext>
          </a:extLst>
        </p:spPr>
        <p:txBody>
          <a:bodyPr lIns="0" tIns="0" rIns="0" bIns="0" anchor="b" anchorCtr="0">
            <a:normAutofit lnSpcReduction="10000"/>
          </a:bodyPr>
          <a:lstStyle>
            <a:defPPr>
              <a:defRPr lang="zh-CN"/>
            </a:defPPr>
            <a:lvl1pPr>
              <a:lnSpc>
                <a:spcPct val="120000"/>
              </a:lnSpc>
              <a:defRPr sz="3600" b="1">
                <a:solidFill>
                  <a:srgbClr val="FFFFFF"/>
                </a:solidFill>
                <a:latin typeface="微软雅黑" panose="020B0503020204020204" charset="-122"/>
                <a:ea typeface="微软雅黑" panose="020B0503020204020204" charset="-122"/>
                <a:cs typeface="微软雅黑" panose="020B0503020204020204" charset="-122"/>
              </a:defRPr>
            </a:lvl1pPr>
          </a:lstStyle>
          <a:p>
            <a:pPr marL="0" indent="0" algn="l">
              <a:lnSpc>
                <a:spcPct val="100000"/>
              </a:lnSpc>
              <a:spcBef>
                <a:spcPts val="0"/>
              </a:spcBef>
              <a:spcAft>
                <a:spcPts val="0"/>
              </a:spcAft>
              <a:buSzPct val="100000"/>
              <a:buNone/>
            </a:pPr>
            <a:r>
              <a:rPr lang="zh-CN" sz="3500" spc="190" dirty="0" err="1">
                <a:solidFill>
                  <a:schemeClr val="tx1"/>
                </a:solidFill>
                <a:latin typeface="隶书" panose="02010509060101010101" pitchFamily="49" charset="-122"/>
                <a:sym typeface="微软雅黑" panose="020B0503020204020204" charset="-122"/>
              </a:rPr>
              <a:t>（五）带动生活富裕</a:t>
            </a:r>
            <a:endParaRPr lang="zh-CN" sz="3500" spc="190" dirty="0" err="1">
              <a:solidFill>
                <a:schemeClr val="tx1"/>
              </a:solidFill>
              <a:latin typeface="隶书" panose="02010509060101010101" pitchFamily="49" charset="-122"/>
              <a:sym typeface="微软雅黑" panose="020B0503020204020204" charset="-122"/>
            </a:endParaRPr>
          </a:p>
        </p:txBody>
      </p:sp>
      <p:pic>
        <p:nvPicPr>
          <p:cNvPr id="2" name="图片 1"/>
          <p:cNvPicPr>
            <a:picLocks noChangeAspect="1"/>
          </p:cNvPicPr>
          <p:nvPr/>
        </p:nvPicPr>
        <p:blipFill>
          <a:blip r:embed="rId9"/>
          <a:stretch>
            <a:fillRect/>
          </a:stretch>
        </p:blipFill>
        <p:spPr>
          <a:xfrm>
            <a:off x="457200" y="1468120"/>
            <a:ext cx="7143750" cy="4762500"/>
          </a:xfrm>
          <a:prstGeom prst="rect">
            <a:avLst/>
          </a:prstGeom>
        </p:spPr>
      </p:pic>
      <p:sp>
        <p:nvSpPr>
          <p:cNvPr id="100" name="文本框 99"/>
          <p:cNvSpPr txBox="1"/>
          <p:nvPr/>
        </p:nvSpPr>
        <p:spPr>
          <a:xfrm>
            <a:off x="7884795" y="1974215"/>
            <a:ext cx="4025265" cy="3538220"/>
          </a:xfrm>
          <a:prstGeom prst="rect">
            <a:avLst/>
          </a:prstGeom>
          <a:noFill/>
          <a:ln w="9525">
            <a:noFill/>
          </a:ln>
        </p:spPr>
        <p:txBody>
          <a:bodyPr wrap="square">
            <a:spAutoFit/>
          </a:bodyPr>
          <a:p>
            <a:pPr marL="0" indent="0" algn="l"/>
            <a:r>
              <a:rPr lang="en-US" altLang="zh-CN" sz="2800" b="0">
                <a:solidFill>
                  <a:srgbClr val="000000"/>
                </a:solidFill>
                <a:cs typeface="宋体" panose="02010600030101010101" pitchFamily="2" charset="-122"/>
              </a:rPr>
              <a:t>       </a:t>
            </a:r>
            <a:r>
              <a:rPr lang="zh-CN" sz="3200" b="0">
                <a:solidFill>
                  <a:srgbClr val="000000"/>
                </a:solidFill>
                <a:cs typeface="宋体" panose="02010600030101010101" pitchFamily="2" charset="-122"/>
              </a:rPr>
              <a:t>要实现乡村振兴，生活富裕是根本。在脱贫地区发展庭院经济，不仅能优化农户的生产结构，对现代化农业生产进行补充，增加其抗风险性。</a:t>
            </a:r>
            <a:endParaRPr lang="zh-CN" altLang="en-US" sz="3200" b="0">
              <a:solidFill>
                <a:srgbClr val="000000"/>
              </a:solidFill>
              <a:cs typeface="宋体" panose="02010600030101010101" pitchFamily="2" charset="-122"/>
            </a:endParaRPr>
          </a:p>
        </p:txBody>
      </p:sp>
    </p:spTree>
    <p:custDataLst>
      <p:tags r:id="rId10"/>
    </p:custData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6"/>
          <p:cNvSpPr>
            <a:spLocks noGrp="1"/>
          </p:cNvSpPr>
          <p:nvPr>
            <p:ph type="title"/>
            <p:custDataLst>
              <p:tags r:id="rId1"/>
            </p:custDataLst>
          </p:nvPr>
        </p:nvSpPr>
        <p:spPr>
          <a:xfrm>
            <a:off x="2339975" y="1567180"/>
            <a:ext cx="8958580" cy="1774190"/>
          </a:xfrm>
        </p:spPr>
        <p:txBody>
          <a:bodyPr>
            <a:normAutofit/>
          </a:bodyPr>
          <a:lstStyle/>
          <a:p>
            <a:r>
              <a:rPr lang="zh-CN" altLang="en-US" dirty="0">
                <a:solidFill>
                  <a:schemeClr val="accent3">
                    <a:lumMod val="75000"/>
                  </a:schemeClr>
                </a:solidFill>
                <a:uFillTx/>
                <a:ea typeface="微软雅黑" panose="020B0503020204020204" charset="-122"/>
              </a:rPr>
              <a:t>国家局、省局出台《意见》的解读</a:t>
            </a:r>
            <a:endParaRPr lang="zh-CN" altLang="en-US" dirty="0">
              <a:solidFill>
                <a:schemeClr val="accent3">
                  <a:lumMod val="75000"/>
                </a:schemeClr>
              </a:solidFill>
              <a:uFillTx/>
              <a:ea typeface="微软雅黑" panose="020B0503020204020204" charset="-122"/>
            </a:endParaRPr>
          </a:p>
        </p:txBody>
      </p:sp>
      <p:sp>
        <p:nvSpPr>
          <p:cNvPr id="2" name="标题 6"/>
          <p:cNvSpPr>
            <a:spLocks noGrp="1"/>
          </p:cNvSpPr>
          <p:nvPr>
            <p:custDataLst>
              <p:tags r:id="rId2"/>
            </p:custDataLst>
          </p:nvPr>
        </p:nvSpPr>
        <p:spPr>
          <a:xfrm>
            <a:off x="1079500" y="1674495"/>
            <a:ext cx="1318895" cy="1012190"/>
          </a:xfrm>
          <a:prstGeom prst="rect">
            <a:avLst/>
          </a:prstGeom>
        </p:spPr>
        <p:txBody>
          <a:bodyPr vert="horz" lIns="90000" tIns="46800" rIns="90000" bIns="0" rtlCol="0" anchor="b" anchorCtr="0">
            <a:normAutofit/>
          </a:bodyPr>
          <a:lstStyle>
            <a:lvl1pPr algn="ctr" defTabSz="914400" rtl="0" eaLnBrk="1" fontAlgn="auto" latinLnBrk="0" hangingPunct="1">
              <a:lnSpc>
                <a:spcPct val="100000"/>
              </a:lnSpc>
              <a:spcBef>
                <a:spcPct val="0"/>
              </a:spcBef>
              <a:buNone/>
              <a:defRPr sz="5400" b="1" u="none" strike="noStrike" kern="1200" cap="none" spc="300" normalizeH="0" baseline="0">
                <a:solidFill>
                  <a:schemeClr val="accent3">
                    <a:lumMod val="75000"/>
                  </a:schemeClr>
                </a:solidFill>
                <a:uFillTx/>
                <a:latin typeface="Arial" panose="020B0604020202020204" pitchFamily="34" charset="0"/>
                <a:ea typeface="汉仪尚巍手书W" panose="00020600040101010101" pitchFamily="18" charset="-122"/>
                <a:cs typeface="+mj-cs"/>
              </a:defRPr>
            </a:lvl1pPr>
          </a:lstStyle>
          <a:p>
            <a:r>
              <a:rPr lang="zh-CN" altLang="en-US" dirty="0">
                <a:solidFill>
                  <a:schemeClr val="accent3">
                    <a:lumMod val="75000"/>
                  </a:schemeClr>
                </a:solidFill>
                <a:uFillTx/>
                <a:ea typeface="微软雅黑" panose="020B0503020204020204" charset="-122"/>
              </a:rPr>
              <a:t>0</a:t>
            </a:r>
            <a:r>
              <a:rPr lang="en-US" altLang="zh-CN" dirty="0">
                <a:solidFill>
                  <a:schemeClr val="accent3">
                    <a:lumMod val="75000"/>
                  </a:schemeClr>
                </a:solidFill>
                <a:uFillTx/>
                <a:ea typeface="微软雅黑" panose="020B0503020204020204" charset="-122"/>
              </a:rPr>
              <a:t>3</a:t>
            </a:r>
            <a:endParaRPr lang="en-US" altLang="zh-CN" dirty="0">
              <a:solidFill>
                <a:schemeClr val="accent3">
                  <a:lumMod val="75000"/>
                </a:schemeClr>
              </a:solidFill>
              <a:uFillTx/>
              <a:ea typeface="微软雅黑" panose="020B0503020204020204" charset="-122"/>
            </a:endParaRPr>
          </a:p>
        </p:txBody>
      </p:sp>
    </p:spTree>
    <p:custDataLst>
      <p:tags r:id="rId3"/>
    </p:custData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7" name="图片 9"/>
          <p:cNvPicPr/>
          <p:nvPr userDrawn="1">
            <p:custDataLst>
              <p:tags r:id="rId1"/>
            </p:custDataLst>
          </p:nvPr>
        </p:nvPicPr>
        <p:blipFill>
          <a:blip r:embed="rId2" r:link="rId3" cstate="print">
            <a:extLst>
              <a:ext uri="{28A0092B-C50C-407E-A947-70E740481C1C}">
                <a14:useLocalDpi xmlns:a14="http://schemas.microsoft.com/office/drawing/2010/main" val="0"/>
              </a:ext>
            </a:extLst>
          </a:blip>
          <a:stretch>
            <a:fillRect/>
          </a:stretch>
        </p:blipFill>
        <p:spPr>
          <a:xfrm>
            <a:off x="0" y="0"/>
            <a:ext cx="1143000" cy="626745"/>
          </a:xfrm>
          <a:prstGeom prst="rect">
            <a:avLst/>
          </a:prstGeom>
        </p:spPr>
      </p:pic>
      <p:cxnSp>
        <p:nvCxnSpPr>
          <p:cNvPr id="4" name="直接连接符 2"/>
          <p:cNvCxnSpPr/>
          <p:nvPr>
            <p:custDataLst>
              <p:tags r:id="rId4"/>
            </p:custDataLst>
          </p:nvPr>
        </p:nvCxnSpPr>
        <p:spPr>
          <a:xfrm>
            <a:off x="457204" y="914407"/>
            <a:ext cx="11277690" cy="12700"/>
          </a:xfrm>
          <a:prstGeom prst="line">
            <a:avLst/>
          </a:prstGeom>
          <a:ln w="31750">
            <a:solidFill>
              <a:schemeClr val="accent1"/>
            </a:solidFill>
          </a:ln>
        </p:spPr>
        <p:style>
          <a:lnRef idx="1">
            <a:schemeClr val="dk1"/>
          </a:lnRef>
          <a:fillRef idx="0">
            <a:schemeClr val="dk1"/>
          </a:fillRef>
          <a:effectRef idx="0">
            <a:schemeClr val="dk1"/>
          </a:effectRef>
          <a:fontRef idx="minor">
            <a:schemeClr val="tx1"/>
          </a:fontRef>
        </p:style>
      </p:cxnSp>
      <p:sp>
        <p:nvSpPr>
          <p:cNvPr id="6" name="文本框 6"/>
          <p:cNvSpPr txBox="1"/>
          <p:nvPr>
            <p:custDataLst>
              <p:tags r:id="rId5"/>
            </p:custDataLst>
          </p:nvPr>
        </p:nvSpPr>
        <p:spPr>
          <a:xfrm>
            <a:off x="457204" y="152401"/>
            <a:ext cx="11277690" cy="609605"/>
          </a:xfrm>
          <a:prstGeom prst="rect">
            <a:avLst/>
          </a:prstGeom>
          <a:noFill/>
          <a:ln w="12700">
            <a:miter lim="400000"/>
          </a:ln>
          <a:extLst>
            <a:ext uri="{909E8E84-426E-40DD-AFC4-6F175D3DCCD1}">
              <a14:hiddenFill xmlns:a14="http://schemas.microsoft.com/office/drawing/2010/main">
                <a:solidFill>
                  <a:schemeClr val="accent1"/>
                </a:solidFill>
              </a14:hiddenFill>
            </a:ext>
          </a:extLst>
        </p:spPr>
        <p:txBody>
          <a:bodyPr lIns="0" tIns="0" rIns="0" bIns="0" anchor="ctr" anchorCtr="0">
            <a:normAutofit lnSpcReduction="10000"/>
          </a:bodyPr>
          <a:lstStyle>
            <a:defPPr>
              <a:defRPr lang="zh-CN"/>
            </a:defPPr>
            <a:lvl1pPr>
              <a:lnSpc>
                <a:spcPct val="120000"/>
              </a:lnSpc>
              <a:defRPr sz="3600" b="1">
                <a:solidFill>
                  <a:srgbClr val="FFFFFF"/>
                </a:solidFill>
                <a:latin typeface="微软雅黑" panose="020B0503020204020204" charset="-122"/>
                <a:ea typeface="微软雅黑" panose="020B0503020204020204" charset="-122"/>
                <a:cs typeface="微软雅黑" panose="020B0503020204020204" charset="-122"/>
              </a:defRPr>
            </a:lvl1pPr>
          </a:lstStyle>
          <a:p>
            <a:pPr marL="0" algn="l">
              <a:lnSpc>
                <a:spcPct val="100000"/>
              </a:lnSpc>
              <a:spcBef>
                <a:spcPts val="0"/>
              </a:spcBef>
              <a:buClrTx/>
              <a:buSzTx/>
              <a:buFontTx/>
              <a:buNone/>
            </a:pPr>
            <a:r>
              <a:rPr lang="zh-CN" sz="3555" dirty="0" err="1">
                <a:solidFill>
                  <a:schemeClr val="dk1"/>
                </a:solidFill>
                <a:latin typeface="隶书" panose="02010509060101010101" pitchFamily="49" charset="-122"/>
                <a:sym typeface="+mn-ea"/>
              </a:rPr>
              <a:t>国家局、省局出台《意见》的解读</a:t>
            </a:r>
            <a:endParaRPr lang="zh-CN" sz="3555" u="none" dirty="0" err="1">
              <a:solidFill>
                <a:schemeClr val="dk1"/>
              </a:solidFill>
              <a:latin typeface="隶书" panose="02010509060101010101" pitchFamily="49" charset="-122"/>
              <a:ea typeface="微软雅黑" panose="020B0503020204020204" charset="-122"/>
              <a:sym typeface="微软雅黑" panose="020B0503020204020204" charset="-122"/>
            </a:endParaRPr>
          </a:p>
        </p:txBody>
      </p:sp>
      <p:sp>
        <p:nvSpPr>
          <p:cNvPr id="5" name="矩形 9"/>
          <p:cNvSpPr/>
          <p:nvPr userDrawn="1">
            <p:custDataLst>
              <p:tags r:id="rId6"/>
            </p:custDataLst>
          </p:nvPr>
        </p:nvSpPr>
        <p:spPr>
          <a:xfrm>
            <a:off x="457200" y="1842135"/>
            <a:ext cx="11277600" cy="4088130"/>
          </a:xfrm>
          <a:prstGeom prst="rect">
            <a:avLst/>
          </a:prstGeom>
          <a:solidFill>
            <a:schemeClr val="dk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lvl="0" algn="ctr"/>
            <a:endParaRPr lang="en-US" altLang="zh-CN">
              <a:solidFill>
                <a:schemeClr val="lt1"/>
              </a:solidFill>
              <a:latin typeface="微软雅黑" panose="020B0503020204020204" charset="-122"/>
              <a:ea typeface="微软雅黑" panose="020B0503020204020204" charset="-122"/>
              <a:sym typeface="+mn-ea"/>
            </a:endParaRPr>
          </a:p>
        </p:txBody>
      </p:sp>
      <p:sp>
        <p:nvSpPr>
          <p:cNvPr id="8" name="椭圆 6"/>
          <p:cNvSpPr/>
          <p:nvPr>
            <p:custDataLst>
              <p:tags r:id="rId7"/>
            </p:custDataLst>
          </p:nvPr>
        </p:nvSpPr>
        <p:spPr>
          <a:xfrm>
            <a:off x="8360721" y="2864597"/>
            <a:ext cx="2528974" cy="2528974"/>
          </a:xfrm>
          <a:prstGeom prst="ellipse">
            <a:avLst/>
          </a:prstGeom>
          <a:solidFill>
            <a:schemeClr val="bg1"/>
          </a:solidFill>
          <a:ln w="12700" cap="rnd">
            <a:noFill/>
            <a:prstDash val="solid"/>
            <a:round/>
          </a:ln>
          <a:effectLst>
            <a:outerShdw blurRad="330200" dist="127000" algn="ctr" rotWithShape="0">
              <a:schemeClr val="accent1">
                <a:lumMod val="75000"/>
                <a:alpha val="1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p>
            <a:pPr algn="ctr"/>
            <a:endParaRPr lang="zh-CN" altLang="en-US"/>
          </a:p>
        </p:txBody>
      </p:sp>
      <p:sp>
        <p:nvSpPr>
          <p:cNvPr id="12" name="椭圆 7"/>
          <p:cNvSpPr/>
          <p:nvPr>
            <p:custDataLst>
              <p:tags r:id="rId8"/>
            </p:custDataLst>
          </p:nvPr>
        </p:nvSpPr>
        <p:spPr>
          <a:xfrm>
            <a:off x="9187048" y="2514640"/>
            <a:ext cx="876320" cy="876320"/>
          </a:xfrm>
          <a:prstGeom prst="ellipse">
            <a:avLst/>
          </a:prstGeom>
          <a:solidFill>
            <a:schemeClr val="bg1"/>
          </a:solidFill>
          <a:ln w="12700" cap="rnd">
            <a:noFill/>
            <a:prstDash val="solid"/>
            <a:round/>
          </a:ln>
          <a:effectLst>
            <a:outerShdw blurRad="254000" dist="127000" algn="ctr" rotWithShape="0">
              <a:schemeClr val="bg1">
                <a:lumMod val="6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p>
            <a:pPr algn="ctr"/>
            <a:endParaRPr lang="zh-CN" altLang="en-US"/>
          </a:p>
        </p:txBody>
      </p:sp>
      <p:sp>
        <p:nvSpPr>
          <p:cNvPr id="13" name="椭圆 8"/>
          <p:cNvSpPr/>
          <p:nvPr>
            <p:custDataLst>
              <p:tags r:id="rId9"/>
            </p:custDataLst>
          </p:nvPr>
        </p:nvSpPr>
        <p:spPr>
          <a:xfrm>
            <a:off x="9279178" y="2606771"/>
            <a:ext cx="692057" cy="692057"/>
          </a:xfrm>
          <a:prstGeom prst="ellipse">
            <a:avLst/>
          </a:prstGeom>
          <a:solidFill>
            <a:schemeClr val="accent1"/>
          </a:solid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lnSpcReduction="20000"/>
          </a:bodyPr>
          <a:p>
            <a:pPr algn="ctr" defTabSz="914400"/>
            <a:r>
              <a:rPr lang="en-US" altLang="zh-CN" sz="2400" b="1">
                <a:solidFill>
                  <a:schemeClr val="bg1"/>
                </a:solidFill>
              </a:rPr>
              <a:t>4</a:t>
            </a:r>
            <a:endParaRPr lang="en-US" altLang="zh-CN" sz="2400" b="1">
              <a:solidFill>
                <a:schemeClr val="bg1"/>
              </a:solidFill>
            </a:endParaRPr>
          </a:p>
        </p:txBody>
      </p:sp>
      <p:sp>
        <p:nvSpPr>
          <p:cNvPr id="14" name="椭圆 9"/>
          <p:cNvSpPr/>
          <p:nvPr>
            <p:custDataLst>
              <p:tags r:id="rId10"/>
            </p:custDataLst>
          </p:nvPr>
        </p:nvSpPr>
        <p:spPr>
          <a:xfrm>
            <a:off x="6016724" y="2864597"/>
            <a:ext cx="2528974" cy="2528974"/>
          </a:xfrm>
          <a:prstGeom prst="ellipse">
            <a:avLst/>
          </a:prstGeom>
          <a:solidFill>
            <a:schemeClr val="accent1"/>
          </a:solidFill>
          <a:ln w="12700" cap="rnd">
            <a:noFill/>
            <a:prstDash val="solid"/>
            <a:round/>
          </a:ln>
          <a:effectLst>
            <a:outerShdw blurRad="330200" dist="127000" algn="ctr" rotWithShape="0">
              <a:schemeClr val="accent1">
                <a:lumMod val="75000"/>
                <a:alpha val="1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p>
            <a:pPr algn="ctr"/>
            <a:endParaRPr lang="zh-CN" altLang="en-US"/>
          </a:p>
        </p:txBody>
      </p:sp>
      <p:sp>
        <p:nvSpPr>
          <p:cNvPr id="15" name="椭圆 10"/>
          <p:cNvSpPr/>
          <p:nvPr>
            <p:custDataLst>
              <p:tags r:id="rId11"/>
            </p:custDataLst>
          </p:nvPr>
        </p:nvSpPr>
        <p:spPr>
          <a:xfrm>
            <a:off x="6843050" y="2514640"/>
            <a:ext cx="876320" cy="876320"/>
          </a:xfrm>
          <a:prstGeom prst="ellipse">
            <a:avLst/>
          </a:prstGeom>
          <a:solidFill>
            <a:schemeClr val="bg1"/>
          </a:solidFill>
          <a:ln w="12700" cap="rnd">
            <a:noFill/>
            <a:prstDash val="solid"/>
            <a:round/>
          </a:ln>
          <a:effectLst>
            <a:outerShdw blurRad="254000" dist="127000" algn="ctr" rotWithShape="0">
              <a:schemeClr val="bg1">
                <a:lumMod val="6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p>
            <a:pPr algn="ctr"/>
            <a:endParaRPr lang="zh-CN" altLang="en-US"/>
          </a:p>
        </p:txBody>
      </p:sp>
      <p:sp>
        <p:nvSpPr>
          <p:cNvPr id="16" name="椭圆 11"/>
          <p:cNvSpPr/>
          <p:nvPr>
            <p:custDataLst>
              <p:tags r:id="rId12"/>
            </p:custDataLst>
          </p:nvPr>
        </p:nvSpPr>
        <p:spPr>
          <a:xfrm>
            <a:off x="6934468" y="2606771"/>
            <a:ext cx="692771" cy="692771"/>
          </a:xfrm>
          <a:prstGeom prst="ellipse">
            <a:avLst/>
          </a:prstGeom>
          <a:solidFill>
            <a:schemeClr val="accent1"/>
          </a:solid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lnSpcReduction="20000"/>
          </a:bodyPr>
          <a:p>
            <a:pPr algn="ctr" defTabSz="914400"/>
            <a:r>
              <a:rPr lang="en-US" altLang="zh-CN" sz="2400" b="1">
                <a:solidFill>
                  <a:schemeClr val="bg1"/>
                </a:solidFill>
              </a:rPr>
              <a:t>3</a:t>
            </a:r>
            <a:endParaRPr lang="en-US" altLang="zh-CN" sz="2400" b="1">
              <a:solidFill>
                <a:schemeClr val="bg1"/>
              </a:solidFill>
            </a:endParaRPr>
          </a:p>
        </p:txBody>
      </p:sp>
      <p:sp>
        <p:nvSpPr>
          <p:cNvPr id="17" name="文本框 12"/>
          <p:cNvSpPr txBox="1"/>
          <p:nvPr>
            <p:custDataLst>
              <p:tags r:id="rId13"/>
            </p:custDataLst>
          </p:nvPr>
        </p:nvSpPr>
        <p:spPr>
          <a:xfrm>
            <a:off x="6366681" y="3546656"/>
            <a:ext cx="1828346" cy="1181997"/>
          </a:xfrm>
          <a:prstGeom prst="rect">
            <a:avLst/>
          </a:prstGeom>
          <a:noFill/>
        </p:spPr>
        <p:txBody>
          <a:bodyPr wrap="square" rtlCol="0" anchor="ctr" anchorCtr="0">
            <a:normAutofit/>
          </a:bodyPr>
          <a:p>
            <a:pPr marL="0" lvl="0" indent="0" algn="l">
              <a:lnSpc>
                <a:spcPct val="120000"/>
              </a:lnSpc>
              <a:spcBef>
                <a:spcPts val="0"/>
              </a:spcBef>
              <a:spcAft>
                <a:spcPts val="0"/>
              </a:spcAft>
              <a:buSzPct val="100000"/>
            </a:pPr>
            <a:r>
              <a:rPr lang="zh-CN" altLang="en-US" sz="3200" b="1" dirty="0">
                <a:solidFill>
                  <a:schemeClr val="bg1"/>
                </a:solidFill>
                <a:uFillTx/>
                <a:latin typeface="Arial" panose="020B0604020202020204" pitchFamily="34" charset="0"/>
                <a:ea typeface="微软雅黑" panose="020B0503020204020204" charset="-122"/>
              </a:rPr>
              <a:t>目标任务</a:t>
            </a:r>
            <a:endParaRPr lang="zh-CN" altLang="en-US" sz="3200" b="1" dirty="0">
              <a:solidFill>
                <a:schemeClr val="bg1"/>
              </a:solidFill>
              <a:uFillTx/>
              <a:latin typeface="Arial" panose="020B0604020202020204" pitchFamily="34" charset="0"/>
              <a:ea typeface="微软雅黑" panose="020B0503020204020204" charset="-122"/>
            </a:endParaRPr>
          </a:p>
        </p:txBody>
      </p:sp>
      <p:sp>
        <p:nvSpPr>
          <p:cNvPr id="18" name="文本框 13"/>
          <p:cNvSpPr txBox="1"/>
          <p:nvPr>
            <p:custDataLst>
              <p:tags r:id="rId14"/>
            </p:custDataLst>
          </p:nvPr>
        </p:nvSpPr>
        <p:spPr>
          <a:xfrm>
            <a:off x="8710677" y="3546656"/>
            <a:ext cx="1828346" cy="1181997"/>
          </a:xfrm>
          <a:prstGeom prst="rect">
            <a:avLst/>
          </a:prstGeom>
          <a:noFill/>
        </p:spPr>
        <p:txBody>
          <a:bodyPr wrap="square" rtlCol="0" anchor="ctr" anchorCtr="0">
            <a:normAutofit/>
          </a:bodyPr>
          <a:p>
            <a:pPr marL="0" lvl="0" indent="0" algn="l">
              <a:lnSpc>
                <a:spcPct val="120000"/>
              </a:lnSpc>
              <a:spcBef>
                <a:spcPts val="0"/>
              </a:spcBef>
              <a:spcAft>
                <a:spcPts val="0"/>
              </a:spcAft>
              <a:buSzPct val="100000"/>
            </a:pPr>
            <a:r>
              <a:rPr lang="zh-CN" altLang="en-US" sz="3200" b="1" dirty="0">
                <a:solidFill>
                  <a:schemeClr val="accent1"/>
                </a:solidFill>
                <a:uFillTx/>
                <a:latin typeface="Arial" panose="020B0604020202020204" pitchFamily="34" charset="0"/>
                <a:ea typeface="微软雅黑" panose="020B0503020204020204" charset="-122"/>
              </a:rPr>
              <a:t>主要内容</a:t>
            </a:r>
            <a:endParaRPr lang="zh-CN" altLang="en-US" sz="3200" b="1" dirty="0">
              <a:solidFill>
                <a:schemeClr val="accent1"/>
              </a:solidFill>
              <a:uFillTx/>
              <a:latin typeface="Arial" panose="020B0604020202020204" pitchFamily="34" charset="0"/>
              <a:ea typeface="微软雅黑" panose="020B0503020204020204" charset="-122"/>
            </a:endParaRPr>
          </a:p>
        </p:txBody>
      </p:sp>
      <p:sp>
        <p:nvSpPr>
          <p:cNvPr id="104" name="椭圆 103"/>
          <p:cNvSpPr/>
          <p:nvPr>
            <p:custDataLst>
              <p:tags r:id="rId15"/>
            </p:custDataLst>
          </p:nvPr>
        </p:nvSpPr>
        <p:spPr>
          <a:xfrm>
            <a:off x="3647016" y="2864597"/>
            <a:ext cx="2528974" cy="2528974"/>
          </a:xfrm>
          <a:prstGeom prst="ellipse">
            <a:avLst/>
          </a:prstGeom>
          <a:solidFill>
            <a:schemeClr val="bg1"/>
          </a:solidFill>
          <a:ln w="12700" cap="rnd">
            <a:noFill/>
            <a:prstDash val="solid"/>
            <a:round/>
          </a:ln>
          <a:effectLst>
            <a:outerShdw blurRad="330200" dist="127000" algn="ctr" rotWithShape="0">
              <a:schemeClr val="accent1">
                <a:lumMod val="75000"/>
                <a:alpha val="1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p>
            <a:pPr algn="ctr"/>
            <a:endParaRPr lang="zh-CN" altLang="en-US"/>
          </a:p>
        </p:txBody>
      </p:sp>
      <p:sp>
        <p:nvSpPr>
          <p:cNvPr id="106" name="椭圆 105"/>
          <p:cNvSpPr/>
          <p:nvPr>
            <p:custDataLst>
              <p:tags r:id="rId16"/>
            </p:custDataLst>
          </p:nvPr>
        </p:nvSpPr>
        <p:spPr>
          <a:xfrm>
            <a:off x="4473343" y="2514640"/>
            <a:ext cx="876320" cy="876320"/>
          </a:xfrm>
          <a:prstGeom prst="ellipse">
            <a:avLst/>
          </a:prstGeom>
          <a:solidFill>
            <a:schemeClr val="bg1"/>
          </a:solidFill>
          <a:ln w="12700" cap="rnd">
            <a:noFill/>
            <a:prstDash val="solid"/>
            <a:round/>
          </a:ln>
          <a:effectLst>
            <a:outerShdw blurRad="254000" dist="127000" algn="ctr" rotWithShape="0">
              <a:schemeClr val="bg1">
                <a:lumMod val="6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p>
            <a:pPr algn="ctr"/>
            <a:endParaRPr lang="zh-CN" altLang="en-US"/>
          </a:p>
        </p:txBody>
      </p:sp>
      <p:sp>
        <p:nvSpPr>
          <p:cNvPr id="107" name="椭圆 106"/>
          <p:cNvSpPr/>
          <p:nvPr>
            <p:custDataLst>
              <p:tags r:id="rId17"/>
            </p:custDataLst>
          </p:nvPr>
        </p:nvSpPr>
        <p:spPr>
          <a:xfrm>
            <a:off x="4565475" y="2606771"/>
            <a:ext cx="692057" cy="692057"/>
          </a:xfrm>
          <a:prstGeom prst="ellipse">
            <a:avLst/>
          </a:prstGeom>
          <a:solidFill>
            <a:schemeClr val="accent1"/>
          </a:solid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lnSpcReduction="20000"/>
          </a:bodyPr>
          <a:p>
            <a:pPr algn="ctr" defTabSz="914400"/>
            <a:r>
              <a:rPr lang="en-US" altLang="zh-CN" sz="2400" b="1">
                <a:solidFill>
                  <a:schemeClr val="bg1"/>
                </a:solidFill>
              </a:rPr>
              <a:t>2</a:t>
            </a:r>
            <a:endParaRPr lang="en-US" altLang="zh-CN" sz="2400" b="1">
              <a:solidFill>
                <a:schemeClr val="bg1"/>
              </a:solidFill>
            </a:endParaRPr>
          </a:p>
        </p:txBody>
      </p:sp>
      <p:sp>
        <p:nvSpPr>
          <p:cNvPr id="62" name="椭圆 61"/>
          <p:cNvSpPr/>
          <p:nvPr>
            <p:custDataLst>
              <p:tags r:id="rId18"/>
            </p:custDataLst>
          </p:nvPr>
        </p:nvSpPr>
        <p:spPr>
          <a:xfrm>
            <a:off x="1303020" y="2864597"/>
            <a:ext cx="2528974" cy="2528974"/>
          </a:xfrm>
          <a:prstGeom prst="ellipse">
            <a:avLst/>
          </a:prstGeom>
          <a:solidFill>
            <a:schemeClr val="accent1"/>
          </a:solidFill>
          <a:ln w="12700" cap="rnd">
            <a:noFill/>
            <a:prstDash val="solid"/>
            <a:round/>
          </a:ln>
          <a:effectLst>
            <a:outerShdw blurRad="330200" dist="127000" algn="ctr" rotWithShape="0">
              <a:schemeClr val="accent1">
                <a:lumMod val="75000"/>
                <a:alpha val="1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p>
            <a:pPr algn="ctr"/>
            <a:endParaRPr lang="zh-CN" altLang="en-US"/>
          </a:p>
        </p:txBody>
      </p:sp>
      <p:sp>
        <p:nvSpPr>
          <p:cNvPr id="64" name="椭圆 63"/>
          <p:cNvSpPr/>
          <p:nvPr>
            <p:custDataLst>
              <p:tags r:id="rId19"/>
            </p:custDataLst>
          </p:nvPr>
        </p:nvSpPr>
        <p:spPr>
          <a:xfrm>
            <a:off x="2129347" y="2514640"/>
            <a:ext cx="876320" cy="876320"/>
          </a:xfrm>
          <a:prstGeom prst="ellipse">
            <a:avLst/>
          </a:prstGeom>
          <a:solidFill>
            <a:schemeClr val="bg1"/>
          </a:solidFill>
          <a:ln w="12700" cap="rnd">
            <a:noFill/>
            <a:prstDash val="solid"/>
            <a:round/>
          </a:ln>
          <a:effectLst>
            <a:outerShdw blurRad="254000" dist="127000" algn="ctr" rotWithShape="0">
              <a:schemeClr val="bg1">
                <a:lumMod val="6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p>
            <a:pPr algn="ctr"/>
            <a:endParaRPr lang="zh-CN" altLang="en-US"/>
          </a:p>
        </p:txBody>
      </p:sp>
      <p:sp>
        <p:nvSpPr>
          <p:cNvPr id="66" name="椭圆 65"/>
          <p:cNvSpPr/>
          <p:nvPr>
            <p:custDataLst>
              <p:tags r:id="rId20"/>
            </p:custDataLst>
          </p:nvPr>
        </p:nvSpPr>
        <p:spPr>
          <a:xfrm>
            <a:off x="2220764" y="2606771"/>
            <a:ext cx="692771" cy="692771"/>
          </a:xfrm>
          <a:prstGeom prst="ellipse">
            <a:avLst/>
          </a:prstGeom>
          <a:solidFill>
            <a:schemeClr val="accent1"/>
          </a:solid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lnSpcReduction="20000"/>
          </a:bodyPr>
          <a:p>
            <a:pPr algn="ctr" defTabSz="914400"/>
            <a:r>
              <a:rPr lang="en-US" altLang="zh-CN" sz="2400" b="1">
                <a:solidFill>
                  <a:schemeClr val="bg1"/>
                </a:solidFill>
              </a:rPr>
              <a:t>1</a:t>
            </a:r>
            <a:endParaRPr lang="en-US" altLang="zh-CN" sz="2400" b="1">
              <a:solidFill>
                <a:schemeClr val="bg1"/>
              </a:solidFill>
            </a:endParaRPr>
          </a:p>
        </p:txBody>
      </p:sp>
      <p:sp>
        <p:nvSpPr>
          <p:cNvPr id="69" name="文本框 68"/>
          <p:cNvSpPr txBox="1"/>
          <p:nvPr>
            <p:custDataLst>
              <p:tags r:id="rId21"/>
            </p:custDataLst>
          </p:nvPr>
        </p:nvSpPr>
        <p:spPr>
          <a:xfrm>
            <a:off x="1652977" y="3546656"/>
            <a:ext cx="1828346" cy="1181997"/>
          </a:xfrm>
          <a:prstGeom prst="rect">
            <a:avLst/>
          </a:prstGeom>
          <a:noFill/>
        </p:spPr>
        <p:txBody>
          <a:bodyPr wrap="square" rtlCol="0" anchor="ctr" anchorCtr="0">
            <a:normAutofit/>
          </a:bodyPr>
          <a:p>
            <a:pPr marL="0" lvl="0" indent="0" algn="l">
              <a:lnSpc>
                <a:spcPct val="120000"/>
              </a:lnSpc>
              <a:spcBef>
                <a:spcPts val="0"/>
              </a:spcBef>
              <a:spcAft>
                <a:spcPts val="0"/>
              </a:spcAft>
              <a:buSzPct val="100000"/>
            </a:pPr>
            <a:r>
              <a:rPr lang="zh-CN" altLang="en-US" sz="3200" b="1" dirty="0">
                <a:solidFill>
                  <a:schemeClr val="bg1"/>
                </a:solidFill>
                <a:uFillTx/>
                <a:latin typeface="Arial" panose="020B0604020202020204" pitchFamily="34" charset="0"/>
                <a:ea typeface="微软雅黑" panose="020B0503020204020204" charset="-122"/>
              </a:rPr>
              <a:t>出台背景</a:t>
            </a:r>
            <a:endParaRPr lang="zh-CN" altLang="en-US" sz="3200" b="1" dirty="0">
              <a:solidFill>
                <a:schemeClr val="bg1"/>
              </a:solidFill>
              <a:uFillTx/>
              <a:latin typeface="Arial" panose="020B0604020202020204" pitchFamily="34" charset="0"/>
              <a:ea typeface="微软雅黑" panose="020B0503020204020204" charset="-122"/>
            </a:endParaRPr>
          </a:p>
        </p:txBody>
      </p:sp>
      <p:sp>
        <p:nvSpPr>
          <p:cNvPr id="19" name="文本框 2"/>
          <p:cNvSpPr txBox="1"/>
          <p:nvPr>
            <p:custDataLst>
              <p:tags r:id="rId22"/>
            </p:custDataLst>
          </p:nvPr>
        </p:nvSpPr>
        <p:spPr>
          <a:xfrm>
            <a:off x="3996973" y="3546656"/>
            <a:ext cx="1828346" cy="1181997"/>
          </a:xfrm>
          <a:prstGeom prst="rect">
            <a:avLst/>
          </a:prstGeom>
          <a:noFill/>
        </p:spPr>
        <p:txBody>
          <a:bodyPr wrap="square" rtlCol="0" anchor="ctr" anchorCtr="0">
            <a:normAutofit/>
          </a:bodyPr>
          <a:p>
            <a:pPr marL="0" lvl="0" indent="0" algn="l">
              <a:lnSpc>
                <a:spcPct val="120000"/>
              </a:lnSpc>
              <a:spcBef>
                <a:spcPts val="0"/>
              </a:spcBef>
              <a:spcAft>
                <a:spcPts val="0"/>
              </a:spcAft>
              <a:buSzPct val="100000"/>
            </a:pPr>
            <a:r>
              <a:rPr lang="zh-CN" altLang="en-US" sz="3200" b="1" dirty="0">
                <a:solidFill>
                  <a:schemeClr val="accent1"/>
                </a:solidFill>
                <a:uFillTx/>
                <a:latin typeface="Arial" panose="020B0604020202020204" pitchFamily="34" charset="0"/>
                <a:ea typeface="微软雅黑" panose="020B0503020204020204" charset="-122"/>
              </a:rPr>
              <a:t>总体要求</a:t>
            </a:r>
            <a:endParaRPr lang="zh-CN" altLang="en-US" sz="3200" b="1" dirty="0">
              <a:solidFill>
                <a:schemeClr val="accent1"/>
              </a:solidFill>
              <a:uFillTx/>
              <a:latin typeface="Arial" panose="020B0604020202020204" pitchFamily="34" charset="0"/>
              <a:ea typeface="微软雅黑" panose="020B0503020204020204" charset="-122"/>
            </a:endParaRPr>
          </a:p>
        </p:txBody>
      </p:sp>
    </p:spTree>
    <p:custDataLst>
      <p:tags r:id="rId23"/>
    </p:custData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6" name="图片 9"/>
          <p:cNvPicPr/>
          <p:nvPr userDrawn="1">
            <p:custDataLst>
              <p:tags r:id="rId1"/>
            </p:custDataLst>
          </p:nvPr>
        </p:nvPicPr>
        <p:blipFill>
          <a:blip r:embed="rId2" r:link="rId3" cstate="print">
            <a:extLst>
              <a:ext uri="{28A0092B-C50C-407E-A947-70E740481C1C}">
                <a14:useLocalDpi xmlns:a14="http://schemas.microsoft.com/office/drawing/2010/main" val="0"/>
              </a:ext>
            </a:extLst>
          </a:blip>
          <a:stretch>
            <a:fillRect/>
          </a:stretch>
        </p:blipFill>
        <p:spPr>
          <a:xfrm>
            <a:off x="0" y="0"/>
            <a:ext cx="1143000" cy="626745"/>
          </a:xfrm>
          <a:prstGeom prst="rect">
            <a:avLst/>
          </a:prstGeom>
        </p:spPr>
      </p:pic>
      <p:cxnSp>
        <p:nvCxnSpPr>
          <p:cNvPr id="4" name="直接连接符 2"/>
          <p:cNvCxnSpPr/>
          <p:nvPr>
            <p:custDataLst>
              <p:tags r:id="rId4"/>
            </p:custDataLst>
          </p:nvPr>
        </p:nvCxnSpPr>
        <p:spPr>
          <a:xfrm>
            <a:off x="457204" y="914407"/>
            <a:ext cx="11277690" cy="12700"/>
          </a:xfrm>
          <a:prstGeom prst="line">
            <a:avLst/>
          </a:prstGeom>
          <a:ln w="31750">
            <a:solidFill>
              <a:schemeClr val="accent1"/>
            </a:solidFill>
          </a:ln>
        </p:spPr>
        <p:style>
          <a:lnRef idx="1">
            <a:schemeClr val="dk1"/>
          </a:lnRef>
          <a:fillRef idx="0">
            <a:schemeClr val="dk1"/>
          </a:fillRef>
          <a:effectRef idx="0">
            <a:schemeClr val="dk1"/>
          </a:effectRef>
          <a:fontRef idx="minor">
            <a:schemeClr val="tx1"/>
          </a:fontRef>
        </p:style>
      </p:cxnSp>
      <p:sp>
        <p:nvSpPr>
          <p:cNvPr id="5" name="文本框 6"/>
          <p:cNvSpPr txBox="1"/>
          <p:nvPr>
            <p:custDataLst>
              <p:tags r:id="rId5"/>
            </p:custDataLst>
          </p:nvPr>
        </p:nvSpPr>
        <p:spPr>
          <a:xfrm>
            <a:off x="457204" y="152401"/>
            <a:ext cx="11277690" cy="609605"/>
          </a:xfrm>
          <a:prstGeom prst="rect">
            <a:avLst/>
          </a:prstGeom>
          <a:noFill/>
          <a:ln w="12700">
            <a:miter lim="400000"/>
          </a:ln>
          <a:extLst>
            <a:ext uri="{909E8E84-426E-40DD-AFC4-6F175D3DCCD1}">
              <a14:hiddenFill xmlns:a14="http://schemas.microsoft.com/office/drawing/2010/main">
                <a:solidFill>
                  <a:schemeClr val="accent1"/>
                </a:solidFill>
              </a14:hiddenFill>
            </a:ext>
          </a:extLst>
        </p:spPr>
        <p:txBody>
          <a:bodyPr lIns="0" tIns="0" rIns="0" bIns="0" anchor="ctr" anchorCtr="0">
            <a:normAutofit lnSpcReduction="10000"/>
          </a:bodyPr>
          <a:lstStyle>
            <a:defPPr>
              <a:defRPr lang="zh-CN"/>
            </a:defPPr>
            <a:lvl1pPr>
              <a:lnSpc>
                <a:spcPct val="120000"/>
              </a:lnSpc>
              <a:defRPr sz="3600" b="1">
                <a:solidFill>
                  <a:srgbClr val="FFFFFF"/>
                </a:solidFill>
                <a:latin typeface="微软雅黑" panose="020B0503020204020204" charset="-122"/>
                <a:ea typeface="微软雅黑" panose="020B0503020204020204" charset="-122"/>
                <a:cs typeface="微软雅黑" panose="020B0503020204020204" charset="-122"/>
              </a:defRPr>
            </a:lvl1pPr>
          </a:lstStyle>
          <a:p>
            <a:pPr marL="0" indent="0" algn="l">
              <a:lnSpc>
                <a:spcPct val="100000"/>
              </a:lnSpc>
              <a:spcBef>
                <a:spcPts val="0"/>
              </a:spcBef>
              <a:spcAft>
                <a:spcPts val="0"/>
              </a:spcAft>
              <a:buSzPct val="100000"/>
              <a:buNone/>
            </a:pPr>
            <a:r>
              <a:rPr lang="zh-CN" sz="3500" u="none" spc="190" dirty="0" err="1">
                <a:solidFill>
                  <a:srgbClr val="000000"/>
                </a:solidFill>
                <a:latin typeface="隶书" panose="02010509060101010101" pitchFamily="49" charset="-122"/>
                <a:ea typeface="微软雅黑" panose="020B0503020204020204" charset="-122"/>
                <a:sym typeface="微软雅黑" panose="020B0503020204020204" charset="-122"/>
              </a:rPr>
              <a:t>（一）出台背景</a:t>
            </a:r>
            <a:endParaRPr lang="zh-CN" sz="3500" u="none" spc="190" dirty="0" err="1">
              <a:solidFill>
                <a:srgbClr val="000000"/>
              </a:solidFill>
              <a:latin typeface="隶书" panose="02010509060101010101" pitchFamily="49" charset="-122"/>
              <a:ea typeface="微软雅黑" panose="020B0503020204020204" charset="-122"/>
              <a:sym typeface="微软雅黑" panose="020B0503020204020204" charset="-122"/>
            </a:endParaRPr>
          </a:p>
        </p:txBody>
      </p:sp>
      <p:sp>
        <p:nvSpPr>
          <p:cNvPr id="100" name="文本框 99"/>
          <p:cNvSpPr txBox="1"/>
          <p:nvPr/>
        </p:nvSpPr>
        <p:spPr>
          <a:xfrm>
            <a:off x="457200" y="1690370"/>
            <a:ext cx="10989945" cy="3669030"/>
          </a:xfrm>
          <a:prstGeom prst="rect">
            <a:avLst/>
          </a:prstGeom>
          <a:noFill/>
          <a:ln w="9525">
            <a:noFill/>
          </a:ln>
        </p:spPr>
        <p:txBody>
          <a:bodyPr wrap="square">
            <a:spAutoFit/>
          </a:bodyPr>
          <a:p>
            <a:pPr marL="0" indent="0" algn="l" fontAlgn="auto">
              <a:lnSpc>
                <a:spcPts val="5580"/>
              </a:lnSpc>
            </a:pPr>
            <a:r>
              <a:rPr lang="en-US" altLang="zh-CN" sz="4400" b="0">
                <a:cs typeface="宋体" panose="02010600030101010101" pitchFamily="2" charset="-122"/>
              </a:rPr>
              <a:t>        </a:t>
            </a:r>
            <a:r>
              <a:rPr lang="zh-CN" sz="4400" b="0">
                <a:cs typeface="宋体" panose="02010600030101010101" pitchFamily="2" charset="-122"/>
              </a:rPr>
              <a:t>为深入贯彻习近平总书记关于巩固拓展脱贫攻坚成果的重要指示精神，落实党中央、国务院部署要求，有效应对新冠肺炎疫情影响，守牢不发生规模性返贫底线，就鼓励引导脱贫地区高质量发展庭院经济提出意见。</a:t>
            </a:r>
            <a:endParaRPr lang="zh-CN" altLang="en-US" sz="4400"/>
          </a:p>
        </p:txBody>
      </p:sp>
    </p:spTree>
    <p:custDataLst>
      <p:tags r:id="rId6"/>
    </p:custData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23" name="图片 9"/>
          <p:cNvPicPr/>
          <p:nvPr userDrawn="1">
            <p:custDataLst>
              <p:tags r:id="rId1"/>
            </p:custDataLst>
          </p:nvPr>
        </p:nvPicPr>
        <p:blipFill>
          <a:blip r:embed="rId2" r:link="rId3" cstate="print">
            <a:extLst>
              <a:ext uri="{28A0092B-C50C-407E-A947-70E740481C1C}">
                <a14:useLocalDpi xmlns:a14="http://schemas.microsoft.com/office/drawing/2010/main" val="0"/>
              </a:ext>
            </a:extLst>
          </a:blip>
          <a:stretch>
            <a:fillRect/>
          </a:stretch>
        </p:blipFill>
        <p:spPr>
          <a:xfrm>
            <a:off x="0" y="0"/>
            <a:ext cx="1143000" cy="626745"/>
          </a:xfrm>
          <a:prstGeom prst="rect">
            <a:avLst/>
          </a:prstGeom>
        </p:spPr>
      </p:pic>
      <p:pic>
        <p:nvPicPr>
          <p:cNvPr id="22" name="图片 10"/>
          <p:cNvPicPr/>
          <p:nvPr userDrawn="1">
            <p:custDataLst>
              <p:tags r:id="rId4"/>
            </p:custDataLst>
          </p:nvPr>
        </p:nvPicPr>
        <p:blipFill>
          <a:blip r:embed="rId5" r:link="rId6" cstate="print">
            <a:extLst>
              <a:ext uri="{28A0092B-C50C-407E-A947-70E740481C1C}">
                <a14:useLocalDpi xmlns:a14="http://schemas.microsoft.com/office/drawing/2010/main" val="0"/>
              </a:ext>
            </a:extLst>
          </a:blip>
          <a:stretch>
            <a:fillRect/>
          </a:stretch>
        </p:blipFill>
        <p:spPr>
          <a:xfrm>
            <a:off x="11049000" y="5081905"/>
            <a:ext cx="1143000" cy="1776095"/>
          </a:xfrm>
          <a:prstGeom prst="rect">
            <a:avLst/>
          </a:prstGeom>
        </p:spPr>
      </p:pic>
      <p:cxnSp>
        <p:nvCxnSpPr>
          <p:cNvPr id="13" name="直接连接符 2"/>
          <p:cNvCxnSpPr/>
          <p:nvPr>
            <p:custDataLst>
              <p:tags r:id="rId7"/>
            </p:custDataLst>
          </p:nvPr>
        </p:nvCxnSpPr>
        <p:spPr>
          <a:xfrm>
            <a:off x="457204" y="914407"/>
            <a:ext cx="11277690" cy="12700"/>
          </a:xfrm>
          <a:prstGeom prst="line">
            <a:avLst/>
          </a:prstGeom>
          <a:ln w="31750">
            <a:solidFill>
              <a:schemeClr val="accent1"/>
            </a:solidFill>
          </a:ln>
        </p:spPr>
        <p:style>
          <a:lnRef idx="1">
            <a:schemeClr val="dk1"/>
          </a:lnRef>
          <a:fillRef idx="0">
            <a:schemeClr val="dk1"/>
          </a:fillRef>
          <a:effectRef idx="0">
            <a:schemeClr val="dk1"/>
          </a:effectRef>
          <a:fontRef idx="minor">
            <a:schemeClr val="tx1"/>
          </a:fontRef>
        </p:style>
      </p:cxnSp>
      <p:sp>
        <p:nvSpPr>
          <p:cNvPr id="18" name="文本框 6"/>
          <p:cNvSpPr txBox="1"/>
          <p:nvPr>
            <p:custDataLst>
              <p:tags r:id="rId8"/>
            </p:custDataLst>
          </p:nvPr>
        </p:nvSpPr>
        <p:spPr>
          <a:xfrm>
            <a:off x="457204" y="152401"/>
            <a:ext cx="11277690" cy="609605"/>
          </a:xfrm>
          <a:prstGeom prst="rect">
            <a:avLst/>
          </a:prstGeom>
          <a:noFill/>
          <a:ln w="12700">
            <a:miter lim="400000"/>
          </a:ln>
          <a:extLst>
            <a:ext uri="{909E8E84-426E-40DD-AFC4-6F175D3DCCD1}">
              <a14:hiddenFill xmlns:a14="http://schemas.microsoft.com/office/drawing/2010/main">
                <a:solidFill>
                  <a:schemeClr val="accent1"/>
                </a:solidFill>
              </a14:hiddenFill>
            </a:ext>
          </a:extLst>
        </p:spPr>
        <p:txBody>
          <a:bodyPr lIns="0" tIns="0" rIns="0" bIns="0" anchor="ctr" anchorCtr="0">
            <a:normAutofit lnSpcReduction="10000"/>
          </a:bodyPr>
          <a:lstStyle>
            <a:defPPr>
              <a:defRPr lang="zh-CN"/>
            </a:defPPr>
            <a:lvl1pPr>
              <a:lnSpc>
                <a:spcPct val="120000"/>
              </a:lnSpc>
              <a:defRPr sz="3600" b="1">
                <a:solidFill>
                  <a:srgbClr val="FFFFFF"/>
                </a:solidFill>
                <a:latin typeface="微软雅黑" panose="020B0503020204020204" charset="-122"/>
                <a:ea typeface="微软雅黑" panose="020B0503020204020204" charset="-122"/>
                <a:cs typeface="微软雅黑" panose="020B0503020204020204" charset="-122"/>
              </a:defRPr>
            </a:lvl1pPr>
          </a:lstStyle>
          <a:p>
            <a:pPr marL="0" indent="0" algn="l">
              <a:lnSpc>
                <a:spcPct val="100000"/>
              </a:lnSpc>
              <a:spcBef>
                <a:spcPts val="0"/>
              </a:spcBef>
              <a:spcAft>
                <a:spcPts val="0"/>
              </a:spcAft>
              <a:buSzPct val="100000"/>
              <a:buNone/>
            </a:pPr>
            <a:r>
              <a:rPr lang="zh-CN" sz="3500" spc="190" dirty="0" err="1">
                <a:solidFill>
                  <a:schemeClr val="tx1"/>
                </a:solidFill>
                <a:latin typeface="隶书" panose="02010509060101010101" pitchFamily="49" charset="-122"/>
                <a:sym typeface="微软雅黑" panose="020B0503020204020204" charset="-122"/>
              </a:rPr>
              <a:t>（二）总体要求</a:t>
            </a:r>
            <a:endParaRPr lang="zh-CN" sz="3500" spc="190" dirty="0" err="1">
              <a:solidFill>
                <a:schemeClr val="tx1"/>
              </a:solidFill>
              <a:latin typeface="隶书" panose="02010509060101010101" pitchFamily="49" charset="-122"/>
              <a:sym typeface="微软雅黑" panose="020B0503020204020204" charset="-122"/>
            </a:endParaRPr>
          </a:p>
        </p:txBody>
      </p:sp>
      <p:sp>
        <p:nvSpPr>
          <p:cNvPr id="100" name="文本框 99"/>
          <p:cNvSpPr txBox="1"/>
          <p:nvPr/>
        </p:nvSpPr>
        <p:spPr>
          <a:xfrm>
            <a:off x="274955" y="927100"/>
            <a:ext cx="11799570" cy="5631180"/>
          </a:xfrm>
          <a:prstGeom prst="rect">
            <a:avLst/>
          </a:prstGeom>
          <a:noFill/>
          <a:ln w="9525">
            <a:noFill/>
          </a:ln>
        </p:spPr>
        <p:txBody>
          <a:bodyPr wrap="square">
            <a:spAutoFit/>
          </a:bodyPr>
          <a:p>
            <a:pPr marL="0" indent="406400" algn="l"/>
            <a:r>
              <a:rPr lang="en-US" sz="3600" b="0">
                <a:solidFill>
                  <a:srgbClr val="333333"/>
                </a:solidFill>
                <a:latin typeface="仿宋_GB2312" panose="02010609030101010101" charset="-122"/>
                <a:cs typeface="宋体" panose="02010600030101010101" pitchFamily="2" charset="-122"/>
              </a:rPr>
              <a:t>  </a:t>
            </a:r>
            <a:r>
              <a:rPr lang="zh-CN" sz="3600" b="1">
                <a:solidFill>
                  <a:srgbClr val="333333"/>
                </a:solidFill>
                <a:cs typeface="宋体" panose="02010600030101010101" pitchFamily="2" charset="-122"/>
              </a:rPr>
              <a:t>1.指导思想。</a:t>
            </a:r>
            <a:r>
              <a:rPr lang="zh-CN" sz="3600" b="0">
                <a:solidFill>
                  <a:srgbClr val="333333"/>
                </a:solidFill>
                <a:cs typeface="宋体" panose="02010600030101010101" pitchFamily="2" charset="-122"/>
              </a:rPr>
              <a:t>以习近平新时代中国特色社会主义思想为指导，全面贯彻落实党的二十大精神，按照党中央、国务院决策部署，立足新发展阶段、贯彻新发展理念、构建新发展格局、以农户为主体，以市场化、特色化、品牌化为导向，高质量发展庭院经济。</a:t>
            </a:r>
            <a:r>
              <a:rPr lang="en-US" sz="3600" b="0">
                <a:solidFill>
                  <a:srgbClr val="333333"/>
                </a:solidFill>
                <a:latin typeface="仿宋_GB2312" panose="02010609030101010101" charset="-122"/>
                <a:cs typeface="宋体" panose="02010600030101010101" pitchFamily="2" charset="-122"/>
              </a:rPr>
              <a:t>   </a:t>
            </a:r>
            <a:r>
              <a:rPr lang="zh-CN" sz="3600" b="1">
                <a:solidFill>
                  <a:srgbClr val="333333"/>
                </a:solidFill>
                <a:cs typeface="宋体" panose="02010600030101010101" pitchFamily="2" charset="-122"/>
              </a:rPr>
              <a:t>2.工作原则。</a:t>
            </a:r>
            <a:r>
              <a:rPr lang="zh-CN" sz="3600" b="0">
                <a:solidFill>
                  <a:srgbClr val="333333"/>
                </a:solidFill>
                <a:cs typeface="宋体" panose="02010600030101010101" pitchFamily="2" charset="-122"/>
              </a:rPr>
              <a:t>坚持政府引导、农民主体；坚持市场导向、因地制宜；坚持依法依规、有序推进；坚持生态优先、绿色引领，强化政策引导。</a:t>
            </a:r>
            <a:r>
              <a:rPr lang="zh-CN" sz="3600" b="1">
                <a:solidFill>
                  <a:srgbClr val="333333"/>
                </a:solidFill>
                <a:cs typeface="宋体" panose="02010600030101010101" pitchFamily="2" charset="-122"/>
              </a:rPr>
              <a:t>　</a:t>
            </a:r>
            <a:r>
              <a:rPr lang="en-US" sz="3600" b="1">
                <a:solidFill>
                  <a:srgbClr val="333333"/>
                </a:solidFill>
                <a:latin typeface="仿宋_GB2312" panose="02010609030101010101" charset="-122"/>
                <a:cs typeface="宋体" panose="02010600030101010101" pitchFamily="2" charset="-122"/>
              </a:rPr>
              <a:t> 3.</a:t>
            </a:r>
            <a:r>
              <a:rPr lang="zh-CN" sz="3600" b="1">
                <a:solidFill>
                  <a:srgbClr val="333333"/>
                </a:solidFill>
                <a:cs typeface="宋体" panose="02010600030101010101" pitchFamily="2" charset="-122"/>
              </a:rPr>
              <a:t>发展对象。</a:t>
            </a:r>
            <a:r>
              <a:rPr lang="zh-CN" sz="3600" b="0">
                <a:solidFill>
                  <a:srgbClr val="333333"/>
                </a:solidFill>
                <a:cs typeface="宋体" panose="02010600030101010101" pitchFamily="2" charset="-122"/>
              </a:rPr>
              <a:t>广大农户特别是脱贫人口和防止返贫监测对象。</a:t>
            </a:r>
            <a:endParaRPr lang="zh-CN" altLang="en-US" sz="3600"/>
          </a:p>
        </p:txBody>
      </p:sp>
      <p:sp>
        <p:nvSpPr>
          <p:cNvPr id="2" name="椭圆 1"/>
          <p:cNvSpPr/>
          <p:nvPr/>
        </p:nvSpPr>
        <p:spPr>
          <a:xfrm>
            <a:off x="6614160" y="5260340"/>
            <a:ext cx="5120640" cy="741680"/>
          </a:xfrm>
          <a:prstGeom prst="ellipse">
            <a:avLst/>
          </a:prstGeom>
          <a:noFill/>
          <a:ln w="28575" cmpd="sng">
            <a:solidFill>
              <a:srgbClr val="FF66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 name="椭圆 2"/>
          <p:cNvSpPr/>
          <p:nvPr/>
        </p:nvSpPr>
        <p:spPr>
          <a:xfrm>
            <a:off x="58420" y="6002020"/>
            <a:ext cx="2148840" cy="449580"/>
          </a:xfrm>
          <a:prstGeom prst="ellipse">
            <a:avLst/>
          </a:prstGeom>
          <a:noFill/>
          <a:ln w="28575" cmpd="sng">
            <a:solidFill>
              <a:srgbClr val="FF66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ustDataLst>
      <p:tags r:id="rId9"/>
    </p:custData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28" name="图片 9"/>
          <p:cNvPicPr/>
          <p:nvPr userDrawn="1">
            <p:custDataLst>
              <p:tags r:id="rId1"/>
            </p:custDataLst>
          </p:nvPr>
        </p:nvPicPr>
        <p:blipFill>
          <a:blip r:embed="rId2" r:link="rId3" cstate="print">
            <a:extLst>
              <a:ext uri="{28A0092B-C50C-407E-A947-70E740481C1C}">
                <a14:useLocalDpi xmlns:a14="http://schemas.microsoft.com/office/drawing/2010/main" val="0"/>
              </a:ext>
            </a:extLst>
          </a:blip>
          <a:stretch>
            <a:fillRect/>
          </a:stretch>
        </p:blipFill>
        <p:spPr>
          <a:xfrm>
            <a:off x="0" y="0"/>
            <a:ext cx="1143000" cy="626745"/>
          </a:xfrm>
          <a:prstGeom prst="rect">
            <a:avLst/>
          </a:prstGeom>
        </p:spPr>
      </p:pic>
      <p:pic>
        <p:nvPicPr>
          <p:cNvPr id="27" name="图片 10"/>
          <p:cNvPicPr/>
          <p:nvPr userDrawn="1">
            <p:custDataLst>
              <p:tags r:id="rId4"/>
            </p:custDataLst>
          </p:nvPr>
        </p:nvPicPr>
        <p:blipFill>
          <a:blip r:embed="rId5" r:link="rId6" cstate="print">
            <a:extLst>
              <a:ext uri="{28A0092B-C50C-407E-A947-70E740481C1C}">
                <a14:useLocalDpi xmlns:a14="http://schemas.microsoft.com/office/drawing/2010/main" val="0"/>
              </a:ext>
            </a:extLst>
          </a:blip>
          <a:stretch>
            <a:fillRect/>
          </a:stretch>
        </p:blipFill>
        <p:spPr>
          <a:xfrm>
            <a:off x="11049000" y="5081905"/>
            <a:ext cx="1143000" cy="1776095"/>
          </a:xfrm>
          <a:prstGeom prst="rect">
            <a:avLst/>
          </a:prstGeom>
        </p:spPr>
      </p:pic>
      <p:cxnSp>
        <p:nvCxnSpPr>
          <p:cNvPr id="23" name="直接连接符 2"/>
          <p:cNvCxnSpPr/>
          <p:nvPr>
            <p:custDataLst>
              <p:tags r:id="rId7"/>
            </p:custDataLst>
          </p:nvPr>
        </p:nvCxnSpPr>
        <p:spPr>
          <a:xfrm>
            <a:off x="457204" y="914407"/>
            <a:ext cx="11277690" cy="12700"/>
          </a:xfrm>
          <a:prstGeom prst="line">
            <a:avLst/>
          </a:prstGeom>
          <a:ln w="31750">
            <a:solidFill>
              <a:schemeClr val="accent1"/>
            </a:solidFill>
          </a:ln>
        </p:spPr>
        <p:style>
          <a:lnRef idx="1">
            <a:schemeClr val="dk1"/>
          </a:lnRef>
          <a:fillRef idx="0">
            <a:schemeClr val="dk1"/>
          </a:fillRef>
          <a:effectRef idx="0">
            <a:schemeClr val="dk1"/>
          </a:effectRef>
          <a:fontRef idx="minor">
            <a:schemeClr val="tx1"/>
          </a:fontRef>
        </p:style>
      </p:cxnSp>
      <p:sp>
        <p:nvSpPr>
          <p:cNvPr id="24" name="文本框 6"/>
          <p:cNvSpPr txBox="1"/>
          <p:nvPr>
            <p:custDataLst>
              <p:tags r:id="rId8"/>
            </p:custDataLst>
          </p:nvPr>
        </p:nvSpPr>
        <p:spPr>
          <a:xfrm>
            <a:off x="457204" y="152401"/>
            <a:ext cx="11277690" cy="609605"/>
          </a:xfrm>
          <a:prstGeom prst="rect">
            <a:avLst/>
          </a:prstGeom>
          <a:noFill/>
          <a:ln w="12700">
            <a:miter lim="400000"/>
          </a:ln>
          <a:extLst>
            <a:ext uri="{909E8E84-426E-40DD-AFC4-6F175D3DCCD1}">
              <a14:hiddenFill xmlns:a14="http://schemas.microsoft.com/office/drawing/2010/main">
                <a:solidFill>
                  <a:schemeClr val="accent1"/>
                </a:solidFill>
              </a14:hiddenFill>
            </a:ext>
          </a:extLst>
        </p:spPr>
        <p:txBody>
          <a:bodyPr lIns="0" tIns="0" rIns="0" bIns="0" anchor="ctr" anchorCtr="0">
            <a:normAutofit lnSpcReduction="10000"/>
          </a:bodyPr>
          <a:lstStyle>
            <a:defPPr>
              <a:defRPr lang="zh-CN"/>
            </a:defPPr>
            <a:lvl1pPr>
              <a:lnSpc>
                <a:spcPct val="120000"/>
              </a:lnSpc>
              <a:defRPr sz="3600" b="1">
                <a:solidFill>
                  <a:srgbClr val="FFFFFF"/>
                </a:solidFill>
                <a:latin typeface="微软雅黑" panose="020B0503020204020204" charset="-122"/>
                <a:ea typeface="微软雅黑" panose="020B0503020204020204" charset="-122"/>
                <a:cs typeface="微软雅黑" panose="020B0503020204020204" charset="-122"/>
              </a:defRPr>
            </a:lvl1pPr>
          </a:lstStyle>
          <a:p>
            <a:pPr marL="0" indent="0" algn="l">
              <a:lnSpc>
                <a:spcPct val="100000"/>
              </a:lnSpc>
              <a:spcBef>
                <a:spcPts val="0"/>
              </a:spcBef>
              <a:spcAft>
                <a:spcPts val="0"/>
              </a:spcAft>
              <a:buSzPct val="100000"/>
              <a:buNone/>
            </a:pPr>
            <a:r>
              <a:rPr lang="zh-CN" sz="3500" spc="190" dirty="0" err="1">
                <a:solidFill>
                  <a:schemeClr val="tx1"/>
                </a:solidFill>
                <a:latin typeface="隶书" panose="02010509060101010101" pitchFamily="49" charset="-122"/>
                <a:sym typeface="微软雅黑" panose="020B0503020204020204" charset="-122"/>
              </a:rPr>
              <a:t>（三）目标任务</a:t>
            </a:r>
            <a:endParaRPr lang="zh-CN" sz="3500" spc="190" dirty="0" err="1">
              <a:solidFill>
                <a:schemeClr val="tx1"/>
              </a:solidFill>
              <a:latin typeface="隶书" panose="02010509060101010101" pitchFamily="49" charset="-122"/>
              <a:sym typeface="微软雅黑" panose="020B0503020204020204" charset="-122"/>
            </a:endParaRPr>
          </a:p>
        </p:txBody>
      </p:sp>
      <p:sp>
        <p:nvSpPr>
          <p:cNvPr id="100" name="文本框 99"/>
          <p:cNvSpPr txBox="1"/>
          <p:nvPr/>
        </p:nvSpPr>
        <p:spPr>
          <a:xfrm>
            <a:off x="456565" y="927100"/>
            <a:ext cx="10982325" cy="2553335"/>
          </a:xfrm>
          <a:prstGeom prst="rect">
            <a:avLst/>
          </a:prstGeom>
          <a:noFill/>
          <a:ln w="9525">
            <a:noFill/>
          </a:ln>
        </p:spPr>
        <p:txBody>
          <a:bodyPr wrap="square">
            <a:spAutoFit/>
          </a:bodyPr>
          <a:p>
            <a:pPr indent="0"/>
            <a:r>
              <a:rPr lang="en-US" altLang="zh-CN" sz="3200" b="0">
                <a:solidFill>
                  <a:srgbClr val="222222"/>
                </a:solidFill>
                <a:latin typeface="方正超粗黑_GBK" panose="02000000000000000000" charset="-122"/>
                <a:ea typeface="方正超粗黑_GBK" panose="02000000000000000000" charset="-122"/>
                <a:cs typeface="方正超粗黑_GBK" panose="02000000000000000000" charset="-122"/>
              </a:rPr>
              <a:t>      1.</a:t>
            </a:r>
            <a:r>
              <a:rPr lang="zh-CN" sz="3200" b="0">
                <a:solidFill>
                  <a:srgbClr val="222222"/>
                </a:solidFill>
                <a:latin typeface="方正超粗黑_GBK" panose="02000000000000000000" charset="-122"/>
                <a:ea typeface="方正超粗黑_GBK" panose="02000000000000000000" charset="-122"/>
                <a:cs typeface="方正超粗黑_GBK" panose="02000000000000000000" charset="-122"/>
              </a:rPr>
              <a:t>国家局：</a:t>
            </a:r>
            <a:r>
              <a:rPr lang="zh-CN" sz="3200" b="0">
                <a:solidFill>
                  <a:srgbClr val="333333"/>
                </a:solidFill>
                <a:cs typeface="宋体" panose="02010600030101010101" pitchFamily="2" charset="-122"/>
              </a:rPr>
              <a:t>到2025年，脱贫地区庭院经济产业规模不断扩大，产业类型更加丰富，产销衔接更加顺畅，发展活力持续增强，发展水平明显提升。农户特别是脱贫人口和监测对象参与发展庭院经济成效明显，内生动力进一步激发，自我发展能力不断增强，通过庭院经济获得的收入持续增加。</a:t>
            </a:r>
            <a:endParaRPr lang="zh-CN" altLang="en-US" sz="3200"/>
          </a:p>
        </p:txBody>
      </p:sp>
      <p:sp>
        <p:nvSpPr>
          <p:cNvPr id="2" name="文本框 1"/>
          <p:cNvSpPr txBox="1"/>
          <p:nvPr/>
        </p:nvSpPr>
        <p:spPr>
          <a:xfrm>
            <a:off x="457200" y="3643630"/>
            <a:ext cx="11117580" cy="2061210"/>
          </a:xfrm>
          <a:prstGeom prst="rect">
            <a:avLst/>
          </a:prstGeom>
          <a:noFill/>
          <a:ln w="9525">
            <a:noFill/>
          </a:ln>
        </p:spPr>
        <p:txBody>
          <a:bodyPr wrap="square">
            <a:spAutoFit/>
          </a:bodyPr>
          <a:p>
            <a:pPr marL="0" algn="l">
              <a:buClrTx/>
              <a:buSzTx/>
              <a:buFontTx/>
            </a:pPr>
            <a:r>
              <a:rPr lang="en-US" altLang="zh-CN" sz="3200" b="0">
                <a:solidFill>
                  <a:srgbClr val="222222"/>
                </a:solidFill>
                <a:latin typeface="方正超粗黑_GBK" panose="02000000000000000000" charset="-122"/>
                <a:ea typeface="方正超粗黑_GBK" panose="02000000000000000000" charset="-122"/>
                <a:cs typeface="方正超粗黑_GBK" panose="02000000000000000000" charset="-122"/>
              </a:rPr>
              <a:t>      </a:t>
            </a:r>
            <a:r>
              <a:rPr lang="zh-CN" sz="3200" b="0">
                <a:solidFill>
                  <a:srgbClr val="222222"/>
                </a:solidFill>
                <a:latin typeface="方正超粗黑_GBK" panose="02000000000000000000" charset="-122"/>
                <a:ea typeface="方正超粗黑_GBK" panose="02000000000000000000" charset="-122"/>
                <a:cs typeface="方正超粗黑_GBK" panose="02000000000000000000" charset="-122"/>
              </a:rPr>
              <a:t>2.省局：</a:t>
            </a:r>
            <a:r>
              <a:rPr lang="zh-CN" sz="3200" b="0">
                <a:solidFill>
                  <a:srgbClr val="333333"/>
                </a:solidFill>
                <a:cs typeface="宋体" panose="02010600030101010101" pitchFamily="2" charset="-122"/>
              </a:rPr>
              <a:t>在国家局的基础上，2023年,力争有10%以上的脱贫户和监测对象参与发展高质量庭院经济,今后逐年增长。到2025年,全省有15%的脱贫户和监测对象通过参与发展高质量庭院经济实现人均年增收增长15%以上。</a:t>
            </a:r>
            <a:endParaRPr lang="zh-CN" sz="3200">
              <a:solidFill>
                <a:srgbClr val="333333"/>
              </a:solidFill>
              <a:cs typeface="宋体" panose="02010600030101010101" pitchFamily="2" charset="-122"/>
            </a:endParaRPr>
          </a:p>
        </p:txBody>
      </p:sp>
      <p:cxnSp>
        <p:nvCxnSpPr>
          <p:cNvPr id="3" name="直接连接符 2"/>
          <p:cNvCxnSpPr/>
          <p:nvPr/>
        </p:nvCxnSpPr>
        <p:spPr>
          <a:xfrm flipV="1">
            <a:off x="8860155" y="1410970"/>
            <a:ext cx="2266315" cy="19050"/>
          </a:xfrm>
          <a:prstGeom prst="line">
            <a:avLst/>
          </a:prstGeom>
        </p:spPr>
        <p:style>
          <a:lnRef idx="1">
            <a:schemeClr val="accent1"/>
          </a:lnRef>
          <a:fillRef idx="0">
            <a:schemeClr val="accent1"/>
          </a:fillRef>
          <a:effectRef idx="0">
            <a:schemeClr val="accent1"/>
          </a:effectRef>
          <a:fontRef idx="minor">
            <a:schemeClr val="tx1"/>
          </a:fontRef>
        </p:style>
      </p:cxnSp>
      <p:cxnSp>
        <p:nvCxnSpPr>
          <p:cNvPr id="4" name="直接连接符 3"/>
          <p:cNvCxnSpPr/>
          <p:nvPr/>
        </p:nvCxnSpPr>
        <p:spPr>
          <a:xfrm>
            <a:off x="1826260" y="1879600"/>
            <a:ext cx="3272155" cy="48895"/>
          </a:xfrm>
          <a:prstGeom prst="line">
            <a:avLst/>
          </a:prstGeom>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flipV="1">
            <a:off x="5694680" y="1918970"/>
            <a:ext cx="2950210" cy="38735"/>
          </a:xfrm>
          <a:prstGeom prst="line">
            <a:avLst/>
          </a:prstGeom>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a:off x="9387205" y="1918970"/>
            <a:ext cx="168021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a:off x="2324100" y="2407285"/>
            <a:ext cx="2901315" cy="0"/>
          </a:xfrm>
          <a:prstGeom prst="line">
            <a:avLst/>
          </a:prstGeom>
        </p:spPr>
        <p:style>
          <a:lnRef idx="1">
            <a:schemeClr val="accent1"/>
          </a:lnRef>
          <a:fillRef idx="0">
            <a:schemeClr val="accent1"/>
          </a:fillRef>
          <a:effectRef idx="0">
            <a:schemeClr val="accent1"/>
          </a:effectRef>
          <a:fontRef idx="minor">
            <a:schemeClr val="tx1"/>
          </a:fontRef>
        </p:style>
      </p:cxnSp>
    </p:spTree>
    <p:custDataLst>
      <p:tags r:id="rId9"/>
    </p:custData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36" name="图片 9"/>
          <p:cNvPicPr/>
          <p:nvPr userDrawn="1">
            <p:custDataLst>
              <p:tags r:id="rId1"/>
            </p:custDataLst>
          </p:nvPr>
        </p:nvPicPr>
        <p:blipFill>
          <a:blip r:embed="rId2" r:link="rId3" cstate="print">
            <a:extLst>
              <a:ext uri="{28A0092B-C50C-407E-A947-70E740481C1C}">
                <a14:useLocalDpi xmlns:a14="http://schemas.microsoft.com/office/drawing/2010/main" val="0"/>
              </a:ext>
            </a:extLst>
          </a:blip>
          <a:stretch>
            <a:fillRect/>
          </a:stretch>
        </p:blipFill>
        <p:spPr>
          <a:xfrm>
            <a:off x="0" y="0"/>
            <a:ext cx="1143000" cy="626745"/>
          </a:xfrm>
          <a:prstGeom prst="rect">
            <a:avLst/>
          </a:prstGeom>
        </p:spPr>
      </p:pic>
      <p:pic>
        <p:nvPicPr>
          <p:cNvPr id="35" name="图片 10"/>
          <p:cNvPicPr/>
          <p:nvPr userDrawn="1">
            <p:custDataLst>
              <p:tags r:id="rId4"/>
            </p:custDataLst>
          </p:nvPr>
        </p:nvPicPr>
        <p:blipFill>
          <a:blip r:embed="rId5" r:link="rId6" cstate="print">
            <a:extLst>
              <a:ext uri="{28A0092B-C50C-407E-A947-70E740481C1C}">
                <a14:useLocalDpi xmlns:a14="http://schemas.microsoft.com/office/drawing/2010/main" val="0"/>
              </a:ext>
            </a:extLst>
          </a:blip>
          <a:stretch>
            <a:fillRect/>
          </a:stretch>
        </p:blipFill>
        <p:spPr>
          <a:xfrm>
            <a:off x="11049000" y="5081905"/>
            <a:ext cx="1143000" cy="1776095"/>
          </a:xfrm>
          <a:prstGeom prst="rect">
            <a:avLst/>
          </a:prstGeom>
        </p:spPr>
      </p:pic>
      <p:cxnSp>
        <p:nvCxnSpPr>
          <p:cNvPr id="7" name="直接连接符 2"/>
          <p:cNvCxnSpPr/>
          <p:nvPr>
            <p:custDataLst>
              <p:tags r:id="rId7"/>
            </p:custDataLst>
          </p:nvPr>
        </p:nvCxnSpPr>
        <p:spPr>
          <a:xfrm>
            <a:off x="457204" y="914407"/>
            <a:ext cx="11277690" cy="12700"/>
          </a:xfrm>
          <a:prstGeom prst="line">
            <a:avLst/>
          </a:prstGeom>
          <a:ln w="31750">
            <a:solidFill>
              <a:schemeClr val="accent1"/>
            </a:solidFill>
          </a:ln>
        </p:spPr>
        <p:style>
          <a:lnRef idx="1">
            <a:schemeClr val="dk1"/>
          </a:lnRef>
          <a:fillRef idx="0">
            <a:schemeClr val="dk1"/>
          </a:fillRef>
          <a:effectRef idx="0">
            <a:schemeClr val="dk1"/>
          </a:effectRef>
          <a:fontRef idx="minor">
            <a:schemeClr val="tx1"/>
          </a:fontRef>
        </p:style>
      </p:cxnSp>
      <p:sp>
        <p:nvSpPr>
          <p:cNvPr id="12" name="文本框 6"/>
          <p:cNvSpPr txBox="1"/>
          <p:nvPr>
            <p:custDataLst>
              <p:tags r:id="rId8"/>
            </p:custDataLst>
          </p:nvPr>
        </p:nvSpPr>
        <p:spPr>
          <a:xfrm>
            <a:off x="457204" y="152401"/>
            <a:ext cx="11277690" cy="609605"/>
          </a:xfrm>
          <a:prstGeom prst="rect">
            <a:avLst/>
          </a:prstGeom>
          <a:noFill/>
          <a:ln w="12700">
            <a:miter lim="400000"/>
          </a:ln>
          <a:extLst>
            <a:ext uri="{909E8E84-426E-40DD-AFC4-6F175D3DCCD1}">
              <a14:hiddenFill xmlns:a14="http://schemas.microsoft.com/office/drawing/2010/main">
                <a:solidFill>
                  <a:schemeClr val="accent1"/>
                </a:solidFill>
              </a14:hiddenFill>
            </a:ext>
          </a:extLst>
        </p:spPr>
        <p:txBody>
          <a:bodyPr lIns="0" tIns="0" rIns="0" bIns="0" anchor="ctr" anchorCtr="0">
            <a:normAutofit lnSpcReduction="10000"/>
          </a:bodyPr>
          <a:lstStyle>
            <a:defPPr>
              <a:defRPr lang="zh-CN"/>
            </a:defPPr>
            <a:lvl1pPr>
              <a:lnSpc>
                <a:spcPct val="120000"/>
              </a:lnSpc>
              <a:defRPr sz="3600" b="1">
                <a:solidFill>
                  <a:srgbClr val="FFFFFF"/>
                </a:solidFill>
                <a:latin typeface="微软雅黑" panose="020B0503020204020204" charset="-122"/>
                <a:ea typeface="微软雅黑" panose="020B0503020204020204" charset="-122"/>
                <a:cs typeface="微软雅黑" panose="020B0503020204020204" charset="-122"/>
              </a:defRPr>
            </a:lvl1pPr>
          </a:lstStyle>
          <a:p>
            <a:pPr marL="0" indent="0" algn="l">
              <a:lnSpc>
                <a:spcPct val="100000"/>
              </a:lnSpc>
              <a:spcBef>
                <a:spcPts val="0"/>
              </a:spcBef>
              <a:spcAft>
                <a:spcPts val="0"/>
              </a:spcAft>
              <a:buSzPct val="100000"/>
              <a:buNone/>
            </a:pPr>
            <a:r>
              <a:rPr lang="zh-CN" sz="3500" spc="190" dirty="0" err="1">
                <a:solidFill>
                  <a:schemeClr val="tx1"/>
                </a:solidFill>
                <a:latin typeface="隶书" panose="02010509060101010101" pitchFamily="49" charset="-122"/>
                <a:sym typeface="微软雅黑" panose="020B0503020204020204" charset="-122"/>
              </a:rPr>
              <a:t>（四）主要内容</a:t>
            </a:r>
            <a:endParaRPr lang="zh-CN" sz="3500" spc="190" dirty="0" err="1">
              <a:solidFill>
                <a:schemeClr val="tx1"/>
              </a:solidFill>
              <a:latin typeface="隶书" panose="02010509060101010101" pitchFamily="49" charset="-122"/>
              <a:sym typeface="微软雅黑" panose="020B0503020204020204" charset="-122"/>
            </a:endParaRPr>
          </a:p>
        </p:txBody>
      </p:sp>
      <p:sp>
        <p:nvSpPr>
          <p:cNvPr id="8" name="矩形 9"/>
          <p:cNvSpPr/>
          <p:nvPr userDrawn="1">
            <p:custDataLst>
              <p:tags r:id="rId9"/>
            </p:custDataLst>
          </p:nvPr>
        </p:nvSpPr>
        <p:spPr>
          <a:xfrm>
            <a:off x="457200" y="1701165"/>
            <a:ext cx="11277600" cy="4370070"/>
          </a:xfrm>
          <a:prstGeom prst="rect">
            <a:avLst/>
          </a:prstGeom>
          <a:solidFill>
            <a:schemeClr val="dk2">
              <a:lumMod val="9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lvl="0" algn="ctr"/>
            <a:endParaRPr lang="en-US" altLang="zh-CN">
              <a:solidFill>
                <a:schemeClr val="lt1"/>
              </a:solidFill>
              <a:latin typeface="隶书" panose="02010509060101010101" pitchFamily="49" charset="-122"/>
              <a:ea typeface="微软雅黑" panose="020B0503020204020204" charset="-122"/>
              <a:cs typeface="隶书" panose="02010509060101010101" pitchFamily="49" charset="-122"/>
              <a:sym typeface="+mn-ea"/>
            </a:endParaRPr>
          </a:p>
        </p:txBody>
      </p:sp>
      <p:sp>
        <p:nvSpPr>
          <p:cNvPr id="19" name="矩形: 圆角 4"/>
          <p:cNvSpPr/>
          <p:nvPr>
            <p:custDataLst>
              <p:tags r:id="rId10"/>
            </p:custDataLst>
          </p:nvPr>
        </p:nvSpPr>
        <p:spPr>
          <a:xfrm>
            <a:off x="6290832" y="1897942"/>
            <a:ext cx="4317122" cy="1815749"/>
          </a:xfrm>
          <a:prstGeom prst="roundRect">
            <a:avLst/>
          </a:prstGeom>
          <a:gradFill flip="none" rotWithShape="1">
            <a:gsLst>
              <a:gs pos="0">
                <a:schemeClr val="accent2">
                  <a:alpha val="80000"/>
                </a:schemeClr>
              </a:gs>
              <a:gs pos="100000">
                <a:schemeClr val="accent2"/>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endParaRPr lang="zh-CN" altLang="en-US">
              <a:solidFill>
                <a:schemeClr val="lt1"/>
              </a:solidFill>
              <a:latin typeface="隶书" panose="02010509060101010101" pitchFamily="49" charset="-122"/>
              <a:cs typeface="隶书" panose="02010509060101010101" pitchFamily="49" charset="-122"/>
            </a:endParaRPr>
          </a:p>
        </p:txBody>
      </p:sp>
      <p:sp>
        <p:nvSpPr>
          <p:cNvPr id="23" name="文本框 13"/>
          <p:cNvSpPr txBox="1"/>
          <p:nvPr>
            <p:custDataLst>
              <p:tags r:id="rId11"/>
            </p:custDataLst>
          </p:nvPr>
        </p:nvSpPr>
        <p:spPr>
          <a:xfrm>
            <a:off x="6617970" y="2415540"/>
            <a:ext cx="3663315" cy="963930"/>
          </a:xfrm>
          <a:prstGeom prst="rect">
            <a:avLst/>
          </a:prstGeom>
          <a:noFill/>
        </p:spPr>
        <p:txBody>
          <a:bodyPr wrap="square" rtlCol="0">
            <a:normAutofit/>
          </a:bodyPr>
          <a:p>
            <a:pPr marL="0" algn="l">
              <a:lnSpc>
                <a:spcPct val="130000"/>
              </a:lnSpc>
              <a:spcBef>
                <a:spcPts val="0"/>
              </a:spcBef>
              <a:spcAft>
                <a:spcPts val="0"/>
              </a:spcAft>
              <a:buClrTx/>
              <a:buSzTx/>
              <a:buFontTx/>
              <a:buNone/>
            </a:pPr>
            <a:r>
              <a:rPr lang="zh-CN" altLang="en-US" sz="3600" b="1" spc="300" dirty="0">
                <a:solidFill>
                  <a:schemeClr val="lt1"/>
                </a:solidFill>
                <a:latin typeface="隶书" panose="02010509060101010101" pitchFamily="49" charset="-122"/>
                <a:ea typeface="微软雅黑" panose="020B0503020204020204" charset="-122"/>
                <a:cs typeface="隶书" panose="02010509060101010101" pitchFamily="49" charset="-122"/>
              </a:rPr>
              <a:t>2.政策措施。</a:t>
            </a:r>
            <a:endParaRPr lang="zh-CN" altLang="en-US" sz="3600" b="1" spc="300" dirty="0">
              <a:solidFill>
                <a:schemeClr val="lt1"/>
              </a:solidFill>
              <a:latin typeface="隶书" panose="02010509060101010101" pitchFamily="49" charset="-122"/>
              <a:ea typeface="微软雅黑" panose="020B0503020204020204" charset="-122"/>
              <a:cs typeface="隶书" panose="02010509060101010101" pitchFamily="49" charset="-122"/>
            </a:endParaRPr>
          </a:p>
        </p:txBody>
      </p:sp>
      <p:sp>
        <p:nvSpPr>
          <p:cNvPr id="29" name="矩形: 圆角 2"/>
          <p:cNvSpPr/>
          <p:nvPr>
            <p:custDataLst>
              <p:tags r:id="rId12"/>
            </p:custDataLst>
          </p:nvPr>
        </p:nvSpPr>
        <p:spPr>
          <a:xfrm>
            <a:off x="1584821" y="1897942"/>
            <a:ext cx="4317122" cy="1815749"/>
          </a:xfrm>
          <a:prstGeom prst="roundRect">
            <a:avLst/>
          </a:prstGeom>
          <a:gradFill flip="none" rotWithShape="1">
            <a:gsLst>
              <a:gs pos="0">
                <a:schemeClr val="accent1">
                  <a:alpha val="80000"/>
                </a:schemeClr>
              </a:gs>
              <a:gs pos="100000">
                <a:schemeClr val="accent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隶书" panose="02010509060101010101" pitchFamily="49" charset="-122"/>
              <a:cs typeface="隶书" panose="02010509060101010101" pitchFamily="49" charset="-122"/>
            </a:endParaRPr>
          </a:p>
        </p:txBody>
      </p:sp>
      <p:sp>
        <p:nvSpPr>
          <p:cNvPr id="31" name="文本框 21"/>
          <p:cNvSpPr txBox="1"/>
          <p:nvPr>
            <p:custDataLst>
              <p:tags r:id="rId13"/>
            </p:custDataLst>
          </p:nvPr>
        </p:nvSpPr>
        <p:spPr>
          <a:xfrm>
            <a:off x="1911985" y="2415540"/>
            <a:ext cx="3663315" cy="828040"/>
          </a:xfrm>
          <a:prstGeom prst="rect">
            <a:avLst/>
          </a:prstGeom>
          <a:noFill/>
        </p:spPr>
        <p:txBody>
          <a:bodyPr wrap="square" rtlCol="0">
            <a:noAutofit/>
          </a:bodyPr>
          <a:p>
            <a:pPr marL="0" indent="0" algn="l">
              <a:lnSpc>
                <a:spcPct val="130000"/>
              </a:lnSpc>
              <a:spcBef>
                <a:spcPts val="0"/>
              </a:spcBef>
              <a:spcAft>
                <a:spcPts val="0"/>
              </a:spcAft>
              <a:buSzPct val="100000"/>
              <a:buNone/>
            </a:pPr>
            <a:r>
              <a:rPr lang="zh-CN" altLang="en-US" sz="3600" b="1" spc="300" dirty="0">
                <a:solidFill>
                  <a:schemeClr val="lt1"/>
                </a:solidFill>
                <a:latin typeface="隶书" panose="02010509060101010101" pitchFamily="49" charset="-122"/>
                <a:ea typeface="微软雅黑" panose="020B0503020204020204" charset="-122"/>
                <a:cs typeface="隶书" panose="02010509060101010101" pitchFamily="49" charset="-122"/>
              </a:rPr>
              <a:t>1.发展重点。</a:t>
            </a:r>
            <a:endParaRPr lang="zh-CN" altLang="en-US" sz="3600" b="1" spc="300" dirty="0">
              <a:solidFill>
                <a:schemeClr val="lt1"/>
              </a:solidFill>
              <a:latin typeface="隶书" panose="02010509060101010101" pitchFamily="49" charset="-122"/>
              <a:ea typeface="微软雅黑" panose="020B0503020204020204" charset="-122"/>
              <a:cs typeface="隶书" panose="02010509060101010101" pitchFamily="49" charset="-122"/>
            </a:endParaRPr>
          </a:p>
        </p:txBody>
      </p:sp>
      <p:sp>
        <p:nvSpPr>
          <p:cNvPr id="32" name="矩形: 圆角 6"/>
          <p:cNvSpPr/>
          <p:nvPr>
            <p:custDataLst>
              <p:tags r:id="rId14"/>
            </p:custDataLst>
          </p:nvPr>
        </p:nvSpPr>
        <p:spPr>
          <a:xfrm>
            <a:off x="3578086" y="4176960"/>
            <a:ext cx="4317122" cy="1815749"/>
          </a:xfrm>
          <a:prstGeom prst="roundRect">
            <a:avLst/>
          </a:prstGeom>
          <a:gradFill flip="none" rotWithShape="1">
            <a:gsLst>
              <a:gs pos="0">
                <a:schemeClr val="accent3">
                  <a:alpha val="80000"/>
                </a:schemeClr>
              </a:gs>
              <a:gs pos="10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隶书" panose="02010509060101010101" pitchFamily="49" charset="-122"/>
              <a:cs typeface="隶书" panose="02010509060101010101" pitchFamily="49" charset="-122"/>
            </a:endParaRPr>
          </a:p>
        </p:txBody>
      </p:sp>
      <p:sp>
        <p:nvSpPr>
          <p:cNvPr id="34" name="文本框 24"/>
          <p:cNvSpPr txBox="1"/>
          <p:nvPr>
            <p:custDataLst>
              <p:tags r:id="rId15"/>
            </p:custDataLst>
          </p:nvPr>
        </p:nvSpPr>
        <p:spPr>
          <a:xfrm>
            <a:off x="3919855" y="4651375"/>
            <a:ext cx="3975735" cy="866140"/>
          </a:xfrm>
          <a:prstGeom prst="rect">
            <a:avLst/>
          </a:prstGeom>
          <a:noFill/>
        </p:spPr>
        <p:txBody>
          <a:bodyPr wrap="square" rtlCol="0">
            <a:normAutofit/>
          </a:bodyPr>
          <a:p>
            <a:pPr marL="0" algn="l">
              <a:lnSpc>
                <a:spcPct val="130000"/>
              </a:lnSpc>
              <a:spcBef>
                <a:spcPts val="0"/>
              </a:spcBef>
              <a:spcAft>
                <a:spcPts val="0"/>
              </a:spcAft>
              <a:buClrTx/>
              <a:buSzTx/>
              <a:buFontTx/>
              <a:buNone/>
            </a:pPr>
            <a:r>
              <a:rPr lang="zh-CN" altLang="en-US" sz="3600" b="1" spc="300" dirty="0">
                <a:solidFill>
                  <a:schemeClr val="lt1"/>
                </a:solidFill>
                <a:latin typeface="隶书" panose="02010509060101010101" pitchFamily="49" charset="-122"/>
                <a:ea typeface="微软雅黑" panose="020B0503020204020204" charset="-122"/>
                <a:cs typeface="隶书" panose="02010509060101010101" pitchFamily="49" charset="-122"/>
              </a:rPr>
              <a:t>3.组织保障。</a:t>
            </a:r>
            <a:endParaRPr lang="zh-CN" altLang="en-US" sz="3600" b="1" spc="300" dirty="0">
              <a:solidFill>
                <a:schemeClr val="lt1"/>
              </a:solidFill>
              <a:latin typeface="隶书" panose="02010509060101010101" pitchFamily="49" charset="-122"/>
              <a:ea typeface="微软雅黑" panose="020B0503020204020204" charset="-122"/>
              <a:cs typeface="隶书" panose="02010509060101010101" pitchFamily="49" charset="-122"/>
            </a:endParaRPr>
          </a:p>
        </p:txBody>
      </p:sp>
    </p:spTree>
    <p:custDataLst>
      <p:tags r:id="rId16"/>
    </p:custData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16" name="图片 9"/>
          <p:cNvPicPr/>
          <p:nvPr userDrawn="1">
            <p:custDataLst>
              <p:tags r:id="rId1"/>
            </p:custDataLst>
          </p:nvPr>
        </p:nvPicPr>
        <p:blipFill>
          <a:blip r:embed="rId2" r:link="rId3" cstate="print">
            <a:extLst>
              <a:ext uri="{28A0092B-C50C-407E-A947-70E740481C1C}">
                <a14:useLocalDpi xmlns:a14="http://schemas.microsoft.com/office/drawing/2010/main" val="0"/>
              </a:ext>
            </a:extLst>
          </a:blip>
          <a:stretch>
            <a:fillRect/>
          </a:stretch>
        </p:blipFill>
        <p:spPr>
          <a:xfrm>
            <a:off x="0" y="0"/>
            <a:ext cx="1143000" cy="626745"/>
          </a:xfrm>
          <a:prstGeom prst="rect">
            <a:avLst/>
          </a:prstGeom>
        </p:spPr>
      </p:pic>
      <p:pic>
        <p:nvPicPr>
          <p:cNvPr id="12" name="图片 10"/>
          <p:cNvPicPr/>
          <p:nvPr userDrawn="1">
            <p:custDataLst>
              <p:tags r:id="rId4"/>
            </p:custDataLst>
          </p:nvPr>
        </p:nvPicPr>
        <p:blipFill>
          <a:blip r:embed="rId5" r:link="rId6" cstate="print">
            <a:extLst>
              <a:ext uri="{28A0092B-C50C-407E-A947-70E740481C1C}">
                <a14:useLocalDpi xmlns:a14="http://schemas.microsoft.com/office/drawing/2010/main" val="0"/>
              </a:ext>
            </a:extLst>
          </a:blip>
          <a:stretch>
            <a:fillRect/>
          </a:stretch>
        </p:blipFill>
        <p:spPr>
          <a:xfrm>
            <a:off x="11049000" y="5081905"/>
            <a:ext cx="1143000" cy="1776095"/>
          </a:xfrm>
          <a:prstGeom prst="rect">
            <a:avLst/>
          </a:prstGeom>
        </p:spPr>
      </p:pic>
      <p:cxnSp>
        <p:nvCxnSpPr>
          <p:cNvPr id="3" name="直接连接符 2"/>
          <p:cNvCxnSpPr/>
          <p:nvPr>
            <p:custDataLst>
              <p:tags r:id="rId7"/>
            </p:custDataLst>
          </p:nvPr>
        </p:nvCxnSpPr>
        <p:spPr>
          <a:xfrm>
            <a:off x="457204" y="914407"/>
            <a:ext cx="11277690" cy="12700"/>
          </a:xfrm>
          <a:prstGeom prst="line">
            <a:avLst/>
          </a:prstGeom>
          <a:ln w="31750">
            <a:solidFill>
              <a:schemeClr val="accent1"/>
            </a:solidFill>
          </a:ln>
        </p:spPr>
        <p:style>
          <a:lnRef idx="1">
            <a:schemeClr val="dk1"/>
          </a:lnRef>
          <a:fillRef idx="0">
            <a:schemeClr val="dk1"/>
          </a:fillRef>
          <a:effectRef idx="0">
            <a:schemeClr val="dk1"/>
          </a:effectRef>
          <a:fontRef idx="minor">
            <a:schemeClr val="tx1"/>
          </a:fontRef>
        </p:style>
      </p:cxnSp>
      <p:sp>
        <p:nvSpPr>
          <p:cNvPr id="9" name="文本框 6"/>
          <p:cNvSpPr txBox="1"/>
          <p:nvPr>
            <p:custDataLst>
              <p:tags r:id="rId8"/>
            </p:custDataLst>
          </p:nvPr>
        </p:nvSpPr>
        <p:spPr>
          <a:xfrm>
            <a:off x="457204" y="152401"/>
            <a:ext cx="11277690" cy="609605"/>
          </a:xfrm>
          <a:prstGeom prst="rect">
            <a:avLst/>
          </a:prstGeom>
          <a:noFill/>
          <a:ln w="12700">
            <a:miter lim="400000"/>
          </a:ln>
          <a:extLst>
            <a:ext uri="{909E8E84-426E-40DD-AFC4-6F175D3DCCD1}">
              <a14:hiddenFill xmlns:a14="http://schemas.microsoft.com/office/drawing/2010/main">
                <a:solidFill>
                  <a:schemeClr val="accent1"/>
                </a:solidFill>
              </a14:hiddenFill>
            </a:ext>
          </a:extLst>
        </p:spPr>
        <p:txBody>
          <a:bodyPr lIns="0" tIns="0" rIns="0" bIns="0" anchor="ctr" anchorCtr="0">
            <a:normAutofit lnSpcReduction="10000"/>
          </a:bodyPr>
          <a:lstStyle>
            <a:defPPr>
              <a:defRPr lang="zh-CN"/>
            </a:defPPr>
            <a:lvl1pPr>
              <a:lnSpc>
                <a:spcPct val="120000"/>
              </a:lnSpc>
              <a:defRPr sz="3600" b="1">
                <a:solidFill>
                  <a:srgbClr val="FFFFFF"/>
                </a:solidFill>
                <a:latin typeface="微软雅黑" panose="020B0503020204020204" charset="-122"/>
                <a:ea typeface="微软雅黑" panose="020B0503020204020204" charset="-122"/>
                <a:cs typeface="微软雅黑" panose="020B0503020204020204" charset="-122"/>
              </a:defRPr>
            </a:lvl1pPr>
          </a:lstStyle>
          <a:p>
            <a:pPr marL="0" indent="0" algn="l">
              <a:lnSpc>
                <a:spcPct val="100000"/>
              </a:lnSpc>
              <a:spcBef>
                <a:spcPts val="0"/>
              </a:spcBef>
              <a:spcAft>
                <a:spcPts val="0"/>
              </a:spcAft>
              <a:buSzPct val="100000"/>
              <a:buNone/>
            </a:pPr>
            <a:r>
              <a:rPr lang="en-US" altLang="zh-CN" sz="3500" spc="190" dirty="0" err="1">
                <a:solidFill>
                  <a:schemeClr val="tx1"/>
                </a:solidFill>
                <a:latin typeface="隶书" panose="02010509060101010101" pitchFamily="49" charset="-122"/>
                <a:sym typeface="微软雅黑" panose="020B0503020204020204" charset="-122"/>
              </a:rPr>
              <a:t>1.</a:t>
            </a:r>
            <a:r>
              <a:rPr lang="zh-CN" sz="3500" spc="190" dirty="0" err="1">
                <a:solidFill>
                  <a:schemeClr val="tx1"/>
                </a:solidFill>
                <a:latin typeface="隶书" panose="02010509060101010101" pitchFamily="49" charset="-122"/>
                <a:sym typeface="微软雅黑" panose="020B0503020204020204" charset="-122"/>
              </a:rPr>
              <a:t>发展重点</a:t>
            </a:r>
            <a:endParaRPr lang="zh-CN" sz="3500" spc="190" dirty="0" err="1">
              <a:solidFill>
                <a:schemeClr val="tx1"/>
              </a:solidFill>
              <a:latin typeface="隶书" panose="02010509060101010101" pitchFamily="49" charset="-122"/>
              <a:sym typeface="微软雅黑" panose="020B0503020204020204" charset="-122"/>
            </a:endParaRPr>
          </a:p>
        </p:txBody>
      </p:sp>
      <p:sp>
        <p:nvSpPr>
          <p:cNvPr id="2" name="矩形 11"/>
          <p:cNvSpPr/>
          <p:nvPr>
            <p:custDataLst>
              <p:tags r:id="rId9"/>
            </p:custDataLst>
          </p:nvPr>
        </p:nvSpPr>
        <p:spPr>
          <a:xfrm>
            <a:off x="1127447" y="1394749"/>
            <a:ext cx="10112094" cy="5158451"/>
          </a:xfrm>
          <a:prstGeom prst="rect">
            <a:avLst/>
          </a:prstGeom>
          <a:noFill/>
          <a:ln w="1270">
            <a:solidFill>
              <a:schemeClr val="accent1"/>
            </a:solidFill>
          </a:ln>
          <a:extLst>
            <a:ext uri="{909E8E84-426E-40DD-AFC4-6F175D3DCCD1}">
              <a14:hiddenFill xmlns:a14="http://schemas.microsoft.com/office/drawing/2010/main">
                <a:solidFill>
                  <a:schemeClr val="bg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kumimoji="1" lang="zh-CN" altLang="en-US" sz="1600" b="1">
              <a:solidFill>
                <a:schemeClr val="lt1"/>
              </a:solidFill>
              <a:latin typeface="隶书" panose="02010509060101010101" pitchFamily="49" charset="-122"/>
              <a:ea typeface="微软雅黑" panose="020B0503020204020204" charset="-122"/>
              <a:cs typeface="隶书" panose="02010509060101010101" pitchFamily="49" charset="-122"/>
            </a:endParaRPr>
          </a:p>
        </p:txBody>
      </p:sp>
      <p:sp>
        <p:nvSpPr>
          <p:cNvPr id="4" name="矩形 3"/>
          <p:cNvSpPr/>
          <p:nvPr>
            <p:custDataLst>
              <p:tags r:id="rId10"/>
            </p:custDataLst>
          </p:nvPr>
        </p:nvSpPr>
        <p:spPr>
          <a:xfrm>
            <a:off x="1039495" y="1219200"/>
            <a:ext cx="10200640" cy="5158740"/>
          </a:xfrm>
          <a:prstGeom prst="rect">
            <a:avLst/>
          </a:prstGeom>
          <a:noFill/>
          <a:ln w="1270">
            <a:solidFill>
              <a:schemeClr val="accent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kumimoji="1" lang="zh-CN" altLang="en-US" sz="1600" b="1">
              <a:solidFill>
                <a:schemeClr val="lt1"/>
              </a:solidFill>
              <a:latin typeface="隶书" panose="02010509060101010101" pitchFamily="49" charset="-122"/>
              <a:ea typeface="微软雅黑" panose="020B0503020204020204" charset="-122"/>
              <a:cs typeface="隶书" panose="02010509060101010101" pitchFamily="49" charset="-122"/>
            </a:endParaRPr>
          </a:p>
        </p:txBody>
      </p:sp>
      <p:sp>
        <p:nvSpPr>
          <p:cNvPr id="10" name="矩形 9"/>
          <p:cNvSpPr/>
          <p:nvPr>
            <p:custDataLst>
              <p:tags r:id="rId11"/>
            </p:custDataLst>
          </p:nvPr>
        </p:nvSpPr>
        <p:spPr>
          <a:xfrm>
            <a:off x="952460" y="1219200"/>
            <a:ext cx="10112094" cy="5158451"/>
          </a:xfrm>
          <a:prstGeom prst="rect">
            <a:avLst/>
          </a:prstGeom>
          <a:noFill/>
          <a:ln w="1270">
            <a:solidFill>
              <a:schemeClr val="accent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kumimoji="1" lang="zh-CN" altLang="en-US" sz="1600" b="1">
              <a:solidFill>
                <a:schemeClr val="lt1"/>
              </a:solidFill>
              <a:latin typeface="隶书" panose="02010509060101010101" pitchFamily="49" charset="-122"/>
              <a:ea typeface="微软雅黑" panose="020B0503020204020204" charset="-122"/>
              <a:cs typeface="隶书" panose="02010509060101010101" pitchFamily="49" charset="-122"/>
            </a:endParaRPr>
          </a:p>
        </p:txBody>
      </p:sp>
      <p:grpSp>
        <p:nvGrpSpPr>
          <p:cNvPr id="30" name="组合 29"/>
          <p:cNvGrpSpPr>
            <a:grpSpLocks noChangeAspect="1"/>
          </p:cNvGrpSpPr>
          <p:nvPr>
            <p:custDataLst>
              <p:tags r:id="rId12"/>
            </p:custDataLst>
          </p:nvPr>
        </p:nvGrpSpPr>
        <p:grpSpPr>
          <a:xfrm rot="10800000">
            <a:off x="1324377" y="1576488"/>
            <a:ext cx="564909" cy="492889"/>
            <a:chOff x="3213087" y="1347855"/>
            <a:chExt cx="723913" cy="631688"/>
          </a:xfrm>
          <a:solidFill>
            <a:schemeClr val="accent1">
              <a:alpha val="20000"/>
            </a:schemeClr>
          </a:solidFill>
        </p:grpSpPr>
        <p:sp>
          <p:nvSpPr>
            <p:cNvPr id="31" name="任意多边形: 形状 17"/>
            <p:cNvSpPr>
              <a:spLocks noChangeAspect="1"/>
            </p:cNvSpPr>
            <p:nvPr>
              <p:custDataLst>
                <p:tags r:id="rId13"/>
              </p:custDataLst>
            </p:nvPr>
          </p:nvSpPr>
          <p:spPr>
            <a:xfrm>
              <a:off x="3213087" y="1347855"/>
              <a:ext cx="311295" cy="631688"/>
            </a:xfrm>
            <a:custGeom>
              <a:avLst/>
              <a:gdLst>
                <a:gd name="connsiteX0" fmla="*/ 0 w 311295"/>
                <a:gd name="connsiteY0" fmla="*/ 0 h 631688"/>
                <a:gd name="connsiteX1" fmla="*/ 311295 w 311295"/>
                <a:gd name="connsiteY1" fmla="*/ 0 h 631688"/>
                <a:gd name="connsiteX2" fmla="*/ 311295 w 311295"/>
                <a:gd name="connsiteY2" fmla="*/ 278573 h 631688"/>
                <a:gd name="connsiteX3" fmla="*/ 92015 w 311295"/>
                <a:gd name="connsiteY3" fmla="*/ 631688 h 631688"/>
                <a:gd name="connsiteX4" fmla="*/ 80962 w 311295"/>
                <a:gd name="connsiteY4" fmla="*/ 613739 h 631688"/>
                <a:gd name="connsiteX5" fmla="*/ 33054 w 311295"/>
                <a:gd name="connsiteY5" fmla="*/ 568483 h 631688"/>
                <a:gd name="connsiteX6" fmla="*/ 20355 w 311295"/>
                <a:gd name="connsiteY6" fmla="*/ 561364 h 631688"/>
                <a:gd name="connsiteX7" fmla="*/ 150652 w 311295"/>
                <a:gd name="connsiteY7" fmla="*/ 311295 h 631688"/>
                <a:gd name="connsiteX8" fmla="*/ 0 w 311295"/>
                <a:gd name="connsiteY8" fmla="*/ 311295 h 631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1295" h="631688">
                  <a:moveTo>
                    <a:pt x="0" y="0"/>
                  </a:moveTo>
                  <a:lnTo>
                    <a:pt x="311295" y="0"/>
                  </a:lnTo>
                  <a:lnTo>
                    <a:pt x="311295" y="278573"/>
                  </a:lnTo>
                  <a:cubicBezTo>
                    <a:pt x="300365" y="511936"/>
                    <a:pt x="92393" y="629207"/>
                    <a:pt x="92015" y="631688"/>
                  </a:cubicBezTo>
                  <a:lnTo>
                    <a:pt x="80962" y="613739"/>
                  </a:lnTo>
                  <a:cubicBezTo>
                    <a:pt x="67726" y="597568"/>
                    <a:pt x="51617" y="582153"/>
                    <a:pt x="33054" y="568483"/>
                  </a:cubicBezTo>
                  <a:lnTo>
                    <a:pt x="20355" y="561364"/>
                  </a:lnTo>
                  <a:cubicBezTo>
                    <a:pt x="21645" y="561467"/>
                    <a:pt x="135315" y="475631"/>
                    <a:pt x="150652" y="311295"/>
                  </a:cubicBezTo>
                  <a:lnTo>
                    <a:pt x="0" y="311295"/>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chemeClr val="lt1"/>
                </a:solidFill>
                <a:latin typeface="隶书" panose="02010509060101010101" pitchFamily="49" charset="-122"/>
                <a:ea typeface="微软雅黑" panose="020B0503020204020204" charset="-122"/>
                <a:cs typeface="隶书" panose="02010509060101010101" pitchFamily="49" charset="-122"/>
              </a:endParaRPr>
            </a:p>
          </p:txBody>
        </p:sp>
        <p:sp>
          <p:nvSpPr>
            <p:cNvPr id="32" name="任意多边形: 形状 18"/>
            <p:cNvSpPr>
              <a:spLocks noChangeAspect="1"/>
            </p:cNvSpPr>
            <p:nvPr>
              <p:custDataLst>
                <p:tags r:id="rId14"/>
              </p:custDataLst>
            </p:nvPr>
          </p:nvSpPr>
          <p:spPr>
            <a:xfrm>
              <a:off x="3625705" y="1347855"/>
              <a:ext cx="311295" cy="631688"/>
            </a:xfrm>
            <a:custGeom>
              <a:avLst/>
              <a:gdLst>
                <a:gd name="connsiteX0" fmla="*/ 0 w 311295"/>
                <a:gd name="connsiteY0" fmla="*/ 0 h 631688"/>
                <a:gd name="connsiteX1" fmla="*/ 311295 w 311295"/>
                <a:gd name="connsiteY1" fmla="*/ 0 h 631688"/>
                <a:gd name="connsiteX2" fmla="*/ 311295 w 311295"/>
                <a:gd name="connsiteY2" fmla="*/ 278573 h 631688"/>
                <a:gd name="connsiteX3" fmla="*/ 92015 w 311295"/>
                <a:gd name="connsiteY3" fmla="*/ 631688 h 631688"/>
                <a:gd name="connsiteX4" fmla="*/ 80961 w 311295"/>
                <a:gd name="connsiteY4" fmla="*/ 613739 h 631688"/>
                <a:gd name="connsiteX5" fmla="*/ 33054 w 311295"/>
                <a:gd name="connsiteY5" fmla="*/ 568483 h 631688"/>
                <a:gd name="connsiteX6" fmla="*/ 20355 w 311295"/>
                <a:gd name="connsiteY6" fmla="*/ 561364 h 631688"/>
                <a:gd name="connsiteX7" fmla="*/ 150652 w 311295"/>
                <a:gd name="connsiteY7" fmla="*/ 311295 h 631688"/>
                <a:gd name="connsiteX8" fmla="*/ 0 w 311295"/>
                <a:gd name="connsiteY8" fmla="*/ 311295 h 631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1295" h="631688">
                  <a:moveTo>
                    <a:pt x="0" y="0"/>
                  </a:moveTo>
                  <a:lnTo>
                    <a:pt x="311295" y="0"/>
                  </a:lnTo>
                  <a:lnTo>
                    <a:pt x="311295" y="278573"/>
                  </a:lnTo>
                  <a:cubicBezTo>
                    <a:pt x="300365" y="511936"/>
                    <a:pt x="92393" y="629207"/>
                    <a:pt x="92015" y="631688"/>
                  </a:cubicBezTo>
                  <a:lnTo>
                    <a:pt x="80961" y="613739"/>
                  </a:lnTo>
                  <a:cubicBezTo>
                    <a:pt x="67726" y="597568"/>
                    <a:pt x="51617" y="582153"/>
                    <a:pt x="33054" y="568483"/>
                  </a:cubicBezTo>
                  <a:lnTo>
                    <a:pt x="20355" y="561364"/>
                  </a:lnTo>
                  <a:cubicBezTo>
                    <a:pt x="21645" y="561467"/>
                    <a:pt x="135315" y="475631"/>
                    <a:pt x="150652" y="311295"/>
                  </a:cubicBezTo>
                  <a:lnTo>
                    <a:pt x="0" y="311295"/>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chemeClr val="lt1"/>
                </a:solidFill>
                <a:latin typeface="隶书" panose="02010509060101010101" pitchFamily="49" charset="-122"/>
                <a:ea typeface="微软雅黑" panose="020B0503020204020204" charset="-122"/>
                <a:cs typeface="隶书" panose="02010509060101010101" pitchFamily="49" charset="-122"/>
              </a:endParaRPr>
            </a:p>
          </p:txBody>
        </p:sp>
      </p:grpSp>
      <p:grpSp>
        <p:nvGrpSpPr>
          <p:cNvPr id="33" name="组合 32"/>
          <p:cNvGrpSpPr>
            <a:grpSpLocks noChangeAspect="1"/>
          </p:cNvGrpSpPr>
          <p:nvPr>
            <p:custDataLst>
              <p:tags r:id="rId15"/>
            </p:custDataLst>
          </p:nvPr>
        </p:nvGrpSpPr>
        <p:grpSpPr>
          <a:xfrm>
            <a:off x="10043329" y="5481899"/>
            <a:ext cx="818105" cy="713451"/>
            <a:chOff x="3213087" y="1347855"/>
            <a:chExt cx="723913" cy="631688"/>
          </a:xfrm>
          <a:solidFill>
            <a:schemeClr val="accent1">
              <a:alpha val="20000"/>
            </a:schemeClr>
          </a:solidFill>
        </p:grpSpPr>
        <p:sp>
          <p:nvSpPr>
            <p:cNvPr id="34" name="任意多边形: 形状 21"/>
            <p:cNvSpPr>
              <a:spLocks noChangeAspect="1"/>
            </p:cNvSpPr>
            <p:nvPr>
              <p:custDataLst>
                <p:tags r:id="rId16"/>
              </p:custDataLst>
            </p:nvPr>
          </p:nvSpPr>
          <p:spPr>
            <a:xfrm>
              <a:off x="3213087" y="1347855"/>
              <a:ext cx="311295" cy="631688"/>
            </a:xfrm>
            <a:custGeom>
              <a:avLst/>
              <a:gdLst>
                <a:gd name="connsiteX0" fmla="*/ 0 w 311295"/>
                <a:gd name="connsiteY0" fmla="*/ 0 h 631688"/>
                <a:gd name="connsiteX1" fmla="*/ 311295 w 311295"/>
                <a:gd name="connsiteY1" fmla="*/ 0 h 631688"/>
                <a:gd name="connsiteX2" fmla="*/ 311295 w 311295"/>
                <a:gd name="connsiteY2" fmla="*/ 278573 h 631688"/>
                <a:gd name="connsiteX3" fmla="*/ 92015 w 311295"/>
                <a:gd name="connsiteY3" fmla="*/ 631688 h 631688"/>
                <a:gd name="connsiteX4" fmla="*/ 80962 w 311295"/>
                <a:gd name="connsiteY4" fmla="*/ 613739 h 631688"/>
                <a:gd name="connsiteX5" fmla="*/ 33054 w 311295"/>
                <a:gd name="connsiteY5" fmla="*/ 568483 h 631688"/>
                <a:gd name="connsiteX6" fmla="*/ 20355 w 311295"/>
                <a:gd name="connsiteY6" fmla="*/ 561364 h 631688"/>
                <a:gd name="connsiteX7" fmla="*/ 150652 w 311295"/>
                <a:gd name="connsiteY7" fmla="*/ 311295 h 631688"/>
                <a:gd name="connsiteX8" fmla="*/ 0 w 311295"/>
                <a:gd name="connsiteY8" fmla="*/ 311295 h 631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1295" h="631688">
                  <a:moveTo>
                    <a:pt x="0" y="0"/>
                  </a:moveTo>
                  <a:lnTo>
                    <a:pt x="311295" y="0"/>
                  </a:lnTo>
                  <a:lnTo>
                    <a:pt x="311295" y="278573"/>
                  </a:lnTo>
                  <a:cubicBezTo>
                    <a:pt x="300365" y="511936"/>
                    <a:pt x="92393" y="629207"/>
                    <a:pt x="92015" y="631688"/>
                  </a:cubicBezTo>
                  <a:lnTo>
                    <a:pt x="80962" y="613739"/>
                  </a:lnTo>
                  <a:cubicBezTo>
                    <a:pt x="67726" y="597568"/>
                    <a:pt x="51617" y="582153"/>
                    <a:pt x="33054" y="568483"/>
                  </a:cubicBezTo>
                  <a:lnTo>
                    <a:pt x="20355" y="561364"/>
                  </a:lnTo>
                  <a:cubicBezTo>
                    <a:pt x="21645" y="561467"/>
                    <a:pt x="135315" y="475631"/>
                    <a:pt x="150652" y="311295"/>
                  </a:cubicBezTo>
                  <a:lnTo>
                    <a:pt x="0" y="311295"/>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chemeClr val="lt1"/>
                </a:solidFill>
                <a:latin typeface="隶书" panose="02010509060101010101" pitchFamily="49" charset="-122"/>
                <a:ea typeface="微软雅黑" panose="020B0503020204020204" charset="-122"/>
                <a:cs typeface="隶书" panose="02010509060101010101" pitchFamily="49" charset="-122"/>
              </a:endParaRPr>
            </a:p>
          </p:txBody>
        </p:sp>
        <p:sp>
          <p:nvSpPr>
            <p:cNvPr id="35" name="任意多边形: 形状 22"/>
            <p:cNvSpPr>
              <a:spLocks noChangeAspect="1"/>
            </p:cNvSpPr>
            <p:nvPr>
              <p:custDataLst>
                <p:tags r:id="rId17"/>
              </p:custDataLst>
            </p:nvPr>
          </p:nvSpPr>
          <p:spPr>
            <a:xfrm>
              <a:off x="3625705" y="1347855"/>
              <a:ext cx="311295" cy="631688"/>
            </a:xfrm>
            <a:custGeom>
              <a:avLst/>
              <a:gdLst>
                <a:gd name="connsiteX0" fmla="*/ 0 w 311295"/>
                <a:gd name="connsiteY0" fmla="*/ 0 h 631688"/>
                <a:gd name="connsiteX1" fmla="*/ 311295 w 311295"/>
                <a:gd name="connsiteY1" fmla="*/ 0 h 631688"/>
                <a:gd name="connsiteX2" fmla="*/ 311295 w 311295"/>
                <a:gd name="connsiteY2" fmla="*/ 278573 h 631688"/>
                <a:gd name="connsiteX3" fmla="*/ 92015 w 311295"/>
                <a:gd name="connsiteY3" fmla="*/ 631688 h 631688"/>
                <a:gd name="connsiteX4" fmla="*/ 80961 w 311295"/>
                <a:gd name="connsiteY4" fmla="*/ 613739 h 631688"/>
                <a:gd name="connsiteX5" fmla="*/ 33054 w 311295"/>
                <a:gd name="connsiteY5" fmla="*/ 568483 h 631688"/>
                <a:gd name="connsiteX6" fmla="*/ 20355 w 311295"/>
                <a:gd name="connsiteY6" fmla="*/ 561364 h 631688"/>
                <a:gd name="connsiteX7" fmla="*/ 150652 w 311295"/>
                <a:gd name="connsiteY7" fmla="*/ 311295 h 631688"/>
                <a:gd name="connsiteX8" fmla="*/ 0 w 311295"/>
                <a:gd name="connsiteY8" fmla="*/ 311295 h 631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1295" h="631688">
                  <a:moveTo>
                    <a:pt x="0" y="0"/>
                  </a:moveTo>
                  <a:lnTo>
                    <a:pt x="311295" y="0"/>
                  </a:lnTo>
                  <a:lnTo>
                    <a:pt x="311295" y="278573"/>
                  </a:lnTo>
                  <a:cubicBezTo>
                    <a:pt x="300365" y="511936"/>
                    <a:pt x="92393" y="629207"/>
                    <a:pt x="92015" y="631688"/>
                  </a:cubicBezTo>
                  <a:lnTo>
                    <a:pt x="80961" y="613739"/>
                  </a:lnTo>
                  <a:cubicBezTo>
                    <a:pt x="67726" y="597568"/>
                    <a:pt x="51617" y="582153"/>
                    <a:pt x="33054" y="568483"/>
                  </a:cubicBezTo>
                  <a:lnTo>
                    <a:pt x="20355" y="561364"/>
                  </a:lnTo>
                  <a:cubicBezTo>
                    <a:pt x="21645" y="561467"/>
                    <a:pt x="135315" y="475631"/>
                    <a:pt x="150652" y="311295"/>
                  </a:cubicBezTo>
                  <a:lnTo>
                    <a:pt x="0" y="311295"/>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chemeClr val="lt1"/>
                </a:solidFill>
                <a:latin typeface="隶书" panose="02010509060101010101" pitchFamily="49" charset="-122"/>
                <a:ea typeface="微软雅黑" panose="020B0503020204020204" charset="-122"/>
                <a:cs typeface="隶书" panose="02010509060101010101" pitchFamily="49" charset="-122"/>
              </a:endParaRPr>
            </a:p>
          </p:txBody>
        </p:sp>
      </p:grpSp>
      <p:sp>
        <p:nvSpPr>
          <p:cNvPr id="100" name="文本框 99"/>
          <p:cNvSpPr txBox="1"/>
          <p:nvPr/>
        </p:nvSpPr>
        <p:spPr>
          <a:xfrm>
            <a:off x="1245870" y="1659890"/>
            <a:ext cx="10231755" cy="1383665"/>
          </a:xfrm>
          <a:prstGeom prst="rect">
            <a:avLst/>
          </a:prstGeom>
          <a:noFill/>
          <a:ln w="9525">
            <a:noFill/>
          </a:ln>
        </p:spPr>
        <p:txBody>
          <a:bodyPr wrap="square">
            <a:spAutoFit/>
          </a:bodyPr>
          <a:p>
            <a:pPr marL="0" indent="407670" algn="l"/>
            <a:r>
              <a:rPr lang="zh-CN" sz="2800" b="1">
                <a:solidFill>
                  <a:srgbClr val="333333"/>
                </a:solidFill>
                <a:cs typeface="宋体" panose="02010600030101010101" pitchFamily="2" charset="-122"/>
              </a:rPr>
              <a:t>（1）庭院特色种养。</a:t>
            </a:r>
            <a:r>
              <a:rPr lang="zh-CN" sz="2800" b="0">
                <a:solidFill>
                  <a:srgbClr val="333333"/>
                </a:solidFill>
                <a:cs typeface="宋体" panose="02010600030101010101" pitchFamily="2" charset="-122"/>
              </a:rPr>
              <a:t>重点发展特色水果、名贵花卉、盆景、食用菌、中药材等特色作物，以及蜜蜂、观赏鱼等小微养殖品种。</a:t>
            </a:r>
            <a:endParaRPr lang="zh-CN" sz="2800" b="1">
              <a:solidFill>
                <a:srgbClr val="333333"/>
              </a:solidFill>
              <a:cs typeface="宋体" panose="02010600030101010101" pitchFamily="2" charset="-122"/>
            </a:endParaRPr>
          </a:p>
          <a:p>
            <a:pPr marL="0" indent="407670" algn="l"/>
            <a:r>
              <a:rPr lang="en-US" altLang="zh-CN" sz="2800" b="1">
                <a:solidFill>
                  <a:srgbClr val="333333"/>
                </a:solidFill>
                <a:cs typeface="宋体" panose="02010600030101010101" pitchFamily="2" charset="-122"/>
              </a:rPr>
              <a:t>    </a:t>
            </a:r>
            <a:endParaRPr lang="zh-CN" altLang="en-US" sz="2800"/>
          </a:p>
        </p:txBody>
      </p:sp>
      <p:pic>
        <p:nvPicPr>
          <p:cNvPr id="5" name="图片 4"/>
          <p:cNvPicPr>
            <a:picLocks noChangeAspect="1"/>
          </p:cNvPicPr>
          <p:nvPr/>
        </p:nvPicPr>
        <p:blipFill>
          <a:blip r:embed="rId18"/>
          <a:stretch>
            <a:fillRect/>
          </a:stretch>
        </p:blipFill>
        <p:spPr>
          <a:xfrm>
            <a:off x="1094105" y="2636520"/>
            <a:ext cx="5177790" cy="3676015"/>
          </a:xfrm>
          <a:prstGeom prst="rect">
            <a:avLst/>
          </a:prstGeom>
        </p:spPr>
      </p:pic>
      <p:pic>
        <p:nvPicPr>
          <p:cNvPr id="6" name="图片 5"/>
          <p:cNvPicPr>
            <a:picLocks noChangeAspect="1"/>
          </p:cNvPicPr>
          <p:nvPr/>
        </p:nvPicPr>
        <p:blipFill>
          <a:blip r:embed="rId19"/>
          <a:stretch>
            <a:fillRect/>
          </a:stretch>
        </p:blipFill>
        <p:spPr>
          <a:xfrm>
            <a:off x="6272530" y="2719705"/>
            <a:ext cx="4967605" cy="3534410"/>
          </a:xfrm>
          <a:prstGeom prst="rect">
            <a:avLst/>
          </a:prstGeom>
        </p:spPr>
      </p:pic>
    </p:spTree>
    <p:custDataLst>
      <p:tags r:id="rId20"/>
    </p:custData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10" name="图片 9"/>
          <p:cNvPicPr/>
          <p:nvPr userDrawn="1">
            <p:custDataLst>
              <p:tags r:id="rId1"/>
            </p:custDataLst>
          </p:nvPr>
        </p:nvPicPr>
        <p:blipFill>
          <a:blip r:embed="rId2" r:link="rId3" cstate="print">
            <a:extLst>
              <a:ext uri="{28A0092B-C50C-407E-A947-70E740481C1C}">
                <a14:useLocalDpi xmlns:a14="http://schemas.microsoft.com/office/drawing/2010/main" val="0"/>
              </a:ext>
            </a:extLst>
          </a:blip>
          <a:stretch>
            <a:fillRect/>
          </a:stretch>
        </p:blipFill>
        <p:spPr>
          <a:xfrm>
            <a:off x="0" y="0"/>
            <a:ext cx="1143000" cy="626745"/>
          </a:xfrm>
          <a:prstGeom prst="rect">
            <a:avLst/>
          </a:prstGeom>
        </p:spPr>
      </p:pic>
      <p:pic>
        <p:nvPicPr>
          <p:cNvPr id="11" name="图片 10"/>
          <p:cNvPicPr/>
          <p:nvPr userDrawn="1">
            <p:custDataLst>
              <p:tags r:id="rId4"/>
            </p:custDataLst>
          </p:nvPr>
        </p:nvPicPr>
        <p:blipFill>
          <a:blip r:embed="rId5" r:link="rId6" cstate="print">
            <a:extLst>
              <a:ext uri="{28A0092B-C50C-407E-A947-70E740481C1C}">
                <a14:useLocalDpi xmlns:a14="http://schemas.microsoft.com/office/drawing/2010/main" val="0"/>
              </a:ext>
            </a:extLst>
          </a:blip>
          <a:stretch>
            <a:fillRect/>
          </a:stretch>
        </p:blipFill>
        <p:spPr>
          <a:xfrm>
            <a:off x="11049000" y="5081905"/>
            <a:ext cx="1143000" cy="1776095"/>
          </a:xfrm>
          <a:prstGeom prst="rect">
            <a:avLst/>
          </a:prstGeom>
        </p:spPr>
      </p:pic>
      <p:sp>
        <p:nvSpPr>
          <p:cNvPr id="2" name="矩形 1"/>
          <p:cNvSpPr/>
          <p:nvPr>
            <p:custDataLst>
              <p:tags r:id="rId7"/>
            </p:custDataLst>
          </p:nvPr>
        </p:nvSpPr>
        <p:spPr>
          <a:xfrm>
            <a:off x="0" y="0"/>
            <a:ext cx="12192635" cy="1108710"/>
          </a:xfrm>
          <a:prstGeom prst="rect">
            <a:avLst/>
          </a:prstGeom>
          <a:solidFill>
            <a:schemeClr val="dk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solidFill>
                <a:schemeClr val="lt1"/>
              </a:solidFill>
              <a:highlight>
                <a:srgbClr val="1171F1"/>
              </a:highlight>
              <a:latin typeface="隶书" panose="02010509060101010101" pitchFamily="49" charset="-122"/>
              <a:ea typeface="微软雅黑" panose="020B0503020204020204" charset="-122"/>
              <a:cs typeface="隶书" panose="02010509060101010101" pitchFamily="49" charset="-122"/>
              <a:sym typeface="Arial" panose="020B0604020202020204" pitchFamily="34" charset="0"/>
            </a:endParaRPr>
          </a:p>
        </p:txBody>
      </p:sp>
      <p:sp>
        <p:nvSpPr>
          <p:cNvPr id="225" name="文本框 224"/>
          <p:cNvSpPr txBox="1"/>
          <p:nvPr>
            <p:custDataLst>
              <p:tags r:id="rId8"/>
            </p:custDataLst>
          </p:nvPr>
        </p:nvSpPr>
        <p:spPr>
          <a:xfrm>
            <a:off x="3422014" y="1561465"/>
            <a:ext cx="3240000" cy="963295"/>
          </a:xfrm>
          <a:prstGeom prst="rect">
            <a:avLst/>
          </a:prstGeom>
          <a:noFill/>
        </p:spPr>
        <p:txBody>
          <a:bodyPr wrap="square" rtlCol="0">
            <a:normAutofit/>
          </a:bodyPr>
          <a:lstStyle/>
          <a:p>
            <a:pPr algn="just">
              <a:lnSpc>
                <a:spcPct val="150000"/>
              </a:lnSpc>
              <a:spcAft>
                <a:spcPts val="2000"/>
              </a:spcAft>
            </a:pPr>
            <a:r>
              <a:rPr lang="en-US" altLang="zh-CN" b="1" dirty="0">
                <a:solidFill>
                  <a:schemeClr val="dk1">
                    <a:lumMod val="75000"/>
                    <a:lumOff val="25000"/>
                  </a:schemeClr>
                </a:solidFill>
                <a:uFillTx/>
                <a:latin typeface="隶书" panose="02010509060101010101" pitchFamily="49" charset="-122"/>
                <a:ea typeface="微软雅黑" panose="020B0503020204020204" charset="-122"/>
                <a:sym typeface="Arial" panose="020B0604020202020204" pitchFamily="34" charset="0"/>
              </a:rPr>
              <a:t>    </a:t>
            </a:r>
            <a:r>
              <a:rPr lang="zh-CN" altLang="en-US" sz="3600" b="1" dirty="0">
                <a:solidFill>
                  <a:schemeClr val="dk1">
                    <a:lumMod val="75000"/>
                    <a:lumOff val="25000"/>
                  </a:schemeClr>
                </a:solidFill>
                <a:uFillTx/>
                <a:latin typeface="隶书" panose="02010509060101010101" pitchFamily="49" charset="-122"/>
                <a:ea typeface="微软雅黑" panose="020B0503020204020204" charset="-122"/>
                <a:sym typeface="Arial" panose="020B0604020202020204" pitchFamily="34" charset="0"/>
              </a:rPr>
              <a:t>内涵与背景</a:t>
            </a:r>
            <a:endParaRPr lang="zh-CN" altLang="en-US" sz="3600" b="1" dirty="0">
              <a:solidFill>
                <a:schemeClr val="dk1">
                  <a:lumMod val="75000"/>
                  <a:lumOff val="25000"/>
                </a:schemeClr>
              </a:solidFill>
              <a:uFillTx/>
              <a:latin typeface="隶书" panose="02010509060101010101" pitchFamily="49" charset="-122"/>
              <a:ea typeface="微软雅黑" panose="020B0503020204020204" charset="-122"/>
              <a:sym typeface="Arial" panose="020B0604020202020204" pitchFamily="34" charset="0"/>
            </a:endParaRPr>
          </a:p>
        </p:txBody>
      </p:sp>
      <p:sp>
        <p:nvSpPr>
          <p:cNvPr id="222" name="文本框 221"/>
          <p:cNvSpPr txBox="1"/>
          <p:nvPr>
            <p:custDataLst>
              <p:tags r:id="rId9"/>
            </p:custDataLst>
          </p:nvPr>
        </p:nvSpPr>
        <p:spPr>
          <a:xfrm>
            <a:off x="2281880" y="1659348"/>
            <a:ext cx="815340" cy="768350"/>
          </a:xfrm>
          <a:prstGeom prst="rect">
            <a:avLst/>
          </a:prstGeom>
          <a:noFill/>
        </p:spPr>
        <p:txBody>
          <a:bodyPr wrap="square" rtlCol="0">
            <a:normAutofit/>
          </a:bodyPr>
          <a:lstStyle/>
          <a:p>
            <a:r>
              <a:rPr lang="en-US" altLang="zh-CN" sz="4400" b="1" dirty="0">
                <a:solidFill>
                  <a:schemeClr val="accent1"/>
                </a:solidFill>
                <a:latin typeface="隶书" panose="02010509060101010101" pitchFamily="49" charset="-122"/>
                <a:ea typeface="微软雅黑" panose="020B0503020204020204" charset="-122"/>
                <a:cs typeface="隶书" panose="02010509060101010101" pitchFamily="49" charset="-122"/>
                <a:sym typeface="Arial" panose="020B0604020202020204" pitchFamily="34" charset="0"/>
              </a:rPr>
              <a:t>01</a:t>
            </a:r>
            <a:endParaRPr lang="en-US" altLang="zh-CN" sz="4400" b="1" dirty="0">
              <a:solidFill>
                <a:schemeClr val="accent1"/>
              </a:solidFill>
              <a:latin typeface="隶书" panose="02010509060101010101" pitchFamily="49" charset="-122"/>
              <a:ea typeface="微软雅黑" panose="020B0503020204020204" charset="-122"/>
              <a:cs typeface="隶书" panose="02010509060101010101" pitchFamily="49" charset="-122"/>
              <a:sym typeface="Arial" panose="020B0604020202020204" pitchFamily="34" charset="0"/>
            </a:endParaRPr>
          </a:p>
        </p:txBody>
      </p:sp>
      <p:cxnSp>
        <p:nvCxnSpPr>
          <p:cNvPr id="18" name="直接连接符 17"/>
          <p:cNvCxnSpPr/>
          <p:nvPr>
            <p:custDataLst>
              <p:tags r:id="rId10"/>
            </p:custDataLst>
          </p:nvPr>
        </p:nvCxnSpPr>
        <p:spPr>
          <a:xfrm rot="10800000">
            <a:off x="2217110" y="2291808"/>
            <a:ext cx="1080135" cy="635"/>
          </a:xfrm>
          <a:prstGeom prst="line">
            <a:avLst/>
          </a:prstGeom>
          <a:ln>
            <a:solidFill>
              <a:schemeClr val="lt1">
                <a:lumMod val="85000"/>
              </a:schemeClr>
            </a:solidFill>
          </a:ln>
        </p:spPr>
        <p:style>
          <a:lnRef idx="1">
            <a:schemeClr val="accent1"/>
          </a:lnRef>
          <a:fillRef idx="0">
            <a:schemeClr val="accent1"/>
          </a:fillRef>
          <a:effectRef idx="0">
            <a:schemeClr val="accent1"/>
          </a:effectRef>
          <a:fontRef idx="minor">
            <a:schemeClr val="tx1"/>
          </a:fontRef>
        </p:style>
      </p:cxnSp>
      <p:sp>
        <p:nvSpPr>
          <p:cNvPr id="24" name="文本框 23"/>
          <p:cNvSpPr txBox="1"/>
          <p:nvPr>
            <p:custDataLst>
              <p:tags r:id="rId11"/>
            </p:custDataLst>
          </p:nvPr>
        </p:nvSpPr>
        <p:spPr>
          <a:xfrm>
            <a:off x="3483609" y="2427605"/>
            <a:ext cx="3240000" cy="996950"/>
          </a:xfrm>
          <a:prstGeom prst="rect">
            <a:avLst/>
          </a:prstGeom>
          <a:noFill/>
        </p:spPr>
        <p:txBody>
          <a:bodyPr wrap="square" rtlCol="0">
            <a:normAutofit/>
          </a:bodyPr>
          <a:lstStyle/>
          <a:p>
            <a:pPr algn="just">
              <a:lnSpc>
                <a:spcPct val="150000"/>
              </a:lnSpc>
              <a:spcAft>
                <a:spcPts val="2000"/>
              </a:spcAft>
            </a:pPr>
            <a:r>
              <a:rPr lang="en-US" altLang="zh-CN" b="1" dirty="0">
                <a:solidFill>
                  <a:schemeClr val="dk1">
                    <a:lumMod val="75000"/>
                    <a:lumOff val="25000"/>
                  </a:schemeClr>
                </a:solidFill>
                <a:uFillTx/>
                <a:latin typeface="隶书" panose="02010509060101010101" pitchFamily="49" charset="-122"/>
                <a:ea typeface="微软雅黑" panose="020B0503020204020204" charset="-122"/>
                <a:sym typeface="Arial" panose="020B0604020202020204" pitchFamily="34" charset="0"/>
              </a:rPr>
              <a:t>   </a:t>
            </a:r>
            <a:r>
              <a:rPr lang="zh-CN" altLang="en-US" sz="3600" b="1" dirty="0">
                <a:solidFill>
                  <a:schemeClr val="dk1">
                    <a:lumMod val="75000"/>
                    <a:lumOff val="25000"/>
                  </a:schemeClr>
                </a:solidFill>
                <a:uFillTx/>
                <a:latin typeface="隶书" panose="02010509060101010101" pitchFamily="49" charset="-122"/>
                <a:ea typeface="微软雅黑" panose="020B0503020204020204" charset="-122"/>
                <a:sym typeface="Arial" panose="020B0604020202020204" pitchFamily="34" charset="0"/>
              </a:rPr>
              <a:t>意</a:t>
            </a:r>
            <a:r>
              <a:rPr lang="en-US" altLang="zh-CN" sz="3600" b="1" dirty="0">
                <a:solidFill>
                  <a:schemeClr val="dk1">
                    <a:lumMod val="75000"/>
                    <a:lumOff val="25000"/>
                  </a:schemeClr>
                </a:solidFill>
                <a:uFillTx/>
                <a:latin typeface="隶书" panose="02010509060101010101" pitchFamily="49" charset="-122"/>
                <a:ea typeface="微软雅黑" panose="020B0503020204020204" charset="-122"/>
                <a:sym typeface="Arial" panose="020B0604020202020204" pitchFamily="34" charset="0"/>
              </a:rPr>
              <a:t>  </a:t>
            </a:r>
            <a:r>
              <a:rPr lang="zh-CN" altLang="en-US" sz="3600" b="1" dirty="0">
                <a:solidFill>
                  <a:schemeClr val="dk1">
                    <a:lumMod val="75000"/>
                    <a:lumOff val="25000"/>
                  </a:schemeClr>
                </a:solidFill>
                <a:uFillTx/>
                <a:latin typeface="隶书" panose="02010509060101010101" pitchFamily="49" charset="-122"/>
                <a:ea typeface="微软雅黑" panose="020B0503020204020204" charset="-122"/>
                <a:sym typeface="Arial" panose="020B0604020202020204" pitchFamily="34" charset="0"/>
              </a:rPr>
              <a:t>义</a:t>
            </a:r>
            <a:r>
              <a:rPr lang="en-US" altLang="zh-CN" sz="3600" b="1" dirty="0">
                <a:solidFill>
                  <a:schemeClr val="dk1">
                    <a:lumMod val="75000"/>
                    <a:lumOff val="25000"/>
                  </a:schemeClr>
                </a:solidFill>
                <a:uFillTx/>
                <a:latin typeface="隶书" panose="02010509060101010101" pitchFamily="49" charset="-122"/>
                <a:ea typeface="微软雅黑" panose="020B0503020204020204" charset="-122"/>
                <a:sym typeface="Arial" panose="020B0604020202020204" pitchFamily="34" charset="0"/>
              </a:rPr>
              <a:t>         </a:t>
            </a:r>
            <a:endParaRPr lang="zh-CN" altLang="en-US" sz="3600" b="1" dirty="0">
              <a:solidFill>
                <a:schemeClr val="dk1">
                  <a:lumMod val="75000"/>
                  <a:lumOff val="25000"/>
                </a:schemeClr>
              </a:solidFill>
              <a:uFillTx/>
              <a:latin typeface="隶书" panose="02010509060101010101" pitchFamily="49" charset="-122"/>
              <a:ea typeface="微软雅黑" panose="020B0503020204020204" charset="-122"/>
              <a:sym typeface="Arial" panose="020B0604020202020204" pitchFamily="34" charset="0"/>
            </a:endParaRPr>
          </a:p>
        </p:txBody>
      </p:sp>
      <p:sp>
        <p:nvSpPr>
          <p:cNvPr id="118" name="文本框 117"/>
          <p:cNvSpPr txBox="1"/>
          <p:nvPr>
            <p:custDataLst>
              <p:tags r:id="rId12"/>
            </p:custDataLst>
          </p:nvPr>
        </p:nvSpPr>
        <p:spPr>
          <a:xfrm>
            <a:off x="2281880" y="2618571"/>
            <a:ext cx="815340" cy="768350"/>
          </a:xfrm>
          <a:prstGeom prst="rect">
            <a:avLst/>
          </a:prstGeom>
          <a:noFill/>
        </p:spPr>
        <p:txBody>
          <a:bodyPr wrap="square" rtlCol="0">
            <a:normAutofit/>
          </a:bodyPr>
          <a:lstStyle/>
          <a:p>
            <a:r>
              <a:rPr lang="en-US" altLang="zh-CN" sz="4400" b="1">
                <a:solidFill>
                  <a:schemeClr val="accent1"/>
                </a:solidFill>
                <a:latin typeface="隶书" panose="02010509060101010101" pitchFamily="49" charset="-122"/>
                <a:ea typeface="微软雅黑" panose="020B0503020204020204" charset="-122"/>
                <a:cs typeface="隶书" panose="02010509060101010101" pitchFamily="49" charset="-122"/>
                <a:sym typeface="Arial" panose="020B0604020202020204" pitchFamily="34" charset="0"/>
              </a:rPr>
              <a:t>02</a:t>
            </a:r>
            <a:endParaRPr lang="en-US" altLang="zh-CN" sz="4400" b="1">
              <a:solidFill>
                <a:schemeClr val="accent1"/>
              </a:solidFill>
              <a:latin typeface="隶书" panose="02010509060101010101" pitchFamily="49" charset="-122"/>
              <a:ea typeface="微软雅黑" panose="020B0503020204020204" charset="-122"/>
              <a:cs typeface="隶书" panose="02010509060101010101" pitchFamily="49" charset="-122"/>
              <a:sym typeface="Arial" panose="020B0604020202020204" pitchFamily="34" charset="0"/>
            </a:endParaRPr>
          </a:p>
        </p:txBody>
      </p:sp>
      <p:cxnSp>
        <p:nvCxnSpPr>
          <p:cNvPr id="119" name="直接连接符 118"/>
          <p:cNvCxnSpPr/>
          <p:nvPr>
            <p:custDataLst>
              <p:tags r:id="rId13"/>
            </p:custDataLst>
          </p:nvPr>
        </p:nvCxnSpPr>
        <p:spPr>
          <a:xfrm rot="10800000">
            <a:off x="2148530" y="3245316"/>
            <a:ext cx="1080135" cy="635"/>
          </a:xfrm>
          <a:prstGeom prst="line">
            <a:avLst/>
          </a:prstGeom>
          <a:ln>
            <a:solidFill>
              <a:schemeClr val="lt1">
                <a:lumMod val="85000"/>
              </a:schemeClr>
            </a:solidFill>
          </a:ln>
        </p:spPr>
        <p:style>
          <a:lnRef idx="1">
            <a:schemeClr val="accent1"/>
          </a:lnRef>
          <a:fillRef idx="0">
            <a:schemeClr val="accent1"/>
          </a:fillRef>
          <a:effectRef idx="0">
            <a:schemeClr val="accent1"/>
          </a:effectRef>
          <a:fontRef idx="minor">
            <a:schemeClr val="tx1"/>
          </a:fontRef>
        </p:style>
      </p:cxnSp>
      <p:sp>
        <p:nvSpPr>
          <p:cNvPr id="125" name="文本框 124"/>
          <p:cNvSpPr txBox="1"/>
          <p:nvPr>
            <p:custDataLst>
              <p:tags r:id="rId14"/>
            </p:custDataLst>
          </p:nvPr>
        </p:nvSpPr>
        <p:spPr>
          <a:xfrm>
            <a:off x="3854450" y="3387090"/>
            <a:ext cx="3142615" cy="963295"/>
          </a:xfrm>
          <a:prstGeom prst="rect">
            <a:avLst/>
          </a:prstGeom>
          <a:noFill/>
        </p:spPr>
        <p:txBody>
          <a:bodyPr wrap="square" rtlCol="0">
            <a:normAutofit/>
          </a:bodyPr>
          <a:lstStyle/>
          <a:p>
            <a:pPr algn="just">
              <a:lnSpc>
                <a:spcPct val="150000"/>
              </a:lnSpc>
              <a:spcAft>
                <a:spcPts val="2000"/>
              </a:spcAft>
            </a:pPr>
            <a:r>
              <a:rPr lang="zh-CN" altLang="en-US" sz="3600" b="1" dirty="0">
                <a:solidFill>
                  <a:schemeClr val="dk1">
                    <a:lumMod val="75000"/>
                    <a:lumOff val="25000"/>
                  </a:schemeClr>
                </a:solidFill>
                <a:uFillTx/>
                <a:latin typeface="隶书" panose="02010509060101010101" pitchFamily="49" charset="-122"/>
                <a:ea typeface="微软雅黑" panose="020B0503020204020204" charset="-122"/>
                <a:sym typeface="Arial" panose="020B0604020202020204" pitchFamily="34" charset="0"/>
              </a:rPr>
              <a:t>政</a:t>
            </a:r>
            <a:r>
              <a:rPr lang="en-US" altLang="zh-CN" sz="3600" b="1" dirty="0">
                <a:solidFill>
                  <a:schemeClr val="dk1">
                    <a:lumMod val="75000"/>
                    <a:lumOff val="25000"/>
                  </a:schemeClr>
                </a:solidFill>
                <a:uFillTx/>
                <a:latin typeface="隶书" panose="02010509060101010101" pitchFamily="49" charset="-122"/>
                <a:ea typeface="微软雅黑" panose="020B0503020204020204" charset="-122"/>
                <a:sym typeface="Arial" panose="020B0604020202020204" pitchFamily="34" charset="0"/>
              </a:rPr>
              <a:t> </a:t>
            </a:r>
            <a:r>
              <a:rPr lang="zh-CN" altLang="en-US" sz="3600" b="1" dirty="0">
                <a:solidFill>
                  <a:schemeClr val="dk1">
                    <a:lumMod val="75000"/>
                    <a:lumOff val="25000"/>
                  </a:schemeClr>
                </a:solidFill>
                <a:uFillTx/>
                <a:latin typeface="隶书" panose="02010509060101010101" pitchFamily="49" charset="-122"/>
                <a:ea typeface="微软雅黑" panose="020B0503020204020204" charset="-122"/>
                <a:sym typeface="Arial" panose="020B0604020202020204" pitchFamily="34" charset="0"/>
              </a:rPr>
              <a:t>策</a:t>
            </a:r>
            <a:r>
              <a:rPr lang="en-US" altLang="zh-CN" sz="3600" b="1" dirty="0">
                <a:solidFill>
                  <a:schemeClr val="dk1">
                    <a:lumMod val="75000"/>
                    <a:lumOff val="25000"/>
                  </a:schemeClr>
                </a:solidFill>
                <a:uFillTx/>
                <a:latin typeface="隶书" panose="02010509060101010101" pitchFamily="49" charset="-122"/>
                <a:ea typeface="微软雅黑" panose="020B0503020204020204" charset="-122"/>
                <a:sym typeface="Arial" panose="020B0604020202020204" pitchFamily="34" charset="0"/>
              </a:rPr>
              <a:t> </a:t>
            </a:r>
            <a:r>
              <a:rPr lang="zh-CN" altLang="en-US" sz="3600" b="1" dirty="0">
                <a:solidFill>
                  <a:schemeClr val="dk1">
                    <a:lumMod val="75000"/>
                    <a:lumOff val="25000"/>
                  </a:schemeClr>
                </a:solidFill>
                <a:uFillTx/>
                <a:latin typeface="隶书" panose="02010509060101010101" pitchFamily="49" charset="-122"/>
                <a:ea typeface="微软雅黑" panose="020B0503020204020204" charset="-122"/>
                <a:sym typeface="Arial" panose="020B0604020202020204" pitchFamily="34" charset="0"/>
              </a:rPr>
              <a:t>解</a:t>
            </a:r>
            <a:r>
              <a:rPr lang="en-US" altLang="zh-CN" sz="3600" b="1" dirty="0">
                <a:solidFill>
                  <a:schemeClr val="dk1">
                    <a:lumMod val="75000"/>
                    <a:lumOff val="25000"/>
                  </a:schemeClr>
                </a:solidFill>
                <a:uFillTx/>
                <a:latin typeface="隶书" panose="02010509060101010101" pitchFamily="49" charset="-122"/>
                <a:ea typeface="微软雅黑" panose="020B0503020204020204" charset="-122"/>
                <a:sym typeface="Arial" panose="020B0604020202020204" pitchFamily="34" charset="0"/>
              </a:rPr>
              <a:t> </a:t>
            </a:r>
            <a:r>
              <a:rPr lang="zh-CN" altLang="en-US" sz="3600" b="1" dirty="0">
                <a:solidFill>
                  <a:schemeClr val="dk1">
                    <a:lumMod val="75000"/>
                    <a:lumOff val="25000"/>
                  </a:schemeClr>
                </a:solidFill>
                <a:uFillTx/>
                <a:latin typeface="隶书" panose="02010509060101010101" pitchFamily="49" charset="-122"/>
                <a:ea typeface="微软雅黑" panose="020B0503020204020204" charset="-122"/>
                <a:sym typeface="Arial" panose="020B0604020202020204" pitchFamily="34" charset="0"/>
              </a:rPr>
              <a:t>读</a:t>
            </a:r>
            <a:endParaRPr lang="zh-CN" altLang="en-US" sz="3600" b="1" dirty="0">
              <a:solidFill>
                <a:schemeClr val="dk1">
                  <a:lumMod val="75000"/>
                  <a:lumOff val="25000"/>
                </a:schemeClr>
              </a:solidFill>
              <a:uFillTx/>
              <a:latin typeface="隶书" panose="02010509060101010101" pitchFamily="49" charset="-122"/>
              <a:ea typeface="微软雅黑" panose="020B0503020204020204" charset="-122"/>
              <a:sym typeface="Arial" panose="020B0604020202020204" pitchFamily="34" charset="0"/>
            </a:endParaRPr>
          </a:p>
        </p:txBody>
      </p:sp>
      <p:sp>
        <p:nvSpPr>
          <p:cNvPr id="126" name="文本框 125"/>
          <p:cNvSpPr txBox="1"/>
          <p:nvPr>
            <p:custDataLst>
              <p:tags r:id="rId15"/>
            </p:custDataLst>
          </p:nvPr>
        </p:nvSpPr>
        <p:spPr>
          <a:xfrm>
            <a:off x="2349825" y="3424648"/>
            <a:ext cx="815340" cy="768350"/>
          </a:xfrm>
          <a:prstGeom prst="rect">
            <a:avLst/>
          </a:prstGeom>
          <a:noFill/>
        </p:spPr>
        <p:txBody>
          <a:bodyPr wrap="square" rtlCol="0">
            <a:normAutofit/>
          </a:bodyPr>
          <a:lstStyle/>
          <a:p>
            <a:r>
              <a:rPr lang="en-US" altLang="zh-CN" sz="4400" b="1" dirty="0">
                <a:solidFill>
                  <a:schemeClr val="accent1"/>
                </a:solidFill>
                <a:latin typeface="隶书" panose="02010509060101010101" pitchFamily="49" charset="-122"/>
                <a:ea typeface="微软雅黑" panose="020B0503020204020204" charset="-122"/>
                <a:cs typeface="隶书" panose="02010509060101010101" pitchFamily="49" charset="-122"/>
                <a:sym typeface="Arial" panose="020B0604020202020204" pitchFamily="34" charset="0"/>
              </a:rPr>
              <a:t>03</a:t>
            </a:r>
            <a:endParaRPr lang="en-US" altLang="zh-CN" sz="4400" b="1" dirty="0">
              <a:solidFill>
                <a:schemeClr val="accent1"/>
              </a:solidFill>
              <a:latin typeface="隶书" panose="02010509060101010101" pitchFamily="49" charset="-122"/>
              <a:ea typeface="微软雅黑" panose="020B0503020204020204" charset="-122"/>
              <a:cs typeface="隶书" panose="02010509060101010101" pitchFamily="49" charset="-122"/>
              <a:sym typeface="Arial" panose="020B0604020202020204" pitchFamily="34" charset="0"/>
            </a:endParaRPr>
          </a:p>
        </p:txBody>
      </p:sp>
      <p:cxnSp>
        <p:nvCxnSpPr>
          <p:cNvPr id="127" name="直接连接符 126"/>
          <p:cNvCxnSpPr/>
          <p:nvPr>
            <p:custDataLst>
              <p:tags r:id="rId16"/>
            </p:custDataLst>
          </p:nvPr>
        </p:nvCxnSpPr>
        <p:spPr>
          <a:xfrm rot="10800000">
            <a:off x="2149800" y="4047583"/>
            <a:ext cx="1080135" cy="635"/>
          </a:xfrm>
          <a:prstGeom prst="line">
            <a:avLst/>
          </a:prstGeom>
          <a:ln>
            <a:solidFill>
              <a:schemeClr val="lt1">
                <a:lumMod val="85000"/>
              </a:schemeClr>
            </a:solidFill>
          </a:ln>
        </p:spPr>
        <p:style>
          <a:lnRef idx="1">
            <a:schemeClr val="accent1"/>
          </a:lnRef>
          <a:fillRef idx="0">
            <a:schemeClr val="accent1"/>
          </a:fillRef>
          <a:effectRef idx="0">
            <a:schemeClr val="accent1"/>
          </a:effectRef>
          <a:fontRef idx="minor">
            <a:schemeClr val="tx1"/>
          </a:fontRef>
        </p:style>
      </p:cxnSp>
      <p:sp>
        <p:nvSpPr>
          <p:cNvPr id="13" name="文本框 12"/>
          <p:cNvSpPr txBox="1"/>
          <p:nvPr>
            <p:custDataLst>
              <p:tags r:id="rId17"/>
            </p:custDataLst>
          </p:nvPr>
        </p:nvSpPr>
        <p:spPr>
          <a:xfrm>
            <a:off x="755650" y="696595"/>
            <a:ext cx="1880235" cy="695325"/>
          </a:xfrm>
          <a:prstGeom prst="rect">
            <a:avLst/>
          </a:prstGeom>
          <a:solidFill>
            <a:schemeClr val="accent1"/>
          </a:solidFill>
          <a:ln>
            <a:noFill/>
          </a:ln>
          <a:effectLst/>
        </p:spPr>
        <p:txBody>
          <a:bodyPr vert="horz" wrap="square" lIns="91440" tIns="45720" rIns="91440" bIns="45720" rtlCol="0" anchor="ctr" anchorCtr="1">
            <a:normAutofit/>
          </a:bodyPr>
          <a:lstStyle/>
          <a:p>
            <a:pPr algn="ctr"/>
            <a:r>
              <a:rPr lang="zh-CN" altLang="en-US" sz="3200" b="1" spc="800" dirty="0">
                <a:ln>
                  <a:noFill/>
                </a:ln>
                <a:solidFill>
                  <a:schemeClr val="lt1"/>
                </a:solidFill>
                <a:uFillTx/>
                <a:latin typeface="隶书" panose="02010509060101010101" pitchFamily="49" charset="-122"/>
                <a:ea typeface="微软雅黑" panose="020B0503020204020204" charset="-122"/>
                <a:cs typeface="+mj-lt"/>
                <a:sym typeface="Arial" panose="020B0604020202020204" pitchFamily="34" charset="0"/>
              </a:rPr>
              <a:t>目录</a:t>
            </a:r>
            <a:endParaRPr lang="zh-CN" altLang="en-US" sz="3200" b="1" spc="800" dirty="0">
              <a:ln>
                <a:noFill/>
              </a:ln>
              <a:solidFill>
                <a:schemeClr val="lt1"/>
              </a:solidFill>
              <a:uFillTx/>
              <a:latin typeface="隶书" panose="02010509060101010101" pitchFamily="49" charset="-122"/>
              <a:ea typeface="微软雅黑" panose="020B0503020204020204" charset="-122"/>
              <a:cs typeface="+mj-lt"/>
              <a:sym typeface="Arial" panose="020B0604020202020204" pitchFamily="34" charset="0"/>
            </a:endParaRPr>
          </a:p>
        </p:txBody>
      </p:sp>
      <p:sp>
        <p:nvSpPr>
          <p:cNvPr id="3" name="文本框 2"/>
          <p:cNvSpPr txBox="1"/>
          <p:nvPr>
            <p:custDataLst>
              <p:tags r:id="rId18"/>
            </p:custDataLst>
          </p:nvPr>
        </p:nvSpPr>
        <p:spPr>
          <a:xfrm>
            <a:off x="2349825" y="4387308"/>
            <a:ext cx="815340" cy="768350"/>
          </a:xfrm>
          <a:prstGeom prst="rect">
            <a:avLst/>
          </a:prstGeom>
          <a:noFill/>
        </p:spPr>
        <p:txBody>
          <a:bodyPr wrap="square" rtlCol="0">
            <a:normAutofit/>
          </a:bodyPr>
          <a:p>
            <a:r>
              <a:rPr lang="en-US" altLang="zh-CN" sz="4400" b="1" dirty="0">
                <a:solidFill>
                  <a:schemeClr val="accent1"/>
                </a:solidFill>
                <a:latin typeface="隶书" panose="02010509060101010101" pitchFamily="49" charset="-122"/>
                <a:ea typeface="微软雅黑" panose="020B0503020204020204" charset="-122"/>
                <a:cs typeface="隶书" panose="02010509060101010101" pitchFamily="49" charset="-122"/>
                <a:sym typeface="Arial" panose="020B0604020202020204" pitchFamily="34" charset="0"/>
              </a:rPr>
              <a:t>04</a:t>
            </a:r>
            <a:endParaRPr lang="en-US" altLang="zh-CN" sz="4400" b="1" dirty="0">
              <a:solidFill>
                <a:schemeClr val="accent1"/>
              </a:solidFill>
              <a:latin typeface="隶书" panose="02010509060101010101" pitchFamily="49" charset="-122"/>
              <a:ea typeface="微软雅黑" panose="020B0503020204020204" charset="-122"/>
              <a:cs typeface="隶书" panose="02010509060101010101" pitchFamily="49" charset="-122"/>
              <a:sym typeface="Arial" panose="020B0604020202020204" pitchFamily="34" charset="0"/>
            </a:endParaRPr>
          </a:p>
        </p:txBody>
      </p:sp>
      <p:cxnSp>
        <p:nvCxnSpPr>
          <p:cNvPr id="4" name="直接连接符 3"/>
          <p:cNvCxnSpPr/>
          <p:nvPr>
            <p:custDataLst>
              <p:tags r:id="rId19"/>
            </p:custDataLst>
          </p:nvPr>
        </p:nvCxnSpPr>
        <p:spPr>
          <a:xfrm rot="10800000">
            <a:off x="2217745" y="5081998"/>
            <a:ext cx="1080135" cy="635"/>
          </a:xfrm>
          <a:prstGeom prst="line">
            <a:avLst/>
          </a:prstGeom>
          <a:ln>
            <a:solidFill>
              <a:schemeClr val="lt1">
                <a:lumMod val="85000"/>
              </a:schemeClr>
            </a:solidFill>
          </a:ln>
        </p:spPr>
        <p:style>
          <a:lnRef idx="1">
            <a:schemeClr val="accent1"/>
          </a:lnRef>
          <a:fillRef idx="0">
            <a:schemeClr val="accent1"/>
          </a:fillRef>
          <a:effectRef idx="0">
            <a:schemeClr val="accent1"/>
          </a:effectRef>
          <a:fontRef idx="minor">
            <a:schemeClr val="tx1"/>
          </a:fontRef>
        </p:style>
      </p:cxnSp>
      <p:sp>
        <p:nvSpPr>
          <p:cNvPr id="5" name="文本框 4"/>
          <p:cNvSpPr txBox="1"/>
          <p:nvPr>
            <p:custDataLst>
              <p:tags r:id="rId20"/>
            </p:custDataLst>
          </p:nvPr>
        </p:nvSpPr>
        <p:spPr>
          <a:xfrm>
            <a:off x="3646805" y="4289425"/>
            <a:ext cx="5965190" cy="963295"/>
          </a:xfrm>
          <a:prstGeom prst="rect">
            <a:avLst/>
          </a:prstGeom>
          <a:noFill/>
        </p:spPr>
        <p:txBody>
          <a:bodyPr wrap="square" rtlCol="0">
            <a:noAutofit/>
          </a:bodyPr>
          <a:p>
            <a:pPr algn="just">
              <a:lnSpc>
                <a:spcPct val="150000"/>
              </a:lnSpc>
              <a:spcAft>
                <a:spcPts val="2000"/>
              </a:spcAft>
            </a:pPr>
            <a:r>
              <a:rPr lang="zh-CN" altLang="en-US" sz="3600" b="1" dirty="0">
                <a:solidFill>
                  <a:schemeClr val="dk1">
                    <a:lumMod val="75000"/>
                    <a:lumOff val="25000"/>
                  </a:schemeClr>
                </a:solidFill>
                <a:uFillTx/>
                <a:latin typeface="隶书" panose="02010509060101010101" pitchFamily="49" charset="-122"/>
                <a:ea typeface="微软雅黑" panose="020B0503020204020204" charset="-122"/>
                <a:sym typeface="Arial" panose="020B0604020202020204" pitchFamily="34" charset="0"/>
              </a:rPr>
              <a:t>存在的问题与对策建议</a:t>
            </a:r>
            <a:endParaRPr lang="zh-CN" altLang="en-US" sz="3600" b="1" dirty="0">
              <a:solidFill>
                <a:schemeClr val="dk1">
                  <a:lumMod val="75000"/>
                  <a:lumOff val="25000"/>
                </a:schemeClr>
              </a:solidFill>
              <a:uFillTx/>
              <a:latin typeface="隶书" panose="02010509060101010101" pitchFamily="49" charset="-122"/>
              <a:ea typeface="微软雅黑" panose="020B0503020204020204" charset="-122"/>
              <a:sym typeface="Arial" panose="020B0604020202020204" pitchFamily="34" charset="0"/>
            </a:endParaRPr>
          </a:p>
        </p:txBody>
      </p:sp>
      <p:sp>
        <p:nvSpPr>
          <p:cNvPr id="6" name="文本框 5"/>
          <p:cNvSpPr txBox="1"/>
          <p:nvPr/>
        </p:nvSpPr>
        <p:spPr>
          <a:xfrm>
            <a:off x="3646488" y="5150485"/>
            <a:ext cx="5233035" cy="922020"/>
          </a:xfrm>
          <a:prstGeom prst="rect">
            <a:avLst/>
          </a:prstGeom>
          <a:noFill/>
        </p:spPr>
        <p:txBody>
          <a:bodyPr vert="horz" wrap="none" lIns="91440" tIns="45720" rIns="91440" bIns="45720" rtlCol="0" anchor="t" anchorCtr="0">
            <a:spAutoFit/>
          </a:bodyPr>
          <a:p>
            <a:pPr marL="0" lvl="0" algn="just" fontAlgn="auto">
              <a:lnSpc>
                <a:spcPct val="150000"/>
              </a:lnSpc>
              <a:spcBef>
                <a:spcPts val="0"/>
              </a:spcBef>
              <a:spcAft>
                <a:spcPts val="2000"/>
              </a:spcAft>
              <a:buClrTx/>
              <a:buSzTx/>
              <a:buFontTx/>
            </a:pPr>
            <a:r>
              <a:rPr lang="zh-CN" altLang="en-US" sz="3600" b="1" dirty="0">
                <a:solidFill>
                  <a:schemeClr val="dk1">
                    <a:lumMod val="75000"/>
                    <a:lumOff val="25000"/>
                  </a:schemeClr>
                </a:solidFill>
                <a:uFillTx/>
                <a:latin typeface="隶书" panose="02010509060101010101" pitchFamily="49" charset="-122"/>
                <a:ea typeface="微软雅黑" panose="020B0503020204020204" charset="-122"/>
                <a:sym typeface="+mn-ea"/>
              </a:rPr>
              <a:t>发展庭院经济对策与建议</a:t>
            </a:r>
            <a:endParaRPr lang="zh-CN" altLang="en-US" sz="3600" b="1" dirty="0">
              <a:solidFill>
                <a:schemeClr val="dk1">
                  <a:lumMod val="75000"/>
                  <a:lumOff val="25000"/>
                </a:schemeClr>
              </a:solidFill>
              <a:uFillTx/>
              <a:latin typeface="隶书" panose="02010509060101010101" pitchFamily="49" charset="-122"/>
              <a:ea typeface="微软雅黑" panose="020B0503020204020204" charset="-122"/>
            </a:endParaRPr>
          </a:p>
        </p:txBody>
      </p:sp>
      <p:sp>
        <p:nvSpPr>
          <p:cNvPr id="7" name="文本框 6"/>
          <p:cNvSpPr txBox="1"/>
          <p:nvPr>
            <p:custDataLst>
              <p:tags r:id="rId21"/>
            </p:custDataLst>
          </p:nvPr>
        </p:nvSpPr>
        <p:spPr>
          <a:xfrm>
            <a:off x="2349190" y="5410293"/>
            <a:ext cx="815340" cy="768350"/>
          </a:xfrm>
          <a:prstGeom prst="rect">
            <a:avLst/>
          </a:prstGeom>
          <a:noFill/>
        </p:spPr>
        <p:txBody>
          <a:bodyPr wrap="square" rtlCol="0">
            <a:normAutofit/>
          </a:bodyPr>
          <a:p>
            <a:r>
              <a:rPr lang="en-US" altLang="zh-CN" sz="4400" b="1" dirty="0">
                <a:solidFill>
                  <a:schemeClr val="accent1"/>
                </a:solidFill>
                <a:latin typeface="隶书" panose="02010509060101010101" pitchFamily="49" charset="-122"/>
                <a:ea typeface="微软雅黑" panose="020B0503020204020204" charset="-122"/>
                <a:cs typeface="隶书" panose="02010509060101010101" pitchFamily="49" charset="-122"/>
                <a:sym typeface="Arial" panose="020B0604020202020204" pitchFamily="34" charset="0"/>
              </a:rPr>
              <a:t>05</a:t>
            </a:r>
            <a:endParaRPr lang="en-US" altLang="zh-CN" sz="4400" b="1" dirty="0">
              <a:solidFill>
                <a:schemeClr val="accent1"/>
              </a:solidFill>
              <a:latin typeface="隶书" panose="02010509060101010101" pitchFamily="49" charset="-122"/>
              <a:ea typeface="微软雅黑" panose="020B0503020204020204" charset="-122"/>
              <a:cs typeface="隶书" panose="02010509060101010101" pitchFamily="49" charset="-122"/>
              <a:sym typeface="Arial" panose="020B0604020202020204" pitchFamily="34" charset="0"/>
            </a:endParaRPr>
          </a:p>
        </p:txBody>
      </p:sp>
      <p:cxnSp>
        <p:nvCxnSpPr>
          <p:cNvPr id="9" name="直接连接符 8"/>
          <p:cNvCxnSpPr/>
          <p:nvPr>
            <p:custDataLst>
              <p:tags r:id="rId22"/>
            </p:custDataLst>
          </p:nvPr>
        </p:nvCxnSpPr>
        <p:spPr>
          <a:xfrm rot="10800000">
            <a:off x="2149800" y="6072598"/>
            <a:ext cx="1080135" cy="635"/>
          </a:xfrm>
          <a:prstGeom prst="line">
            <a:avLst/>
          </a:prstGeom>
          <a:ln>
            <a:solidFill>
              <a:schemeClr val="lt1">
                <a:lumMod val="85000"/>
              </a:schemeClr>
            </a:solidFill>
          </a:ln>
        </p:spPr>
        <p:style>
          <a:lnRef idx="1">
            <a:schemeClr val="accent1"/>
          </a:lnRef>
          <a:fillRef idx="0">
            <a:schemeClr val="accent1"/>
          </a:fillRef>
          <a:effectRef idx="0">
            <a:schemeClr val="accent1"/>
          </a:effectRef>
          <a:fontRef idx="minor">
            <a:schemeClr val="tx1"/>
          </a:fontRef>
        </p:style>
      </p:cxnSp>
    </p:spTree>
    <p:custDataLst>
      <p:tags r:id="rId23"/>
    </p:custData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nvSpPr>
        <p:spPr>
          <a:xfrm>
            <a:off x="234950" y="515620"/>
            <a:ext cx="10970260" cy="1353185"/>
          </a:xfrm>
          <a:prstGeom prst="rect">
            <a:avLst/>
          </a:prstGeom>
          <a:noFill/>
        </p:spPr>
        <p:txBody>
          <a:bodyPr wrap="square" rtlCol="0" anchor="t">
            <a:spAutoFit/>
          </a:bodyPr>
          <a:p>
            <a:r>
              <a:rPr lang="zh-CN" sz="3200" b="1">
                <a:solidFill>
                  <a:srgbClr val="333333"/>
                </a:solidFill>
                <a:cs typeface="宋体" panose="02010600030101010101" pitchFamily="2" charset="-122"/>
                <a:sym typeface="+mn-ea"/>
              </a:rPr>
              <a:t>（2）庭院特色手工。</a:t>
            </a:r>
            <a:r>
              <a:rPr lang="zh-CN" sz="3200">
                <a:solidFill>
                  <a:srgbClr val="333333"/>
                </a:solidFill>
                <a:cs typeface="宋体" panose="02010600030101010101" pitchFamily="2" charset="-122"/>
                <a:sym typeface="+mn-ea"/>
              </a:rPr>
              <a:t>依托传统文化资源，发展庭院小制作、小生产，鼓励结合乡村旅游，开发乡村特色文创产品。</a:t>
            </a:r>
            <a:endParaRPr lang="zh-CN" b="1">
              <a:solidFill>
                <a:srgbClr val="333333"/>
              </a:solidFill>
              <a:cs typeface="宋体" panose="02010600030101010101" pitchFamily="2" charset="-122"/>
              <a:sym typeface="+mn-ea"/>
            </a:endParaRPr>
          </a:p>
          <a:p>
            <a:r>
              <a:rPr lang="en-US" altLang="zh-CN" b="1">
                <a:solidFill>
                  <a:srgbClr val="333333"/>
                </a:solidFill>
                <a:cs typeface="宋体" panose="02010600030101010101" pitchFamily="2" charset="-122"/>
                <a:sym typeface="+mn-ea"/>
              </a:rPr>
              <a:t>       </a:t>
            </a:r>
            <a:endParaRPr lang="zh-CN" altLang="en-US"/>
          </a:p>
        </p:txBody>
      </p:sp>
      <p:pic>
        <p:nvPicPr>
          <p:cNvPr id="8" name="图片 7"/>
          <p:cNvPicPr>
            <a:picLocks noChangeAspect="1"/>
          </p:cNvPicPr>
          <p:nvPr/>
        </p:nvPicPr>
        <p:blipFill>
          <a:blip r:embed="rId1"/>
          <a:stretch>
            <a:fillRect/>
          </a:stretch>
        </p:blipFill>
        <p:spPr>
          <a:xfrm>
            <a:off x="372110" y="1596390"/>
            <a:ext cx="5843270" cy="4817745"/>
          </a:xfrm>
          <a:prstGeom prst="rect">
            <a:avLst/>
          </a:prstGeom>
        </p:spPr>
      </p:pic>
      <p:pic>
        <p:nvPicPr>
          <p:cNvPr id="9" name="图片 8"/>
          <p:cNvPicPr>
            <a:picLocks noChangeAspect="1"/>
          </p:cNvPicPr>
          <p:nvPr/>
        </p:nvPicPr>
        <p:blipFill>
          <a:blip r:embed="rId2"/>
          <a:stretch>
            <a:fillRect/>
          </a:stretch>
        </p:blipFill>
        <p:spPr>
          <a:xfrm>
            <a:off x="6321425" y="1651635"/>
            <a:ext cx="5418455" cy="4762500"/>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301625" y="432435"/>
            <a:ext cx="10246360" cy="953135"/>
          </a:xfrm>
          <a:prstGeom prst="rect">
            <a:avLst/>
          </a:prstGeom>
          <a:noFill/>
        </p:spPr>
        <p:txBody>
          <a:bodyPr wrap="square" rtlCol="0" anchor="t">
            <a:spAutoFit/>
          </a:bodyPr>
          <a:p>
            <a:r>
              <a:rPr lang="en-US" altLang="zh-CN" b="1">
                <a:solidFill>
                  <a:srgbClr val="333333"/>
                </a:solidFill>
                <a:cs typeface="宋体" panose="02010600030101010101" pitchFamily="2" charset="-122"/>
                <a:sym typeface="+mn-ea"/>
              </a:rPr>
              <a:t> </a:t>
            </a:r>
            <a:r>
              <a:rPr lang="zh-CN" sz="2800" b="1">
                <a:solidFill>
                  <a:srgbClr val="333333"/>
                </a:solidFill>
                <a:cs typeface="宋体" panose="02010600030101010101" pitchFamily="2" charset="-122"/>
                <a:sym typeface="+mn-ea"/>
              </a:rPr>
              <a:t>（3）庭院休闲旅游。</a:t>
            </a:r>
            <a:r>
              <a:rPr lang="zh-CN" sz="2800">
                <a:solidFill>
                  <a:srgbClr val="333333"/>
                </a:solidFill>
                <a:cs typeface="宋体" panose="02010600030101010101" pitchFamily="2" charset="-122"/>
                <a:sym typeface="+mn-ea"/>
              </a:rPr>
              <a:t>利用自有庭院发展农家乐、特色民宿、家庭旅馆、小型采摘园等。</a:t>
            </a:r>
            <a:endParaRPr lang="zh-CN" altLang="en-US" sz="2800"/>
          </a:p>
        </p:txBody>
      </p:sp>
      <p:pic>
        <p:nvPicPr>
          <p:cNvPr id="3" name="图片 2"/>
          <p:cNvPicPr>
            <a:picLocks noChangeAspect="1"/>
          </p:cNvPicPr>
          <p:nvPr/>
        </p:nvPicPr>
        <p:blipFill>
          <a:blip r:embed="rId1"/>
          <a:stretch>
            <a:fillRect/>
          </a:stretch>
        </p:blipFill>
        <p:spPr>
          <a:xfrm>
            <a:off x="551180" y="1577975"/>
            <a:ext cx="5053965" cy="4457700"/>
          </a:xfrm>
          <a:prstGeom prst="rect">
            <a:avLst/>
          </a:prstGeom>
        </p:spPr>
      </p:pic>
      <p:pic>
        <p:nvPicPr>
          <p:cNvPr id="4" name="图片 3"/>
          <p:cNvPicPr>
            <a:picLocks noChangeAspect="1"/>
          </p:cNvPicPr>
          <p:nvPr/>
        </p:nvPicPr>
        <p:blipFill>
          <a:blip r:embed="rId2"/>
          <a:stretch>
            <a:fillRect/>
          </a:stretch>
        </p:blipFill>
        <p:spPr>
          <a:xfrm>
            <a:off x="5692140" y="1577975"/>
            <a:ext cx="5934710" cy="4457700"/>
          </a:xfrm>
          <a:prstGeom prst="rect">
            <a:avLst/>
          </a:prstGeom>
        </p:spPr>
      </p:pic>
      <p:pic>
        <p:nvPicPr>
          <p:cNvPr id="5" name="图片 4"/>
          <p:cNvPicPr>
            <a:picLocks noChangeAspect="1"/>
          </p:cNvPicPr>
          <p:nvPr/>
        </p:nvPicPr>
        <p:blipFill>
          <a:blip r:embed="rId3"/>
          <a:stretch>
            <a:fillRect/>
          </a:stretch>
        </p:blipFill>
        <p:spPr>
          <a:xfrm>
            <a:off x="163195" y="7303135"/>
            <a:ext cx="11917680" cy="6613525"/>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508635" y="389890"/>
            <a:ext cx="10093960" cy="1568450"/>
          </a:xfrm>
          <a:prstGeom prst="rect">
            <a:avLst/>
          </a:prstGeom>
          <a:noFill/>
        </p:spPr>
        <p:txBody>
          <a:bodyPr wrap="square" rtlCol="0" anchor="t">
            <a:spAutoFit/>
          </a:bodyPr>
          <a:p>
            <a:r>
              <a:rPr lang="zh-CN" sz="3200" b="1">
                <a:solidFill>
                  <a:srgbClr val="333333"/>
                </a:solidFill>
                <a:cs typeface="宋体" panose="02010600030101010101" pitchFamily="2" charset="-122"/>
                <a:sym typeface="+mn-ea"/>
              </a:rPr>
              <a:t>（4）庭院电商经济。</a:t>
            </a:r>
            <a:r>
              <a:rPr lang="zh-CN" sz="3200">
                <a:solidFill>
                  <a:srgbClr val="333333"/>
                </a:solidFill>
                <a:cs typeface="宋体" panose="02010600030101010101" pitchFamily="2" charset="-122"/>
                <a:sym typeface="+mn-ea"/>
              </a:rPr>
              <a:t>鼓励设立电商销售点、直播带货点、快递代办点，帮助周边群众销售特色产品，为村民提供便民服务。</a:t>
            </a:r>
            <a:endParaRPr lang="zh-CN" altLang="en-US" sz="3200"/>
          </a:p>
        </p:txBody>
      </p:sp>
      <p:pic>
        <p:nvPicPr>
          <p:cNvPr id="4" name="图片 3"/>
          <p:cNvPicPr>
            <a:picLocks noChangeAspect="1"/>
          </p:cNvPicPr>
          <p:nvPr/>
        </p:nvPicPr>
        <p:blipFill>
          <a:blip r:embed="rId1"/>
          <a:stretch>
            <a:fillRect/>
          </a:stretch>
        </p:blipFill>
        <p:spPr>
          <a:xfrm>
            <a:off x="6049010" y="1957705"/>
            <a:ext cx="5321935" cy="4015105"/>
          </a:xfrm>
          <a:prstGeom prst="rect">
            <a:avLst/>
          </a:prstGeom>
        </p:spPr>
      </p:pic>
      <p:pic>
        <p:nvPicPr>
          <p:cNvPr id="3" name="图片 2"/>
          <p:cNvPicPr>
            <a:picLocks noChangeAspect="1"/>
          </p:cNvPicPr>
          <p:nvPr/>
        </p:nvPicPr>
        <p:blipFill>
          <a:blip r:embed="rId2"/>
          <a:stretch>
            <a:fillRect/>
          </a:stretch>
        </p:blipFill>
        <p:spPr>
          <a:xfrm>
            <a:off x="731520" y="1958340"/>
            <a:ext cx="5317490" cy="4014470"/>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381000" y="705485"/>
            <a:ext cx="11130280" cy="1076325"/>
          </a:xfrm>
          <a:prstGeom prst="rect">
            <a:avLst/>
          </a:prstGeom>
          <a:noFill/>
        </p:spPr>
        <p:txBody>
          <a:bodyPr wrap="square" rtlCol="0" anchor="t">
            <a:spAutoFit/>
          </a:bodyPr>
          <a:p>
            <a:r>
              <a:rPr lang="en-US" altLang="zh-CN" b="1">
                <a:solidFill>
                  <a:srgbClr val="333333"/>
                </a:solidFill>
                <a:cs typeface="宋体" panose="02010600030101010101" pitchFamily="2" charset="-122"/>
                <a:sym typeface="+mn-ea"/>
              </a:rPr>
              <a:t>  </a:t>
            </a:r>
            <a:r>
              <a:rPr lang="zh-CN" sz="3200" b="1">
                <a:solidFill>
                  <a:srgbClr val="333333"/>
                </a:solidFill>
                <a:cs typeface="宋体" panose="02010600030101010101" pitchFamily="2" charset="-122"/>
                <a:sym typeface="+mn-ea"/>
              </a:rPr>
              <a:t>（5）小型服务业。</a:t>
            </a:r>
            <a:r>
              <a:rPr lang="zh-CN" sz="3200">
                <a:solidFill>
                  <a:srgbClr val="333333"/>
                </a:solidFill>
                <a:cs typeface="宋体" panose="02010600030101010101" pitchFamily="2" charset="-122"/>
                <a:sym typeface="+mn-ea"/>
              </a:rPr>
              <a:t>利用现有庭院开展代收代储、产品代销等生产性服务。指导有条件的农户发展生活性服务业。</a:t>
            </a:r>
            <a:endParaRPr lang="zh-CN" altLang="en-US" sz="3200"/>
          </a:p>
        </p:txBody>
      </p:sp>
      <p:pic>
        <p:nvPicPr>
          <p:cNvPr id="5" name="图片 4"/>
          <p:cNvPicPr>
            <a:picLocks noChangeAspect="1"/>
          </p:cNvPicPr>
          <p:nvPr/>
        </p:nvPicPr>
        <p:blipFill>
          <a:blip r:embed="rId1"/>
          <a:stretch>
            <a:fillRect/>
          </a:stretch>
        </p:blipFill>
        <p:spPr>
          <a:xfrm>
            <a:off x="706755" y="1852295"/>
            <a:ext cx="5661025" cy="4232910"/>
          </a:xfrm>
          <a:prstGeom prst="rect">
            <a:avLst/>
          </a:prstGeom>
        </p:spPr>
      </p:pic>
      <p:pic>
        <p:nvPicPr>
          <p:cNvPr id="6" name="图片 5"/>
          <p:cNvPicPr>
            <a:picLocks noChangeAspect="1"/>
          </p:cNvPicPr>
          <p:nvPr/>
        </p:nvPicPr>
        <p:blipFill>
          <a:blip r:embed="rId2"/>
          <a:stretch>
            <a:fillRect/>
          </a:stretch>
        </p:blipFill>
        <p:spPr>
          <a:xfrm>
            <a:off x="6517640" y="1852930"/>
            <a:ext cx="5187950" cy="4085590"/>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21" name="图片 9"/>
          <p:cNvPicPr/>
          <p:nvPr userDrawn="1">
            <p:custDataLst>
              <p:tags r:id="rId1"/>
            </p:custDataLst>
          </p:nvPr>
        </p:nvPicPr>
        <p:blipFill>
          <a:blip r:embed="rId2" r:link="rId3" cstate="print">
            <a:extLst>
              <a:ext uri="{28A0092B-C50C-407E-A947-70E740481C1C}">
                <a14:useLocalDpi xmlns:a14="http://schemas.microsoft.com/office/drawing/2010/main" val="0"/>
              </a:ext>
            </a:extLst>
          </a:blip>
          <a:stretch>
            <a:fillRect/>
          </a:stretch>
        </p:blipFill>
        <p:spPr>
          <a:xfrm>
            <a:off x="0" y="0"/>
            <a:ext cx="1143000" cy="626745"/>
          </a:xfrm>
          <a:prstGeom prst="rect">
            <a:avLst/>
          </a:prstGeom>
        </p:spPr>
      </p:pic>
      <p:pic>
        <p:nvPicPr>
          <p:cNvPr id="20" name="图片 10"/>
          <p:cNvPicPr/>
          <p:nvPr userDrawn="1">
            <p:custDataLst>
              <p:tags r:id="rId4"/>
            </p:custDataLst>
          </p:nvPr>
        </p:nvPicPr>
        <p:blipFill>
          <a:blip r:embed="rId5" r:link="rId6" cstate="print">
            <a:extLst>
              <a:ext uri="{28A0092B-C50C-407E-A947-70E740481C1C}">
                <a14:useLocalDpi xmlns:a14="http://schemas.microsoft.com/office/drawing/2010/main" val="0"/>
              </a:ext>
            </a:extLst>
          </a:blip>
          <a:stretch>
            <a:fillRect/>
          </a:stretch>
        </p:blipFill>
        <p:spPr>
          <a:xfrm>
            <a:off x="11049000" y="5081905"/>
            <a:ext cx="1143000" cy="1776095"/>
          </a:xfrm>
          <a:prstGeom prst="rect">
            <a:avLst/>
          </a:prstGeom>
        </p:spPr>
      </p:pic>
      <p:cxnSp>
        <p:nvCxnSpPr>
          <p:cNvPr id="4" name="直接连接符 2"/>
          <p:cNvCxnSpPr/>
          <p:nvPr>
            <p:custDataLst>
              <p:tags r:id="rId7"/>
            </p:custDataLst>
          </p:nvPr>
        </p:nvCxnSpPr>
        <p:spPr>
          <a:xfrm>
            <a:off x="457204" y="749307"/>
            <a:ext cx="11277690" cy="12700"/>
          </a:xfrm>
          <a:prstGeom prst="line">
            <a:avLst/>
          </a:prstGeom>
          <a:ln w="31750">
            <a:solidFill>
              <a:schemeClr val="accent1"/>
            </a:solidFill>
          </a:ln>
        </p:spPr>
        <p:style>
          <a:lnRef idx="1">
            <a:schemeClr val="dk1"/>
          </a:lnRef>
          <a:fillRef idx="0">
            <a:schemeClr val="dk1"/>
          </a:fillRef>
          <a:effectRef idx="0">
            <a:schemeClr val="dk1"/>
          </a:effectRef>
          <a:fontRef idx="minor">
            <a:schemeClr val="tx1"/>
          </a:fontRef>
        </p:style>
      </p:cxnSp>
      <p:sp>
        <p:nvSpPr>
          <p:cNvPr id="8" name="文本框 6"/>
          <p:cNvSpPr txBox="1"/>
          <p:nvPr>
            <p:custDataLst>
              <p:tags r:id="rId8"/>
            </p:custDataLst>
          </p:nvPr>
        </p:nvSpPr>
        <p:spPr>
          <a:xfrm>
            <a:off x="534670" y="152400"/>
            <a:ext cx="11200130" cy="609600"/>
          </a:xfrm>
          <a:prstGeom prst="rect">
            <a:avLst/>
          </a:prstGeom>
          <a:noFill/>
          <a:ln w="12700">
            <a:miter lim="400000"/>
          </a:ln>
          <a:extLst>
            <a:ext uri="{909E8E84-426E-40DD-AFC4-6F175D3DCCD1}">
              <a14:hiddenFill xmlns:a14="http://schemas.microsoft.com/office/drawing/2010/main">
                <a:solidFill>
                  <a:schemeClr val="accent1"/>
                </a:solidFill>
              </a14:hiddenFill>
            </a:ext>
          </a:extLst>
        </p:spPr>
        <p:txBody>
          <a:bodyPr lIns="0" tIns="0" rIns="0" bIns="0" anchor="ctr" anchorCtr="0">
            <a:normAutofit lnSpcReduction="10000"/>
          </a:bodyPr>
          <a:lstStyle>
            <a:defPPr>
              <a:defRPr lang="zh-CN"/>
            </a:defPPr>
            <a:lvl1pPr>
              <a:lnSpc>
                <a:spcPct val="120000"/>
              </a:lnSpc>
              <a:defRPr sz="3600" b="1">
                <a:solidFill>
                  <a:srgbClr val="FFFFFF"/>
                </a:solidFill>
                <a:latin typeface="微软雅黑" panose="020B0503020204020204" charset="-122"/>
                <a:ea typeface="微软雅黑" panose="020B0503020204020204" charset="-122"/>
                <a:cs typeface="微软雅黑" panose="020B0503020204020204" charset="-122"/>
              </a:defRPr>
            </a:lvl1pPr>
          </a:lstStyle>
          <a:p>
            <a:pPr marL="0" indent="0" algn="l">
              <a:lnSpc>
                <a:spcPct val="100000"/>
              </a:lnSpc>
              <a:spcBef>
                <a:spcPts val="0"/>
              </a:spcBef>
              <a:spcAft>
                <a:spcPts val="0"/>
              </a:spcAft>
              <a:buSzPct val="100000"/>
              <a:buNone/>
            </a:pPr>
            <a:r>
              <a:rPr lang="en-US" altLang="zh-CN" sz="3500" spc="190" dirty="0" err="1">
                <a:solidFill>
                  <a:schemeClr val="tx1"/>
                </a:solidFill>
                <a:latin typeface="隶书" panose="02010509060101010101" pitchFamily="49" charset="-122"/>
                <a:sym typeface="微软雅黑" panose="020B0503020204020204" charset="-122"/>
              </a:rPr>
              <a:t>2.</a:t>
            </a:r>
            <a:r>
              <a:rPr lang="zh-CN" altLang="en-US" sz="3500" spc="190" dirty="0" err="1">
                <a:solidFill>
                  <a:schemeClr val="tx1"/>
                </a:solidFill>
                <a:latin typeface="隶书" panose="02010509060101010101" pitchFamily="49" charset="-122"/>
                <a:sym typeface="微软雅黑" panose="020B0503020204020204" charset="-122"/>
              </a:rPr>
              <a:t>政策措施</a:t>
            </a:r>
            <a:endParaRPr lang="zh-CN" altLang="en-US" sz="3500" spc="190" dirty="0" err="1">
              <a:solidFill>
                <a:schemeClr val="tx1"/>
              </a:solidFill>
              <a:latin typeface="隶书" panose="02010509060101010101" pitchFamily="49" charset="-122"/>
              <a:sym typeface="微软雅黑" panose="020B0503020204020204" charset="-122"/>
            </a:endParaRPr>
          </a:p>
        </p:txBody>
      </p:sp>
      <p:sp>
        <p:nvSpPr>
          <p:cNvPr id="100" name="文本框 99"/>
          <p:cNvSpPr txBox="1"/>
          <p:nvPr/>
        </p:nvSpPr>
        <p:spPr>
          <a:xfrm>
            <a:off x="161290" y="898525"/>
            <a:ext cx="11947525" cy="5507990"/>
          </a:xfrm>
          <a:prstGeom prst="rect">
            <a:avLst/>
          </a:prstGeom>
          <a:noFill/>
          <a:ln w="9525">
            <a:noFill/>
          </a:ln>
        </p:spPr>
        <p:txBody>
          <a:bodyPr wrap="square">
            <a:spAutoFit/>
          </a:bodyPr>
          <a:p>
            <a:pPr marL="0" indent="407670" algn="l"/>
            <a:r>
              <a:rPr lang="zh-CN" sz="3200" b="1">
                <a:solidFill>
                  <a:srgbClr val="C00000"/>
                </a:solidFill>
                <a:cs typeface="宋体" panose="02010600030101010101" pitchFamily="2" charset="-122"/>
              </a:rPr>
              <a:t>（1）统筹用好资金补助政策。</a:t>
            </a:r>
            <a:r>
              <a:rPr lang="zh-CN" sz="3200" b="0">
                <a:solidFill>
                  <a:srgbClr val="333333"/>
                </a:solidFill>
                <a:cs typeface="宋体" panose="02010600030101010101" pitchFamily="2" charset="-122"/>
              </a:rPr>
              <a:t>落实各级财政衔接推进乡村振兴补助资金、对口协作帮扶资金等，加大对庭院经济发展的支持力度。</a:t>
            </a:r>
            <a:endParaRPr lang="zh-CN" sz="3200" b="1">
              <a:solidFill>
                <a:srgbClr val="333333"/>
              </a:solidFill>
              <a:cs typeface="宋体" panose="02010600030101010101" pitchFamily="2" charset="-122"/>
            </a:endParaRPr>
          </a:p>
          <a:p>
            <a:pPr marL="0" indent="407670" algn="l"/>
            <a:r>
              <a:rPr lang="zh-CN" sz="3200" b="1">
                <a:solidFill>
                  <a:srgbClr val="C00000"/>
                </a:solidFill>
                <a:cs typeface="宋体" panose="02010600030101010101" pitchFamily="2" charset="-122"/>
              </a:rPr>
              <a:t>（2）统筹用好金融保险扶持政策。</a:t>
            </a:r>
            <a:r>
              <a:rPr lang="zh-CN" sz="3200" b="0">
                <a:solidFill>
                  <a:srgbClr val="333333"/>
                </a:solidFill>
                <a:cs typeface="宋体" panose="02010600030101010101" pitchFamily="2" charset="-122"/>
              </a:rPr>
              <a:t>落实好脱贫人口小额信贷政策，支持符合条件且有贷款意愿的脱贫人口和监测对象申请小额贷款用于发展庭院经济。</a:t>
            </a:r>
            <a:endParaRPr lang="zh-CN" sz="3200" b="0">
              <a:solidFill>
                <a:srgbClr val="333333"/>
              </a:solidFill>
              <a:cs typeface="宋体" panose="02010600030101010101" pitchFamily="2" charset="-122"/>
            </a:endParaRPr>
          </a:p>
          <a:p>
            <a:pPr marL="0" indent="407670" algn="l"/>
            <a:r>
              <a:rPr lang="zh-CN" sz="3200" b="1">
                <a:solidFill>
                  <a:srgbClr val="C00000"/>
                </a:solidFill>
                <a:cs typeface="宋体" panose="02010600030101010101" pitchFamily="2" charset="-122"/>
              </a:rPr>
              <a:t>（3）统筹用好创业培训支持政策。</a:t>
            </a:r>
            <a:r>
              <a:rPr lang="zh-CN" sz="3200" b="0">
                <a:solidFill>
                  <a:srgbClr val="333333"/>
                </a:solidFill>
                <a:cs typeface="宋体" panose="02010600030101010101" pitchFamily="2" charset="-122"/>
              </a:rPr>
              <a:t>鼓励各类人才发展庭院经济，做好创业咨询、项目策划等服务。将庭院经济作为高素质农民培训与实用技术远程培训的重要内容，加强技术指导与技能培训。</a:t>
            </a:r>
            <a:endParaRPr lang="zh-CN" sz="3200" b="1">
              <a:solidFill>
                <a:srgbClr val="333333"/>
              </a:solidFill>
              <a:cs typeface="宋体" panose="02010600030101010101" pitchFamily="2" charset="-122"/>
            </a:endParaRPr>
          </a:p>
          <a:p>
            <a:pPr marL="0" indent="407670" algn="l"/>
            <a:r>
              <a:rPr lang="zh-CN" sz="3200" b="1">
                <a:solidFill>
                  <a:srgbClr val="C00000"/>
                </a:solidFill>
                <a:cs typeface="宋体" panose="02010600030101010101" pitchFamily="2" charset="-122"/>
              </a:rPr>
              <a:t>（4）统筹用好消费帮扶政策。</a:t>
            </a:r>
            <a:r>
              <a:rPr lang="zh-CN" sz="3200" b="0">
                <a:solidFill>
                  <a:srgbClr val="333333"/>
                </a:solidFill>
                <a:cs typeface="宋体" panose="02010600030101010101" pitchFamily="2" charset="-122"/>
              </a:rPr>
              <a:t>将促进庭院经济产品销售作为对口帮扶、定点帮扶、社会帮扶的重要内容，多渠道促进产品销售。</a:t>
            </a:r>
            <a:endParaRPr lang="zh-CN" altLang="en-US" sz="3200"/>
          </a:p>
        </p:txBody>
      </p:sp>
    </p:spTree>
    <p:custDataLst>
      <p:tags r:id="rId9"/>
    </p:custData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6" name="图片 9"/>
          <p:cNvPicPr/>
          <p:nvPr userDrawn="1">
            <p:custDataLst>
              <p:tags r:id="rId1"/>
            </p:custDataLst>
          </p:nvPr>
        </p:nvPicPr>
        <p:blipFill>
          <a:blip r:embed="rId2" r:link="rId3" cstate="print">
            <a:extLst>
              <a:ext uri="{28A0092B-C50C-407E-A947-70E740481C1C}">
                <a14:useLocalDpi xmlns:a14="http://schemas.microsoft.com/office/drawing/2010/main" val="0"/>
              </a:ext>
            </a:extLst>
          </a:blip>
          <a:stretch>
            <a:fillRect/>
          </a:stretch>
        </p:blipFill>
        <p:spPr>
          <a:xfrm>
            <a:off x="0" y="0"/>
            <a:ext cx="1143000" cy="626745"/>
          </a:xfrm>
          <a:prstGeom prst="rect">
            <a:avLst/>
          </a:prstGeom>
        </p:spPr>
      </p:pic>
      <p:cxnSp>
        <p:nvCxnSpPr>
          <p:cNvPr id="4" name="直接连接符 2"/>
          <p:cNvCxnSpPr/>
          <p:nvPr>
            <p:custDataLst>
              <p:tags r:id="rId4"/>
            </p:custDataLst>
          </p:nvPr>
        </p:nvCxnSpPr>
        <p:spPr>
          <a:xfrm>
            <a:off x="457204" y="762007"/>
            <a:ext cx="11277690" cy="12700"/>
          </a:xfrm>
          <a:prstGeom prst="line">
            <a:avLst/>
          </a:prstGeom>
          <a:ln w="31750">
            <a:solidFill>
              <a:schemeClr val="accent1"/>
            </a:solidFill>
          </a:ln>
        </p:spPr>
        <p:style>
          <a:lnRef idx="1">
            <a:schemeClr val="dk1"/>
          </a:lnRef>
          <a:fillRef idx="0">
            <a:schemeClr val="dk1"/>
          </a:fillRef>
          <a:effectRef idx="0">
            <a:schemeClr val="dk1"/>
          </a:effectRef>
          <a:fontRef idx="minor">
            <a:schemeClr val="tx1"/>
          </a:fontRef>
        </p:style>
      </p:cxnSp>
      <p:sp>
        <p:nvSpPr>
          <p:cNvPr id="5" name="文本框 6"/>
          <p:cNvSpPr txBox="1"/>
          <p:nvPr>
            <p:custDataLst>
              <p:tags r:id="rId5"/>
            </p:custDataLst>
          </p:nvPr>
        </p:nvSpPr>
        <p:spPr>
          <a:xfrm>
            <a:off x="457204" y="152401"/>
            <a:ext cx="11277690" cy="609605"/>
          </a:xfrm>
          <a:prstGeom prst="rect">
            <a:avLst/>
          </a:prstGeom>
          <a:noFill/>
          <a:ln w="12700">
            <a:miter lim="400000"/>
          </a:ln>
          <a:extLst>
            <a:ext uri="{909E8E84-426E-40DD-AFC4-6F175D3DCCD1}">
              <a14:hiddenFill xmlns:a14="http://schemas.microsoft.com/office/drawing/2010/main">
                <a:solidFill>
                  <a:schemeClr val="accent1"/>
                </a:solidFill>
              </a14:hiddenFill>
            </a:ext>
          </a:extLst>
        </p:spPr>
        <p:txBody>
          <a:bodyPr lIns="0" tIns="0" rIns="0" bIns="0" anchor="ctr" anchorCtr="0">
            <a:normAutofit lnSpcReduction="10000"/>
          </a:bodyPr>
          <a:lstStyle>
            <a:defPPr>
              <a:defRPr lang="zh-CN"/>
            </a:defPPr>
            <a:lvl1pPr>
              <a:lnSpc>
                <a:spcPct val="120000"/>
              </a:lnSpc>
              <a:defRPr sz="3600" b="1">
                <a:solidFill>
                  <a:srgbClr val="FFFFFF"/>
                </a:solidFill>
                <a:latin typeface="微软雅黑" panose="020B0503020204020204" charset="-122"/>
                <a:ea typeface="微软雅黑" panose="020B0503020204020204" charset="-122"/>
                <a:cs typeface="微软雅黑" panose="020B0503020204020204" charset="-122"/>
              </a:defRPr>
            </a:lvl1pPr>
          </a:lstStyle>
          <a:p>
            <a:pPr marL="0" indent="0" algn="l">
              <a:lnSpc>
                <a:spcPct val="100000"/>
              </a:lnSpc>
              <a:spcBef>
                <a:spcPts val="0"/>
              </a:spcBef>
              <a:spcAft>
                <a:spcPts val="0"/>
              </a:spcAft>
              <a:buSzPct val="100000"/>
              <a:buNone/>
            </a:pPr>
            <a:r>
              <a:rPr lang="en-US" altLang="zh-CN" sz="3500" u="none" spc="190" dirty="0" err="1">
                <a:solidFill>
                  <a:srgbClr val="000000"/>
                </a:solidFill>
                <a:latin typeface="隶书" panose="02010509060101010101" pitchFamily="49" charset="-122"/>
                <a:ea typeface="微软雅黑" panose="020B0503020204020204" charset="-122"/>
                <a:sym typeface="微软雅黑" panose="020B0503020204020204" charset="-122"/>
              </a:rPr>
              <a:t>3.</a:t>
            </a:r>
            <a:r>
              <a:rPr lang="zh-CN" sz="3500" u="none" spc="190" dirty="0" err="1">
                <a:solidFill>
                  <a:srgbClr val="000000"/>
                </a:solidFill>
                <a:latin typeface="隶书" panose="02010509060101010101" pitchFamily="49" charset="-122"/>
                <a:ea typeface="微软雅黑" panose="020B0503020204020204" charset="-122"/>
                <a:sym typeface="微软雅黑" panose="020B0503020204020204" charset="-122"/>
              </a:rPr>
              <a:t>组织保障</a:t>
            </a:r>
            <a:endParaRPr lang="zh-CN" sz="3500" u="none" spc="190" dirty="0" err="1">
              <a:solidFill>
                <a:srgbClr val="000000"/>
              </a:solidFill>
              <a:latin typeface="隶书" panose="02010509060101010101" pitchFamily="49" charset="-122"/>
              <a:ea typeface="微软雅黑" panose="020B0503020204020204" charset="-122"/>
              <a:sym typeface="微软雅黑" panose="020B0503020204020204" charset="-122"/>
            </a:endParaRPr>
          </a:p>
        </p:txBody>
      </p:sp>
      <p:sp>
        <p:nvSpPr>
          <p:cNvPr id="2" name="文本框 1"/>
          <p:cNvSpPr txBox="1"/>
          <p:nvPr/>
        </p:nvSpPr>
        <p:spPr>
          <a:xfrm>
            <a:off x="165100" y="859155"/>
            <a:ext cx="12073890" cy="5692775"/>
          </a:xfrm>
          <a:prstGeom prst="rect">
            <a:avLst/>
          </a:prstGeom>
          <a:noFill/>
          <a:ln w="9525">
            <a:noFill/>
          </a:ln>
        </p:spPr>
        <p:txBody>
          <a:bodyPr wrap="square">
            <a:spAutoFit/>
          </a:bodyPr>
          <a:p>
            <a:pPr marL="0" indent="407670" algn="l"/>
            <a:r>
              <a:rPr lang="zh-CN" sz="2800" b="1">
                <a:solidFill>
                  <a:srgbClr val="333333"/>
                </a:solidFill>
                <a:cs typeface="宋体" panose="02010600030101010101" pitchFamily="2" charset="-122"/>
              </a:rPr>
              <a:t>（1）加强组织领导。</a:t>
            </a:r>
            <a:r>
              <a:rPr lang="zh-CN" sz="2800" b="0">
                <a:solidFill>
                  <a:srgbClr val="333333"/>
                </a:solidFill>
                <a:cs typeface="宋体" panose="02010600030101010101" pitchFamily="2" charset="-122"/>
              </a:rPr>
              <a:t>市、县（区）要明确承办部门，指定专人负责。县（市、区）乡村振兴部门要细化工作任务，做好指导服务。</a:t>
            </a:r>
            <a:endParaRPr lang="zh-CN" sz="2800" b="0">
              <a:solidFill>
                <a:srgbClr val="333333"/>
              </a:solidFill>
              <a:cs typeface="宋体" panose="02010600030101010101" pitchFamily="2" charset="-122"/>
            </a:endParaRPr>
          </a:p>
          <a:p>
            <a:pPr marL="0" indent="407670" algn="l"/>
            <a:r>
              <a:rPr lang="zh-CN" sz="2800" b="1">
                <a:solidFill>
                  <a:srgbClr val="333333"/>
                </a:solidFill>
                <a:cs typeface="宋体" panose="02010600030101010101" pitchFamily="2" charset="-122"/>
              </a:rPr>
              <a:t>（2）突出联农带农。</a:t>
            </a:r>
            <a:r>
              <a:rPr lang="zh-CN" sz="2800" b="0">
                <a:solidFill>
                  <a:srgbClr val="333333"/>
                </a:solidFill>
                <a:cs typeface="宋体" panose="02010600030101010101" pitchFamily="2" charset="-122"/>
              </a:rPr>
              <a:t>探索发展利益联结带动模式，引导支持经营主体采取承包租赁、订单收购、就业务工、入股分红、收益分红等方式，与庭院经济经营户建立紧密合作关系。</a:t>
            </a:r>
            <a:endParaRPr lang="zh-CN" sz="2800" b="1">
              <a:solidFill>
                <a:srgbClr val="333333"/>
              </a:solidFill>
              <a:cs typeface="宋体" panose="02010600030101010101" pitchFamily="2" charset="-122"/>
            </a:endParaRPr>
          </a:p>
          <a:p>
            <a:pPr marL="0" indent="407670" algn="l"/>
            <a:r>
              <a:rPr lang="zh-CN" sz="2800" b="1">
                <a:solidFill>
                  <a:srgbClr val="333333"/>
                </a:solidFill>
                <a:cs typeface="宋体" panose="02010600030101010101" pitchFamily="2" charset="-122"/>
              </a:rPr>
              <a:t>（3）开展试点示范。</a:t>
            </a:r>
            <a:r>
              <a:rPr lang="zh-CN" sz="2800" b="0">
                <a:solidFill>
                  <a:srgbClr val="333333"/>
                </a:solidFill>
                <a:cs typeface="宋体" panose="02010600030101010101" pitchFamily="2" charset="-122"/>
              </a:rPr>
              <a:t>从2023年起，省里将从脱贫县和脱贫人口多的县中筛选一批县开展高质量发展庭院经济试点。各市、县（区）分别筛选一批重点乡（镇）、重点村，率先开展试点工作。</a:t>
            </a:r>
            <a:endParaRPr lang="zh-CN" sz="2800" b="1">
              <a:solidFill>
                <a:srgbClr val="333333"/>
              </a:solidFill>
              <a:cs typeface="宋体" panose="02010600030101010101" pitchFamily="2" charset="-122"/>
            </a:endParaRPr>
          </a:p>
          <a:p>
            <a:pPr marL="0" indent="407670" algn="l"/>
            <a:r>
              <a:rPr lang="zh-CN" sz="2800" b="1">
                <a:solidFill>
                  <a:srgbClr val="333333"/>
                </a:solidFill>
                <a:cs typeface="宋体" panose="02010600030101010101" pitchFamily="2" charset="-122"/>
              </a:rPr>
              <a:t>（4）注重指导服务。</a:t>
            </a:r>
            <a:r>
              <a:rPr lang="zh-CN" sz="2800" b="0">
                <a:solidFill>
                  <a:srgbClr val="333333"/>
                </a:solidFill>
                <a:cs typeface="宋体" panose="02010600030101010101" pitchFamily="2" charset="-122"/>
              </a:rPr>
              <a:t>各市、县（区）结合地方实际，制定庭院经济种养品种及发展模式推荐清单，编印典型案例，加强对庭院经济的发展指导。</a:t>
            </a:r>
            <a:endParaRPr lang="zh-CN" sz="2800" b="1">
              <a:solidFill>
                <a:srgbClr val="333333"/>
              </a:solidFill>
              <a:cs typeface="宋体" panose="02010600030101010101" pitchFamily="2" charset="-122"/>
            </a:endParaRPr>
          </a:p>
          <a:p>
            <a:pPr marL="0" indent="407670" algn="l"/>
            <a:r>
              <a:rPr lang="zh-CN" sz="2800" b="1">
                <a:solidFill>
                  <a:srgbClr val="333333"/>
                </a:solidFill>
                <a:cs typeface="宋体" panose="02010600030101010101" pitchFamily="2" charset="-122"/>
              </a:rPr>
              <a:t>（5）强化宣传引导。</a:t>
            </a:r>
            <a:r>
              <a:rPr lang="zh-CN" sz="2800" b="0">
                <a:solidFill>
                  <a:srgbClr val="333333"/>
                </a:solidFill>
                <a:cs typeface="宋体" panose="02010600030101010101" pitchFamily="2" charset="-122"/>
              </a:rPr>
              <a:t>全方位、多角度宣传高质量发展庭院经济的政策，强化先进典型挖掘培育，努力营造全社会关心、支持、参与农村地区高质量发展庭院经济的良好氛围。</a:t>
            </a:r>
            <a:endParaRPr lang="zh-CN" altLang="en-US" sz="2800"/>
          </a:p>
        </p:txBody>
      </p:sp>
    </p:spTree>
    <p:custDataLst>
      <p:tags r:id="rId6"/>
    </p:custData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0" name="文本框 99"/>
          <p:cNvSpPr txBox="1"/>
          <p:nvPr/>
        </p:nvSpPr>
        <p:spPr>
          <a:xfrm>
            <a:off x="801370" y="964565"/>
            <a:ext cx="10922635" cy="1814830"/>
          </a:xfrm>
          <a:prstGeom prst="rect">
            <a:avLst/>
          </a:prstGeom>
          <a:noFill/>
          <a:ln w="9525">
            <a:noFill/>
          </a:ln>
        </p:spPr>
        <p:txBody>
          <a:bodyPr wrap="square">
            <a:spAutoFit/>
          </a:bodyPr>
          <a:p>
            <a:pPr marL="342900" indent="-342900">
              <a:buClr>
                <a:srgbClr val="CC0000"/>
              </a:buClr>
              <a:buFont typeface="Wingdings" panose="05000000000000000000" charset="0"/>
              <a:buChar char="Ø"/>
            </a:pPr>
            <a:r>
              <a:rPr lang="zh-CN" sz="2800" b="0">
                <a:cs typeface="宋体" panose="02010600030101010101" pitchFamily="2" charset="-122"/>
              </a:rPr>
              <a:t>《意见》</a:t>
            </a:r>
            <a:r>
              <a:rPr lang="zh-CN" sz="2800" b="1">
                <a:solidFill>
                  <a:srgbClr val="FF0000"/>
                </a:solidFill>
                <a:cs typeface="宋体" panose="02010600030101010101" pitchFamily="2" charset="-122"/>
              </a:rPr>
              <a:t>鼓励和引导</a:t>
            </a:r>
            <a:r>
              <a:rPr lang="zh-CN" sz="2800" b="0">
                <a:cs typeface="宋体" panose="02010600030101010101" pitchFamily="2" charset="-122"/>
              </a:rPr>
              <a:t>农户特别是脱贫人口和防止返贫监测对象在符合用地政策前提下，利用自有院落空间及资源资产，高质量发展庭院经济，是促进就地就近就业创业、发展乡村特色产业、拓展增收来源的有效途径。</a:t>
            </a:r>
            <a:endParaRPr lang="zh-CN" altLang="en-US" sz="2800"/>
          </a:p>
        </p:txBody>
      </p:sp>
      <p:sp>
        <p:nvSpPr>
          <p:cNvPr id="2" name="文本框 1"/>
          <p:cNvSpPr txBox="1"/>
          <p:nvPr/>
        </p:nvSpPr>
        <p:spPr>
          <a:xfrm>
            <a:off x="723265" y="2779395"/>
            <a:ext cx="10746740" cy="953135"/>
          </a:xfrm>
          <a:prstGeom prst="rect">
            <a:avLst/>
          </a:prstGeom>
          <a:noFill/>
          <a:ln w="9525">
            <a:noFill/>
          </a:ln>
        </p:spPr>
        <p:txBody>
          <a:bodyPr wrap="square">
            <a:spAutoFit/>
          </a:bodyPr>
          <a:p>
            <a:pPr marL="342900" indent="-342900" algn="l">
              <a:buClr>
                <a:srgbClr val="CC0000"/>
              </a:buClr>
              <a:buSzTx/>
              <a:buFont typeface="Wingdings" panose="05000000000000000000" charset="0"/>
              <a:buChar char="Ø"/>
            </a:pPr>
            <a:r>
              <a:rPr lang="zh-CN" sz="2800" b="0">
                <a:cs typeface="宋体" panose="02010600030101010101" pitchFamily="2" charset="-122"/>
              </a:rPr>
              <a:t>《意见》</a:t>
            </a:r>
            <a:r>
              <a:rPr lang="zh-CN" sz="2800" b="1">
                <a:solidFill>
                  <a:srgbClr val="FF0000"/>
                </a:solidFill>
                <a:cs typeface="宋体" panose="02010600030101010101" pitchFamily="2" charset="-122"/>
              </a:rPr>
              <a:t>提出</a:t>
            </a:r>
            <a:r>
              <a:rPr lang="zh-CN" sz="2800" b="0">
                <a:cs typeface="宋体" panose="02010600030101010101" pitchFamily="2" charset="-122"/>
              </a:rPr>
              <a:t>的庭院经济是高质量庭院经济，与以往所说的庭院经济有所区别，更加突出市场化、特色化、生态化、规范化。</a:t>
            </a:r>
            <a:endParaRPr lang="zh-CN" sz="2800">
              <a:cs typeface="宋体" panose="02010600030101010101" pitchFamily="2" charset="-122"/>
            </a:endParaRPr>
          </a:p>
        </p:txBody>
      </p:sp>
      <p:sp>
        <p:nvSpPr>
          <p:cNvPr id="3" name="文本框 2"/>
          <p:cNvSpPr txBox="1"/>
          <p:nvPr/>
        </p:nvSpPr>
        <p:spPr>
          <a:xfrm>
            <a:off x="723265" y="3912870"/>
            <a:ext cx="11000105" cy="1383665"/>
          </a:xfrm>
          <a:prstGeom prst="rect">
            <a:avLst/>
          </a:prstGeom>
          <a:noFill/>
          <a:ln w="9525">
            <a:noFill/>
          </a:ln>
        </p:spPr>
        <p:txBody>
          <a:bodyPr wrap="square">
            <a:spAutoFit/>
          </a:bodyPr>
          <a:p>
            <a:pPr marL="342900" indent="-342900" algn="l">
              <a:buClr>
                <a:srgbClr val="CC0000"/>
              </a:buClr>
              <a:buSzTx/>
              <a:buFont typeface="Wingdings" panose="05000000000000000000" charset="0"/>
              <a:buChar char="Ø"/>
            </a:pPr>
            <a:r>
              <a:rPr lang="zh-CN" sz="2800">
                <a:cs typeface="宋体" panose="02010600030101010101" pitchFamily="2" charset="-122"/>
              </a:rPr>
              <a:t>《意见》</a:t>
            </a:r>
            <a:r>
              <a:rPr lang="zh-CN" sz="2800" b="1">
                <a:solidFill>
                  <a:srgbClr val="FF0000"/>
                </a:solidFill>
                <a:cs typeface="宋体" panose="02010600030101010101" pitchFamily="2" charset="-122"/>
              </a:rPr>
              <a:t>提出</a:t>
            </a:r>
            <a:r>
              <a:rPr lang="zh-CN" sz="2800" b="0">
                <a:cs typeface="宋体" panose="02010600030101010101" pitchFamily="2" charset="-122"/>
              </a:rPr>
              <a:t>把握高质量庭院经济的发展重点，从特色种植、特色养殖、特色手工、特色休闲旅游和生产生活服务5个方面入手，支持农户发展高质量庭院经济。</a:t>
            </a:r>
            <a:endParaRPr lang="zh-CN" sz="2800">
              <a:cs typeface="宋体" panose="02010600030101010101" pitchFamily="2" charset="-122"/>
            </a:endParaRPr>
          </a:p>
        </p:txBody>
      </p:sp>
      <p:sp>
        <p:nvSpPr>
          <p:cNvPr id="4" name="文本框 3"/>
          <p:cNvSpPr txBox="1"/>
          <p:nvPr/>
        </p:nvSpPr>
        <p:spPr>
          <a:xfrm>
            <a:off x="801370" y="5307330"/>
            <a:ext cx="10861040" cy="1383665"/>
          </a:xfrm>
          <a:prstGeom prst="rect">
            <a:avLst/>
          </a:prstGeom>
          <a:noFill/>
          <a:ln w="9525">
            <a:noFill/>
          </a:ln>
        </p:spPr>
        <p:txBody>
          <a:bodyPr wrap="square">
            <a:spAutoFit/>
          </a:bodyPr>
          <a:p>
            <a:pPr marL="342900" indent="-342900" algn="l">
              <a:buClr>
                <a:srgbClr val="CC0000"/>
              </a:buClr>
              <a:buSzTx/>
              <a:buFont typeface="Wingdings" panose="05000000000000000000" charset="0"/>
              <a:buChar char="Ø"/>
            </a:pPr>
            <a:r>
              <a:rPr lang="zh-CN" sz="2800" b="0">
                <a:cs typeface="宋体" panose="02010600030101010101" pitchFamily="2" charset="-122"/>
              </a:rPr>
              <a:t>《意见》</a:t>
            </a:r>
            <a:r>
              <a:rPr lang="zh-CN" sz="2800" b="1">
                <a:solidFill>
                  <a:schemeClr val="accent1"/>
                </a:solidFill>
                <a:cs typeface="宋体" panose="02010600030101010101" pitchFamily="2" charset="-122"/>
              </a:rPr>
              <a:t>要求</a:t>
            </a:r>
            <a:r>
              <a:rPr lang="zh-CN" sz="2800" b="0">
                <a:cs typeface="宋体" panose="02010600030101010101" pitchFamily="2" charset="-122"/>
              </a:rPr>
              <a:t>在发展过程中用好资金支持政策、金融支持政策、创业就业支持政策、消费帮扶支持政策，通过政策扶持促进庭院经济发展。</a:t>
            </a:r>
            <a:endParaRPr lang="zh-CN" sz="2800">
              <a:cs typeface="宋体" panose="02010600030101010101" pitchFamily="2" charset="-122"/>
            </a:endParaRPr>
          </a:p>
        </p:txBody>
      </p:sp>
      <p:sp>
        <p:nvSpPr>
          <p:cNvPr id="5" name="文本框 4"/>
          <p:cNvSpPr txBox="1"/>
          <p:nvPr/>
        </p:nvSpPr>
        <p:spPr>
          <a:xfrm>
            <a:off x="328930" y="230505"/>
            <a:ext cx="2478405" cy="811530"/>
          </a:xfrm>
          <a:prstGeom prst="rect">
            <a:avLst/>
          </a:prstGeom>
          <a:noFill/>
        </p:spPr>
        <p:txBody>
          <a:bodyPr vert="horz" wrap="none" lIns="91440" tIns="45720" rIns="91440" bIns="45720" rtlCol="0" anchor="t" anchorCtr="0">
            <a:spAutoFit/>
          </a:bodyPr>
          <a:p>
            <a:pPr marL="0" lvl="0" indent="0" algn="l" fontAlgn="auto">
              <a:lnSpc>
                <a:spcPct val="130000"/>
              </a:lnSpc>
              <a:spcBef>
                <a:spcPts val="0"/>
              </a:spcBef>
              <a:spcAft>
                <a:spcPts val="0"/>
              </a:spcAft>
              <a:buSzPct val="100000"/>
            </a:pPr>
            <a:r>
              <a:rPr lang="zh-CN" sz="3600" b="1">
                <a:solidFill>
                  <a:schemeClr val="accent1"/>
                </a:solidFill>
                <a:cs typeface="宋体" panose="02010600030101010101" pitchFamily="2" charset="-122"/>
                <a:sym typeface="+mn-ea"/>
              </a:rPr>
              <a:t>归纳总结：</a:t>
            </a:r>
            <a:endParaRPr lang="zh-CN" altLang="en-US" sz="3600" b="1" spc="150" dirty="0">
              <a:solidFill>
                <a:schemeClr val="accent1"/>
              </a:solidFill>
              <a:latin typeface="微软雅黑" panose="020B0503020204020204" charset="-122"/>
              <a:ea typeface="微软雅黑" panose="020B0503020204020204" charset="-122"/>
              <a:cs typeface="宋体" panose="02010600030101010101" pitchFamily="2" charset="-122"/>
              <a:sym typeface="+mn-ea"/>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6"/>
          <p:cNvSpPr>
            <a:spLocks noGrp="1"/>
          </p:cNvSpPr>
          <p:nvPr>
            <p:ph type="title"/>
            <p:custDataLst>
              <p:tags r:id="rId1"/>
            </p:custDataLst>
          </p:nvPr>
        </p:nvSpPr>
        <p:spPr>
          <a:xfrm>
            <a:off x="2339975" y="1567180"/>
            <a:ext cx="8958580" cy="1774190"/>
          </a:xfrm>
        </p:spPr>
        <p:txBody>
          <a:bodyPr>
            <a:normAutofit/>
          </a:bodyPr>
          <a:lstStyle/>
          <a:p>
            <a:r>
              <a:rPr lang="zh-CN" altLang="en-US" dirty="0">
                <a:solidFill>
                  <a:schemeClr val="accent3">
                    <a:lumMod val="75000"/>
                  </a:schemeClr>
                </a:solidFill>
                <a:uFillTx/>
                <a:ea typeface="微软雅黑" panose="020B0503020204020204" charset="-122"/>
              </a:rPr>
              <a:t>发展庭院经济存在的问题与困境</a:t>
            </a:r>
            <a:endParaRPr lang="zh-CN" altLang="en-US" dirty="0">
              <a:solidFill>
                <a:schemeClr val="accent3">
                  <a:lumMod val="75000"/>
                </a:schemeClr>
              </a:solidFill>
              <a:uFillTx/>
              <a:ea typeface="微软雅黑" panose="020B0503020204020204" charset="-122"/>
            </a:endParaRPr>
          </a:p>
        </p:txBody>
      </p:sp>
      <p:sp>
        <p:nvSpPr>
          <p:cNvPr id="2" name="标题 6"/>
          <p:cNvSpPr>
            <a:spLocks noGrp="1"/>
          </p:cNvSpPr>
          <p:nvPr>
            <p:custDataLst>
              <p:tags r:id="rId2"/>
            </p:custDataLst>
          </p:nvPr>
        </p:nvSpPr>
        <p:spPr>
          <a:xfrm>
            <a:off x="1079500" y="1674495"/>
            <a:ext cx="1318895" cy="1012190"/>
          </a:xfrm>
          <a:prstGeom prst="rect">
            <a:avLst/>
          </a:prstGeom>
        </p:spPr>
        <p:txBody>
          <a:bodyPr vert="horz" lIns="90000" tIns="46800" rIns="90000" bIns="0" rtlCol="0" anchor="b" anchorCtr="0">
            <a:normAutofit/>
          </a:bodyPr>
          <a:lstStyle>
            <a:lvl1pPr algn="ctr" defTabSz="914400" rtl="0" eaLnBrk="1" fontAlgn="auto" latinLnBrk="0" hangingPunct="1">
              <a:lnSpc>
                <a:spcPct val="100000"/>
              </a:lnSpc>
              <a:spcBef>
                <a:spcPct val="0"/>
              </a:spcBef>
              <a:buNone/>
              <a:defRPr sz="5400" b="1" u="none" strike="noStrike" kern="1200" cap="none" spc="300" normalizeH="0" baseline="0">
                <a:solidFill>
                  <a:schemeClr val="accent3">
                    <a:lumMod val="75000"/>
                  </a:schemeClr>
                </a:solidFill>
                <a:uFillTx/>
                <a:latin typeface="Arial" panose="020B0604020202020204" pitchFamily="34" charset="0"/>
                <a:ea typeface="汉仪尚巍手书W" panose="00020600040101010101" pitchFamily="18" charset="-122"/>
                <a:cs typeface="+mj-cs"/>
              </a:defRPr>
            </a:lvl1pPr>
          </a:lstStyle>
          <a:p>
            <a:r>
              <a:rPr lang="zh-CN" altLang="en-US" dirty="0">
                <a:solidFill>
                  <a:schemeClr val="accent3">
                    <a:lumMod val="75000"/>
                  </a:schemeClr>
                </a:solidFill>
                <a:uFillTx/>
                <a:ea typeface="微软雅黑" panose="020B0503020204020204" charset="-122"/>
              </a:rPr>
              <a:t>0</a:t>
            </a:r>
            <a:r>
              <a:rPr lang="en-US" altLang="zh-CN" dirty="0">
                <a:solidFill>
                  <a:schemeClr val="accent3">
                    <a:lumMod val="75000"/>
                  </a:schemeClr>
                </a:solidFill>
                <a:uFillTx/>
                <a:ea typeface="微软雅黑" panose="020B0503020204020204" charset="-122"/>
              </a:rPr>
              <a:t>4</a:t>
            </a:r>
            <a:endParaRPr lang="en-US" altLang="zh-CN" dirty="0">
              <a:solidFill>
                <a:schemeClr val="accent3">
                  <a:lumMod val="75000"/>
                </a:schemeClr>
              </a:solidFill>
              <a:uFillTx/>
              <a:ea typeface="微软雅黑" panose="020B0503020204020204" charset="-122"/>
            </a:endParaRPr>
          </a:p>
        </p:txBody>
      </p:sp>
    </p:spTree>
    <p:custDataLst>
      <p:tags r:id="rId3"/>
    </p:custData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393700" y="167640"/>
            <a:ext cx="11316970" cy="6366510"/>
          </a:xfrm>
          <a:prstGeom prst="rect">
            <a:avLst/>
          </a:prstGeom>
        </p:spPr>
      </p:pic>
      <p:sp>
        <p:nvSpPr>
          <p:cNvPr id="100" name="文本框 99"/>
          <p:cNvSpPr txBox="1"/>
          <p:nvPr/>
        </p:nvSpPr>
        <p:spPr>
          <a:xfrm>
            <a:off x="1778635" y="1033463"/>
            <a:ext cx="5080000" cy="706755"/>
          </a:xfrm>
          <a:prstGeom prst="rect">
            <a:avLst/>
          </a:prstGeom>
          <a:noFill/>
          <a:ln w="9525">
            <a:noFill/>
          </a:ln>
        </p:spPr>
        <p:txBody>
          <a:bodyPr>
            <a:spAutoFit/>
          </a:bodyPr>
          <a:p>
            <a:pPr marL="571500" indent="-571500">
              <a:buClr>
                <a:srgbClr val="FF4040"/>
              </a:buClr>
              <a:buFont typeface="Wingdings" panose="05000000000000000000" charset="0"/>
              <a:buChar char="u"/>
            </a:pPr>
            <a:r>
              <a:rPr lang="en-US" altLang="zh-CN" sz="4000" b="1">
                <a:solidFill>
                  <a:srgbClr val="333333"/>
                </a:solidFill>
                <a:cs typeface="宋体" panose="02010600030101010101" pitchFamily="2" charset="-122"/>
              </a:rPr>
              <a:t>  </a:t>
            </a:r>
            <a:r>
              <a:rPr lang="zh-CN" sz="4000" b="1">
                <a:solidFill>
                  <a:schemeClr val="bg2"/>
                </a:solidFill>
                <a:cs typeface="宋体" panose="02010600030101010101" pitchFamily="2" charset="-122"/>
              </a:rPr>
              <a:t>组织问题。</a:t>
            </a:r>
            <a:endParaRPr lang="zh-CN" altLang="en-US" sz="4000" b="1">
              <a:solidFill>
                <a:schemeClr val="bg2"/>
              </a:solidFill>
              <a:cs typeface="宋体" panose="02010600030101010101" pitchFamily="2" charset="-122"/>
            </a:endParaRPr>
          </a:p>
        </p:txBody>
      </p:sp>
      <p:sp>
        <p:nvSpPr>
          <p:cNvPr id="4" name="文本框 3"/>
          <p:cNvSpPr txBox="1"/>
          <p:nvPr/>
        </p:nvSpPr>
        <p:spPr>
          <a:xfrm>
            <a:off x="1778635" y="2107565"/>
            <a:ext cx="7228840" cy="706755"/>
          </a:xfrm>
          <a:prstGeom prst="rect">
            <a:avLst/>
          </a:prstGeom>
          <a:noFill/>
          <a:ln w="9525">
            <a:noFill/>
          </a:ln>
        </p:spPr>
        <p:txBody>
          <a:bodyPr wrap="square">
            <a:spAutoFit/>
          </a:bodyPr>
          <a:p>
            <a:pPr marL="571500" indent="-571500">
              <a:buClr>
                <a:srgbClr val="F90000"/>
              </a:buClr>
              <a:buFont typeface="Wingdings" panose="05000000000000000000" charset="0"/>
              <a:buChar char="u"/>
            </a:pPr>
            <a:r>
              <a:rPr lang="en-US" altLang="zh-CN" sz="4000" b="1">
                <a:solidFill>
                  <a:srgbClr val="333333"/>
                </a:solidFill>
                <a:cs typeface="宋体" panose="02010600030101010101" pitchFamily="2" charset="-122"/>
              </a:rPr>
              <a:t>  </a:t>
            </a:r>
            <a:r>
              <a:rPr lang="zh-CN" sz="4000" b="1">
                <a:solidFill>
                  <a:schemeClr val="bg2"/>
                </a:solidFill>
                <a:cs typeface="宋体" panose="02010600030101010101" pitchFamily="2" charset="-122"/>
              </a:rPr>
              <a:t>整体的发展速度比较缓慢。</a:t>
            </a:r>
            <a:endParaRPr lang="zh-CN" altLang="en-US" sz="4000" b="1">
              <a:solidFill>
                <a:schemeClr val="bg2"/>
              </a:solidFill>
              <a:cs typeface="宋体" panose="02010600030101010101" pitchFamily="2" charset="-122"/>
            </a:endParaRPr>
          </a:p>
        </p:txBody>
      </p:sp>
      <p:sp>
        <p:nvSpPr>
          <p:cNvPr id="5" name="文本框 4"/>
          <p:cNvSpPr txBox="1"/>
          <p:nvPr/>
        </p:nvSpPr>
        <p:spPr>
          <a:xfrm>
            <a:off x="1778635" y="3143250"/>
            <a:ext cx="9260840" cy="706755"/>
          </a:xfrm>
          <a:prstGeom prst="rect">
            <a:avLst/>
          </a:prstGeom>
          <a:noFill/>
          <a:ln w="9525">
            <a:noFill/>
          </a:ln>
        </p:spPr>
        <p:txBody>
          <a:bodyPr wrap="square">
            <a:spAutoFit/>
          </a:bodyPr>
          <a:p>
            <a:pPr marL="571500" indent="-571500">
              <a:buClr>
                <a:srgbClr val="F90000"/>
              </a:buClr>
              <a:buFont typeface="Wingdings" panose="05000000000000000000" charset="0"/>
              <a:buChar char="u"/>
            </a:pPr>
            <a:r>
              <a:rPr lang="en-US" altLang="zh-CN" sz="4000" b="1">
                <a:solidFill>
                  <a:srgbClr val="333333"/>
                </a:solidFill>
                <a:cs typeface="宋体" panose="02010600030101010101" pitchFamily="2" charset="-122"/>
              </a:rPr>
              <a:t>  </a:t>
            </a:r>
            <a:r>
              <a:rPr lang="zh-CN" sz="4000" b="1">
                <a:solidFill>
                  <a:schemeClr val="bg2"/>
                </a:solidFill>
                <a:cs typeface="宋体" panose="02010600030101010101" pitchFamily="2" charset="-122"/>
              </a:rPr>
              <a:t>庭院经济发展往往缺乏统一规划。</a:t>
            </a:r>
            <a:endParaRPr lang="zh-CN" altLang="en-US" sz="4000" b="1">
              <a:solidFill>
                <a:schemeClr val="bg2"/>
              </a:solidFill>
              <a:cs typeface="宋体" panose="02010600030101010101" pitchFamily="2" charset="-122"/>
            </a:endParaRPr>
          </a:p>
        </p:txBody>
      </p:sp>
      <p:sp>
        <p:nvSpPr>
          <p:cNvPr id="6" name="文本框 5"/>
          <p:cNvSpPr txBox="1"/>
          <p:nvPr/>
        </p:nvSpPr>
        <p:spPr>
          <a:xfrm>
            <a:off x="1778000" y="4062730"/>
            <a:ext cx="9261475" cy="706755"/>
          </a:xfrm>
          <a:prstGeom prst="rect">
            <a:avLst/>
          </a:prstGeom>
          <a:noFill/>
          <a:ln w="9525">
            <a:noFill/>
          </a:ln>
        </p:spPr>
        <p:txBody>
          <a:bodyPr wrap="square">
            <a:spAutoFit/>
          </a:bodyPr>
          <a:p>
            <a:pPr marL="571500" indent="-571500" algn="l">
              <a:buClr>
                <a:srgbClr val="F90000"/>
              </a:buClr>
              <a:buFont typeface="Wingdings" panose="05000000000000000000" charset="0"/>
              <a:buChar char="u"/>
            </a:pPr>
            <a:r>
              <a:rPr lang="en-US" altLang="zh-CN" sz="4000" b="1">
                <a:solidFill>
                  <a:srgbClr val="333333"/>
                </a:solidFill>
                <a:cs typeface="宋体" panose="02010600030101010101" pitchFamily="2" charset="-122"/>
              </a:rPr>
              <a:t>  </a:t>
            </a:r>
            <a:r>
              <a:rPr lang="zh-CN" sz="4000" b="1">
                <a:solidFill>
                  <a:schemeClr val="bg2"/>
                </a:solidFill>
                <a:cs typeface="宋体" panose="02010600030101010101" pitchFamily="2" charset="-122"/>
              </a:rPr>
              <a:t>加工环节的卫生合格与排污问题。</a:t>
            </a:r>
            <a:endParaRPr lang="zh-CN" altLang="en-US" sz="4000" b="1">
              <a:solidFill>
                <a:schemeClr val="bg2"/>
              </a:solidFill>
              <a:cs typeface="宋体" panose="02010600030101010101" pitchFamily="2" charset="-122"/>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6"/>
          <p:cNvSpPr>
            <a:spLocks noGrp="1"/>
          </p:cNvSpPr>
          <p:nvPr>
            <p:ph type="title"/>
            <p:custDataLst>
              <p:tags r:id="rId1"/>
            </p:custDataLst>
          </p:nvPr>
        </p:nvSpPr>
        <p:spPr>
          <a:xfrm>
            <a:off x="2339975" y="1567180"/>
            <a:ext cx="8958580" cy="1774190"/>
          </a:xfrm>
        </p:spPr>
        <p:txBody>
          <a:bodyPr>
            <a:normAutofit/>
          </a:bodyPr>
          <a:lstStyle/>
          <a:p>
            <a:r>
              <a:rPr lang="zh-CN" altLang="en-US" dirty="0">
                <a:solidFill>
                  <a:schemeClr val="accent3">
                    <a:lumMod val="75000"/>
                  </a:schemeClr>
                </a:solidFill>
                <a:uFillTx/>
                <a:ea typeface="微软雅黑" panose="020B0503020204020204" charset="-122"/>
              </a:rPr>
              <a:t>发展庭院经济对策与建议</a:t>
            </a:r>
            <a:endParaRPr lang="zh-CN" altLang="en-US" dirty="0">
              <a:solidFill>
                <a:schemeClr val="accent3">
                  <a:lumMod val="75000"/>
                </a:schemeClr>
              </a:solidFill>
              <a:uFillTx/>
              <a:ea typeface="微软雅黑" panose="020B0503020204020204" charset="-122"/>
            </a:endParaRPr>
          </a:p>
        </p:txBody>
      </p:sp>
      <p:sp>
        <p:nvSpPr>
          <p:cNvPr id="2" name="标题 6"/>
          <p:cNvSpPr>
            <a:spLocks noGrp="1"/>
          </p:cNvSpPr>
          <p:nvPr>
            <p:custDataLst>
              <p:tags r:id="rId2"/>
            </p:custDataLst>
          </p:nvPr>
        </p:nvSpPr>
        <p:spPr>
          <a:xfrm>
            <a:off x="1489710" y="2416810"/>
            <a:ext cx="1318895" cy="1012190"/>
          </a:xfrm>
          <a:prstGeom prst="rect">
            <a:avLst/>
          </a:prstGeom>
        </p:spPr>
        <p:txBody>
          <a:bodyPr vert="horz" lIns="90000" tIns="46800" rIns="90000" bIns="0" rtlCol="0" anchor="b" anchorCtr="0">
            <a:normAutofit/>
          </a:bodyPr>
          <a:lstStyle>
            <a:lvl1pPr algn="ctr" defTabSz="914400" rtl="0" eaLnBrk="1" fontAlgn="auto" latinLnBrk="0" hangingPunct="1">
              <a:lnSpc>
                <a:spcPct val="100000"/>
              </a:lnSpc>
              <a:spcBef>
                <a:spcPct val="0"/>
              </a:spcBef>
              <a:buNone/>
              <a:defRPr sz="5400" b="1" u="none" strike="noStrike" kern="1200" cap="none" spc="300" normalizeH="0" baseline="0">
                <a:solidFill>
                  <a:schemeClr val="accent3">
                    <a:lumMod val="75000"/>
                  </a:schemeClr>
                </a:solidFill>
                <a:uFillTx/>
                <a:latin typeface="Arial" panose="020B0604020202020204" pitchFamily="34" charset="0"/>
                <a:ea typeface="汉仪尚巍手书W" panose="00020600040101010101" pitchFamily="18" charset="-122"/>
                <a:cs typeface="+mj-cs"/>
              </a:defRPr>
            </a:lvl1pPr>
          </a:lstStyle>
          <a:p>
            <a:r>
              <a:rPr lang="zh-CN" altLang="en-US" dirty="0">
                <a:solidFill>
                  <a:schemeClr val="accent3">
                    <a:lumMod val="75000"/>
                  </a:schemeClr>
                </a:solidFill>
                <a:uFillTx/>
                <a:ea typeface="微软雅黑" panose="020B0503020204020204" charset="-122"/>
              </a:rPr>
              <a:t>0</a:t>
            </a:r>
            <a:r>
              <a:rPr lang="en-US" altLang="zh-CN" dirty="0">
                <a:solidFill>
                  <a:schemeClr val="accent3">
                    <a:lumMod val="75000"/>
                  </a:schemeClr>
                </a:solidFill>
                <a:uFillTx/>
                <a:ea typeface="微软雅黑" panose="020B0503020204020204" charset="-122"/>
              </a:rPr>
              <a:t>5</a:t>
            </a:r>
            <a:endParaRPr lang="en-US" altLang="zh-CN" dirty="0">
              <a:solidFill>
                <a:schemeClr val="accent3">
                  <a:lumMod val="75000"/>
                </a:schemeClr>
              </a:solidFill>
              <a:uFillTx/>
              <a:ea typeface="微软雅黑" panose="020B0503020204020204" charset="-122"/>
            </a:endParaRPr>
          </a:p>
        </p:txBody>
      </p:sp>
    </p:spTree>
    <p:custDataLst>
      <p:tags r:id="rId3"/>
    </p:custData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6"/>
          <p:cNvSpPr>
            <a:spLocks noGrp="1"/>
          </p:cNvSpPr>
          <p:nvPr>
            <p:custDataLst>
              <p:tags r:id="rId1"/>
            </p:custDataLst>
          </p:nvPr>
        </p:nvSpPr>
        <p:spPr>
          <a:xfrm>
            <a:off x="1106170" y="1548130"/>
            <a:ext cx="1318895" cy="1012190"/>
          </a:xfrm>
          <a:prstGeom prst="rect">
            <a:avLst/>
          </a:prstGeom>
        </p:spPr>
        <p:txBody>
          <a:bodyPr vert="horz" lIns="90000" tIns="46800" rIns="90000" bIns="0" rtlCol="0" anchor="b" anchorCtr="0">
            <a:normAutofit/>
          </a:bodyPr>
          <a:lstStyle>
            <a:lvl1pPr algn="ctr" defTabSz="914400" rtl="0" eaLnBrk="1" fontAlgn="auto" latinLnBrk="0" hangingPunct="1">
              <a:lnSpc>
                <a:spcPct val="100000"/>
              </a:lnSpc>
              <a:spcBef>
                <a:spcPct val="0"/>
              </a:spcBef>
              <a:buNone/>
              <a:defRPr sz="5400" b="1" u="none" strike="noStrike" kern="1200" cap="none" spc="300" normalizeH="0" baseline="0">
                <a:solidFill>
                  <a:schemeClr val="accent3">
                    <a:lumMod val="75000"/>
                  </a:schemeClr>
                </a:solidFill>
                <a:uFillTx/>
                <a:latin typeface="Arial" panose="020B0604020202020204" pitchFamily="34" charset="0"/>
                <a:ea typeface="汉仪尚巍手书W" panose="00020600040101010101" pitchFamily="18" charset="-122"/>
                <a:cs typeface="+mj-cs"/>
              </a:defRPr>
            </a:lvl1pPr>
          </a:lstStyle>
          <a:p>
            <a:r>
              <a:rPr lang="zh-CN" altLang="en-US" dirty="0">
                <a:solidFill>
                  <a:schemeClr val="accent3">
                    <a:lumMod val="75000"/>
                  </a:schemeClr>
                </a:solidFill>
                <a:uFillTx/>
                <a:ea typeface="微软雅黑" panose="020B0503020204020204" charset="-122"/>
              </a:rPr>
              <a:t>01</a:t>
            </a:r>
            <a:endParaRPr lang="zh-CN" altLang="en-US" dirty="0">
              <a:solidFill>
                <a:schemeClr val="accent3">
                  <a:lumMod val="75000"/>
                </a:schemeClr>
              </a:solidFill>
              <a:uFillTx/>
              <a:ea typeface="微软雅黑" panose="020B0503020204020204" charset="-122"/>
            </a:endParaRPr>
          </a:p>
        </p:txBody>
      </p:sp>
      <p:sp>
        <p:nvSpPr>
          <p:cNvPr id="3" name="标题 2"/>
          <p:cNvSpPr/>
          <p:nvPr>
            <p:ph type="title"/>
          </p:nvPr>
        </p:nvSpPr>
        <p:spPr>
          <a:xfrm>
            <a:off x="2268220" y="1859915"/>
            <a:ext cx="8267700" cy="1012190"/>
          </a:xfrm>
        </p:spPr>
        <p:txBody>
          <a:bodyPr>
            <a:normAutofit fontScale="90000"/>
          </a:bodyPr>
          <a:p>
            <a:r>
              <a:rPr lang="zh-CN" altLang="en-US"/>
              <a:t>庭院经济提出的背景与内涵</a:t>
            </a:r>
            <a:endParaRPr lang="zh-CN" altLang="en-US"/>
          </a:p>
        </p:txBody>
      </p:sp>
    </p:spTree>
    <p:custDataLst>
      <p:tags r:id="rId2"/>
    </p:custData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0" name="文本框 99"/>
          <p:cNvSpPr txBox="1"/>
          <p:nvPr/>
        </p:nvSpPr>
        <p:spPr>
          <a:xfrm>
            <a:off x="758190" y="552450"/>
            <a:ext cx="8410575" cy="706755"/>
          </a:xfrm>
          <a:prstGeom prst="rect">
            <a:avLst/>
          </a:prstGeom>
          <a:noFill/>
          <a:ln w="9525">
            <a:noFill/>
          </a:ln>
        </p:spPr>
        <p:txBody>
          <a:bodyPr wrap="square">
            <a:spAutoFit/>
          </a:bodyPr>
          <a:p>
            <a:pPr indent="0"/>
            <a:r>
              <a:rPr lang="zh-CN" sz="4000" b="1">
                <a:solidFill>
                  <a:schemeClr val="accent1"/>
                </a:solidFill>
                <a:cs typeface="宋体" panose="02010600030101010101" pitchFamily="2" charset="-122"/>
              </a:rPr>
              <a:t>一是深刻认识庭院经济发展的重要性</a:t>
            </a:r>
            <a:r>
              <a:rPr lang="zh-CN" sz="4000" b="1">
                <a:solidFill>
                  <a:srgbClr val="222222"/>
                </a:solidFill>
                <a:cs typeface="宋体" panose="02010600030101010101" pitchFamily="2" charset="-122"/>
              </a:rPr>
              <a:t>。</a:t>
            </a:r>
            <a:endParaRPr lang="zh-CN" altLang="en-US" sz="3600"/>
          </a:p>
        </p:txBody>
      </p:sp>
      <p:sp>
        <p:nvSpPr>
          <p:cNvPr id="2" name="文本框 1"/>
          <p:cNvSpPr txBox="1"/>
          <p:nvPr/>
        </p:nvSpPr>
        <p:spPr>
          <a:xfrm>
            <a:off x="742950" y="1493520"/>
            <a:ext cx="8810625" cy="706755"/>
          </a:xfrm>
          <a:prstGeom prst="rect">
            <a:avLst/>
          </a:prstGeom>
          <a:noFill/>
          <a:ln w="9525">
            <a:noFill/>
          </a:ln>
        </p:spPr>
        <p:txBody>
          <a:bodyPr wrap="square">
            <a:spAutoFit/>
          </a:bodyPr>
          <a:p>
            <a:pPr indent="0"/>
            <a:r>
              <a:rPr lang="zh-CN" sz="4000" b="1">
                <a:solidFill>
                  <a:schemeClr val="accent1"/>
                </a:solidFill>
                <a:cs typeface="宋体" panose="02010600030101010101" pitchFamily="2" charset="-122"/>
              </a:rPr>
              <a:t>二是制定科学的发展思路和发展规划。</a:t>
            </a:r>
            <a:endParaRPr lang="zh-CN" altLang="en-US" sz="4000"/>
          </a:p>
        </p:txBody>
      </p:sp>
      <p:sp>
        <p:nvSpPr>
          <p:cNvPr id="3" name="文本框 2"/>
          <p:cNvSpPr txBox="1"/>
          <p:nvPr/>
        </p:nvSpPr>
        <p:spPr>
          <a:xfrm>
            <a:off x="758190" y="2488565"/>
            <a:ext cx="8497570" cy="706755"/>
          </a:xfrm>
          <a:prstGeom prst="rect">
            <a:avLst/>
          </a:prstGeom>
          <a:noFill/>
          <a:ln w="9525">
            <a:noFill/>
          </a:ln>
        </p:spPr>
        <p:txBody>
          <a:bodyPr wrap="square">
            <a:spAutoFit/>
          </a:bodyPr>
          <a:p>
            <a:pPr indent="0"/>
            <a:r>
              <a:rPr lang="zh-CN" sz="4000" b="1">
                <a:solidFill>
                  <a:schemeClr val="accent1"/>
                </a:solidFill>
                <a:cs typeface="宋体" panose="02010600030101010101" pitchFamily="2" charset="-122"/>
              </a:rPr>
              <a:t>三是探索多元化的庭院经济发展模式。</a:t>
            </a:r>
            <a:endParaRPr lang="zh-CN" altLang="en-US" sz="4000"/>
          </a:p>
        </p:txBody>
      </p:sp>
      <p:sp>
        <p:nvSpPr>
          <p:cNvPr id="4" name="文本框 3"/>
          <p:cNvSpPr txBox="1"/>
          <p:nvPr/>
        </p:nvSpPr>
        <p:spPr>
          <a:xfrm>
            <a:off x="802005" y="3483610"/>
            <a:ext cx="8965565" cy="706755"/>
          </a:xfrm>
          <a:prstGeom prst="rect">
            <a:avLst/>
          </a:prstGeom>
          <a:noFill/>
          <a:ln w="9525">
            <a:noFill/>
          </a:ln>
        </p:spPr>
        <p:txBody>
          <a:bodyPr wrap="square">
            <a:spAutoFit/>
          </a:bodyPr>
          <a:p>
            <a:pPr indent="0"/>
            <a:r>
              <a:rPr lang="zh-CN" sz="4000" b="1">
                <a:solidFill>
                  <a:schemeClr val="accent1"/>
                </a:solidFill>
                <a:cs typeface="宋体" panose="02010600030101010101" pitchFamily="2" charset="-122"/>
              </a:rPr>
              <a:t>四是加大政策、资金、技术支持力度。</a:t>
            </a:r>
            <a:endParaRPr lang="zh-CN" altLang="en-US" sz="4000"/>
          </a:p>
        </p:txBody>
      </p:sp>
      <p:sp>
        <p:nvSpPr>
          <p:cNvPr id="5" name="文本框 4"/>
          <p:cNvSpPr txBox="1"/>
          <p:nvPr/>
        </p:nvSpPr>
        <p:spPr>
          <a:xfrm>
            <a:off x="802005" y="4518660"/>
            <a:ext cx="10423525" cy="706755"/>
          </a:xfrm>
          <a:prstGeom prst="rect">
            <a:avLst/>
          </a:prstGeom>
          <a:noFill/>
          <a:ln w="9525">
            <a:noFill/>
          </a:ln>
        </p:spPr>
        <p:txBody>
          <a:bodyPr wrap="square">
            <a:spAutoFit/>
          </a:bodyPr>
          <a:p>
            <a:pPr marL="0" indent="0" algn="l"/>
            <a:r>
              <a:rPr lang="zh-CN" sz="4000" b="1">
                <a:solidFill>
                  <a:schemeClr val="accent1"/>
                </a:solidFill>
                <a:cs typeface="宋体" panose="02010600030101010101" pitchFamily="2" charset="-122"/>
              </a:rPr>
              <a:t>五是积 极 动 员 社 会 力 量 广 泛 参 与支持。</a:t>
            </a:r>
            <a:endParaRPr lang="zh-CN" altLang="en-US" sz="400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0" name="文本框 99"/>
          <p:cNvSpPr txBox="1"/>
          <p:nvPr/>
        </p:nvSpPr>
        <p:spPr>
          <a:xfrm>
            <a:off x="313055" y="1194435"/>
            <a:ext cx="11371580" cy="4154170"/>
          </a:xfrm>
          <a:prstGeom prst="rect">
            <a:avLst/>
          </a:prstGeom>
          <a:noFill/>
          <a:ln w="9525">
            <a:noFill/>
          </a:ln>
        </p:spPr>
        <p:txBody>
          <a:bodyPr wrap="square">
            <a:spAutoFit/>
          </a:bodyPr>
          <a:p>
            <a:pPr marL="0" indent="0" algn="l" fontAlgn="auto"/>
            <a:r>
              <a:rPr lang="en-US" altLang="zh-CN" sz="3200" b="0">
                <a:cs typeface="宋体" panose="02010600030101010101" pitchFamily="2" charset="-122"/>
              </a:rPr>
              <a:t>         </a:t>
            </a:r>
            <a:r>
              <a:rPr lang="zh-CN" sz="4400" b="1">
                <a:solidFill>
                  <a:schemeClr val="accent1"/>
                </a:solidFill>
                <a:cs typeface="宋体" panose="02010600030101010101" pitchFamily="2" charset="-122"/>
              </a:rPr>
              <a:t>习近平总书记在党的二十大报告中强调：“全面推进乡村振兴。坚持农业农村优先发展，坚持城乡融合发展，畅通城乡要素流动。”报告明确新时代新征程三农工作的主题，为实现第二个百年奋斗目标指明了前进方向，确立了行动指南。</a:t>
            </a:r>
            <a:endParaRPr lang="zh-CN" altLang="en-US" sz="4400" b="1">
              <a:solidFill>
                <a:schemeClr val="accent1"/>
              </a:solidFill>
              <a:cs typeface="宋体" panose="02010600030101010101" pitchFamily="2" charset="-122"/>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10" name="图片 9"/>
          <p:cNvPicPr/>
          <p:nvPr userDrawn="1">
            <p:custDataLst>
              <p:tags r:id="rId1"/>
            </p:custDataLst>
          </p:nvPr>
        </p:nvPicPr>
        <p:blipFill>
          <a:blip r:embed="rId2" r:link="rId3" cstate="print">
            <a:extLst>
              <a:ext uri="{28A0092B-C50C-407E-A947-70E740481C1C}">
                <a14:useLocalDpi xmlns:a14="http://schemas.microsoft.com/office/drawing/2010/main" val="0"/>
              </a:ext>
            </a:extLst>
          </a:blip>
          <a:stretch>
            <a:fillRect/>
          </a:stretch>
        </p:blipFill>
        <p:spPr>
          <a:xfrm>
            <a:off x="0" y="0"/>
            <a:ext cx="1143000" cy="626745"/>
          </a:xfrm>
          <a:prstGeom prst="rect">
            <a:avLst/>
          </a:prstGeom>
        </p:spPr>
      </p:pic>
      <p:pic>
        <p:nvPicPr>
          <p:cNvPr id="5" name="图片 10"/>
          <p:cNvPicPr/>
          <p:nvPr userDrawn="1">
            <p:custDataLst>
              <p:tags r:id="rId4"/>
            </p:custDataLst>
          </p:nvPr>
        </p:nvPicPr>
        <p:blipFill>
          <a:blip r:embed="rId5" r:link="rId6" cstate="print">
            <a:extLst>
              <a:ext uri="{28A0092B-C50C-407E-A947-70E740481C1C}">
                <a14:useLocalDpi xmlns:a14="http://schemas.microsoft.com/office/drawing/2010/main" val="0"/>
              </a:ext>
            </a:extLst>
          </a:blip>
          <a:stretch>
            <a:fillRect/>
          </a:stretch>
        </p:blipFill>
        <p:spPr>
          <a:xfrm>
            <a:off x="11049000" y="5081905"/>
            <a:ext cx="1143000" cy="1776095"/>
          </a:xfrm>
          <a:prstGeom prst="rect">
            <a:avLst/>
          </a:prstGeom>
        </p:spPr>
      </p:pic>
      <p:cxnSp>
        <p:nvCxnSpPr>
          <p:cNvPr id="11" name="直接连接符 10"/>
          <p:cNvCxnSpPr/>
          <p:nvPr>
            <p:custDataLst>
              <p:tags r:id="rId7"/>
            </p:custDataLst>
          </p:nvPr>
        </p:nvCxnSpPr>
        <p:spPr>
          <a:xfrm>
            <a:off x="457204" y="1371611"/>
            <a:ext cx="11277690" cy="12700"/>
          </a:xfrm>
          <a:prstGeom prst="line">
            <a:avLst/>
          </a:prstGeom>
          <a:ln w="31750">
            <a:solidFill>
              <a:schemeClr val="accent1"/>
            </a:solidFill>
          </a:ln>
        </p:spPr>
        <p:style>
          <a:lnRef idx="1">
            <a:schemeClr val="dk1"/>
          </a:lnRef>
          <a:fillRef idx="0">
            <a:schemeClr val="dk1"/>
          </a:fillRef>
          <a:effectRef idx="0">
            <a:schemeClr val="dk1"/>
          </a:effectRef>
          <a:fontRef idx="minor">
            <a:schemeClr val="tx1"/>
          </a:fontRef>
        </p:style>
      </p:cxnSp>
      <p:sp>
        <p:nvSpPr>
          <p:cNvPr id="2" name="文本框 6"/>
          <p:cNvSpPr txBox="1"/>
          <p:nvPr>
            <p:custDataLst>
              <p:tags r:id="rId8"/>
            </p:custDataLst>
          </p:nvPr>
        </p:nvSpPr>
        <p:spPr>
          <a:xfrm>
            <a:off x="457204" y="626746"/>
            <a:ext cx="11277690" cy="609605"/>
          </a:xfrm>
          <a:prstGeom prst="rect">
            <a:avLst/>
          </a:prstGeom>
          <a:noFill/>
          <a:ln w="12700">
            <a:miter lim="400000"/>
          </a:ln>
          <a:extLst>
            <a:ext uri="{909E8E84-426E-40DD-AFC4-6F175D3DCCD1}">
              <a14:hiddenFill xmlns:a14="http://schemas.microsoft.com/office/drawing/2010/main">
                <a:solidFill>
                  <a:schemeClr val="accent1"/>
                </a:solidFill>
              </a14:hiddenFill>
            </a:ext>
          </a:extLst>
        </p:spPr>
        <p:txBody>
          <a:bodyPr lIns="0" tIns="0" rIns="0" bIns="0" anchor="b" anchorCtr="0">
            <a:normAutofit lnSpcReduction="20000"/>
          </a:bodyPr>
          <a:lstStyle>
            <a:defPPr>
              <a:defRPr lang="zh-CN"/>
            </a:defPPr>
            <a:lvl1pPr>
              <a:lnSpc>
                <a:spcPct val="120000"/>
              </a:lnSpc>
              <a:defRPr sz="3600" b="1">
                <a:solidFill>
                  <a:srgbClr val="FFFFFF"/>
                </a:solidFill>
                <a:latin typeface="微软雅黑" panose="020B0503020204020204" charset="-122"/>
                <a:ea typeface="微软雅黑" panose="020B0503020204020204" charset="-122"/>
                <a:cs typeface="微软雅黑" panose="020B0503020204020204" charset="-122"/>
              </a:defRPr>
            </a:lvl1pPr>
          </a:lstStyle>
          <a:p>
            <a:pPr>
              <a:lnSpc>
                <a:spcPct val="100000"/>
              </a:lnSpc>
            </a:pPr>
            <a:r>
              <a:rPr lang="zh-CN" sz="3555" dirty="0" err="1">
                <a:solidFill>
                  <a:schemeClr val="dk1"/>
                </a:solidFill>
                <a:latin typeface="隶书" panose="02010509060101010101" pitchFamily="49" charset="-122"/>
                <a:sym typeface="+mn-ea"/>
              </a:rPr>
              <a:t>庭院经济提出的背景与内涵</a:t>
            </a:r>
            <a:endParaRPr lang="zh-CN" sz="3555" dirty="0" err="1">
              <a:solidFill>
                <a:schemeClr val="dk1"/>
              </a:solidFill>
              <a:latin typeface="隶书" panose="02010509060101010101" pitchFamily="49" charset="-122"/>
              <a:sym typeface="微软雅黑" panose="020B0503020204020204" charset="-122"/>
            </a:endParaRPr>
          </a:p>
          <a:p>
            <a:pPr>
              <a:lnSpc>
                <a:spcPct val="100000"/>
              </a:lnSpc>
            </a:pPr>
            <a:endParaRPr lang="zh-CN" sz="3555" dirty="0" err="1">
              <a:solidFill>
                <a:schemeClr val="dk1"/>
              </a:solidFill>
              <a:latin typeface="隶书" panose="02010509060101010101" pitchFamily="49" charset="-122"/>
              <a:sym typeface="微软雅黑" panose="020B0503020204020204" charset="-122"/>
            </a:endParaRPr>
          </a:p>
        </p:txBody>
      </p:sp>
      <p:cxnSp>
        <p:nvCxnSpPr>
          <p:cNvPr id="17" name="直接连接符 16"/>
          <p:cNvCxnSpPr>
            <a:stCxn id="20" idx="2"/>
            <a:endCxn id="15" idx="6"/>
          </p:cNvCxnSpPr>
          <p:nvPr>
            <p:custDataLst>
              <p:tags r:id="rId9"/>
            </p:custDataLst>
          </p:nvPr>
        </p:nvCxnSpPr>
        <p:spPr>
          <a:xfrm flipH="1" flipV="1">
            <a:off x="2892486" y="4206809"/>
            <a:ext cx="1926590" cy="156210"/>
          </a:xfrm>
          <a:prstGeom prst="line">
            <a:avLst/>
          </a:prstGeom>
          <a:ln>
            <a:solidFill>
              <a:schemeClr val="l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a:stCxn id="24" idx="3"/>
            <a:endCxn id="20" idx="6"/>
          </p:cNvCxnSpPr>
          <p:nvPr>
            <p:custDataLst>
              <p:tags r:id="rId10"/>
            </p:custDataLst>
          </p:nvPr>
        </p:nvCxnSpPr>
        <p:spPr>
          <a:xfrm flipH="1">
            <a:off x="5665961" y="3952661"/>
            <a:ext cx="1842746" cy="410358"/>
          </a:xfrm>
          <a:prstGeom prst="line">
            <a:avLst/>
          </a:prstGeom>
          <a:ln>
            <a:solidFill>
              <a:schemeClr val="l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2" name="直接连接符 31"/>
          <p:cNvCxnSpPr>
            <a:endCxn id="24" idx="6"/>
          </p:cNvCxnSpPr>
          <p:nvPr>
            <p:custDataLst>
              <p:tags r:id="rId11"/>
            </p:custDataLst>
          </p:nvPr>
        </p:nvCxnSpPr>
        <p:spPr>
          <a:xfrm flipH="1">
            <a:off x="8231569" y="2025578"/>
            <a:ext cx="1878537" cy="1627664"/>
          </a:xfrm>
          <a:prstGeom prst="line">
            <a:avLst/>
          </a:prstGeom>
          <a:ln>
            <a:solidFill>
              <a:schemeClr val="lt1">
                <a:lumMod val="50000"/>
              </a:schemeClr>
            </a:solidFill>
          </a:ln>
        </p:spPr>
        <p:style>
          <a:lnRef idx="1">
            <a:schemeClr val="accent1"/>
          </a:lnRef>
          <a:fillRef idx="0">
            <a:schemeClr val="accent1"/>
          </a:fillRef>
          <a:effectRef idx="0">
            <a:schemeClr val="accent1"/>
          </a:effectRef>
          <a:fontRef idx="minor">
            <a:schemeClr val="tx1"/>
          </a:fontRef>
        </p:style>
      </p:cxnSp>
      <p:pic>
        <p:nvPicPr>
          <p:cNvPr id="43" name="图片 42"/>
          <p:cNvPicPr>
            <a:picLocks noChangeAspect="1"/>
          </p:cNvPicPr>
          <p:nvPr>
            <p:custDataLst>
              <p:tags r:id="rId12"/>
            </p:custDataLst>
          </p:nvPr>
        </p:nvPicPr>
        <p:blipFill>
          <a:blip r:embed="rId13"/>
          <a:stretch>
            <a:fillRect/>
          </a:stretch>
        </p:blipFill>
        <p:spPr>
          <a:xfrm rot="1683693">
            <a:off x="9811196" y="1466257"/>
            <a:ext cx="406015" cy="827924"/>
          </a:xfrm>
          <a:prstGeom prst="rect">
            <a:avLst/>
          </a:prstGeom>
        </p:spPr>
      </p:pic>
      <p:sp>
        <p:nvSpPr>
          <p:cNvPr id="50" name="标题 1"/>
          <p:cNvSpPr txBox="1"/>
          <p:nvPr>
            <p:custDataLst>
              <p:tags r:id="rId14"/>
            </p:custDataLst>
          </p:nvPr>
        </p:nvSpPr>
        <p:spPr>
          <a:xfrm>
            <a:off x="3783023" y="5450064"/>
            <a:ext cx="2918985" cy="1192504"/>
          </a:xfrm>
          <a:prstGeom prst="rect">
            <a:avLst/>
          </a:prstGeom>
          <a:noFill/>
        </p:spPr>
        <p:txBody>
          <a:bodyPr wrap="square" rtlCol="0">
            <a:normAutofit/>
          </a:bodyPr>
          <a:lstStyle>
            <a:defPPr>
              <a:defRPr lang="zh-CN"/>
            </a:defPPr>
            <a:lvl1pPr>
              <a:lnSpc>
                <a:spcPct val="130000"/>
              </a:lnSpc>
              <a:defRPr sz="1200"/>
            </a:lvl1pPr>
          </a:lstStyle>
          <a:p>
            <a:pPr marL="0" lvl="0" indent="0" algn="ctr">
              <a:lnSpc>
                <a:spcPct val="120000"/>
              </a:lnSpc>
              <a:spcBef>
                <a:spcPts val="0"/>
              </a:spcBef>
              <a:spcAft>
                <a:spcPts val="0"/>
              </a:spcAft>
              <a:buSzPct val="100000"/>
            </a:pPr>
            <a:r>
              <a:rPr lang="zh-CN" altLang="en-US" sz="1600" spc="150">
                <a:solidFill>
                  <a:schemeClr val="dk1"/>
                </a:solidFill>
                <a:latin typeface="Arial" panose="020B0604020202020204" pitchFamily="34" charset="0"/>
                <a:ea typeface="微软雅黑" panose="020B0503020204020204" charset="-122"/>
                <a:sym typeface="+mn-ea"/>
              </a:rPr>
              <a:t>什么是庭院经济？</a:t>
            </a:r>
            <a:endParaRPr lang="zh-CN" altLang="en-US" sz="1600" spc="150">
              <a:solidFill>
                <a:schemeClr val="dk1"/>
              </a:solidFill>
              <a:latin typeface="Arial" panose="020B0604020202020204" pitchFamily="34" charset="0"/>
              <a:ea typeface="微软雅黑" panose="020B0503020204020204" charset="-122"/>
              <a:sym typeface="+mn-ea"/>
            </a:endParaRPr>
          </a:p>
          <a:p>
            <a:pPr marL="0" lvl="0" indent="0" algn="ctr">
              <a:lnSpc>
                <a:spcPct val="120000"/>
              </a:lnSpc>
              <a:spcBef>
                <a:spcPts val="0"/>
              </a:spcBef>
              <a:spcAft>
                <a:spcPts val="0"/>
              </a:spcAft>
              <a:buSzPct val="100000"/>
            </a:pPr>
            <a:endParaRPr lang="zh-CN" altLang="en-US" sz="1600" spc="150">
              <a:solidFill>
                <a:schemeClr val="dk1"/>
              </a:solidFill>
              <a:latin typeface="Arial" panose="020B0604020202020204" pitchFamily="34" charset="0"/>
              <a:ea typeface="微软雅黑" panose="020B0503020204020204" charset="-122"/>
              <a:sym typeface="+mn-ea"/>
            </a:endParaRPr>
          </a:p>
        </p:txBody>
      </p:sp>
      <p:sp>
        <p:nvSpPr>
          <p:cNvPr id="20" name="椭圆 19"/>
          <p:cNvSpPr/>
          <p:nvPr>
            <p:custDataLst>
              <p:tags r:id="rId15"/>
            </p:custDataLst>
          </p:nvPr>
        </p:nvSpPr>
        <p:spPr>
          <a:xfrm>
            <a:off x="4819076" y="3939576"/>
            <a:ext cx="846885" cy="84688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lnSpc>
                <a:spcPct val="140000"/>
              </a:lnSpc>
            </a:pPr>
            <a:endParaRPr lang="zh-CN" altLang="en-US">
              <a:solidFill>
                <a:schemeClr val="lt1"/>
              </a:solidFill>
              <a:latin typeface="Arial" panose="020B0604020202020204" pitchFamily="34" charset="0"/>
              <a:ea typeface="微软雅黑" panose="020B0503020204020204" charset="-122"/>
              <a:sym typeface="Arial" panose="020B0604020202020204" pitchFamily="34" charset="0"/>
            </a:endParaRPr>
          </a:p>
        </p:txBody>
      </p:sp>
      <p:sp>
        <p:nvSpPr>
          <p:cNvPr id="22" name="KSO_Shape"/>
          <p:cNvSpPr/>
          <p:nvPr>
            <p:custDataLst>
              <p:tags r:id="rId16"/>
            </p:custDataLst>
          </p:nvPr>
        </p:nvSpPr>
        <p:spPr bwMode="auto">
          <a:xfrm>
            <a:off x="5092763" y="4169902"/>
            <a:ext cx="299513" cy="407502"/>
          </a:xfrm>
          <a:custGeom>
            <a:avLst/>
            <a:gdLst>
              <a:gd name="T0" fmla="*/ 924118 w 4423"/>
              <a:gd name="T1" fmla="*/ 36732 h 6016"/>
              <a:gd name="T2" fmla="*/ 1145021 w 4423"/>
              <a:gd name="T3" fmla="*/ 159911 h 6016"/>
              <a:gd name="T4" fmla="*/ 1298196 w 4423"/>
              <a:gd name="T5" fmla="*/ 337238 h 6016"/>
              <a:gd name="T6" fmla="*/ 1388709 w 4423"/>
              <a:gd name="T7" fmla="*/ 576313 h 6016"/>
              <a:gd name="T8" fmla="*/ 1388709 w 4423"/>
              <a:gd name="T9" fmla="*/ 824571 h 6016"/>
              <a:gd name="T10" fmla="*/ 1298196 w 4423"/>
              <a:gd name="T11" fmla="*/ 1063646 h 6016"/>
              <a:gd name="T12" fmla="*/ 1145021 w 4423"/>
              <a:gd name="T13" fmla="*/ 1240973 h 6016"/>
              <a:gd name="T14" fmla="*/ 924118 w 4423"/>
              <a:gd name="T15" fmla="*/ 1364152 h 6016"/>
              <a:gd name="T16" fmla="*/ 681695 w 4423"/>
              <a:gd name="T17" fmla="*/ 1400568 h 6016"/>
              <a:gd name="T18" fmla="*/ 427246 w 4423"/>
              <a:gd name="T19" fmla="*/ 1345786 h 6016"/>
              <a:gd name="T20" fmla="*/ 216788 w 4423"/>
              <a:gd name="T21" fmla="*/ 1207408 h 6016"/>
              <a:gd name="T22" fmla="*/ 76271 w 4423"/>
              <a:gd name="T23" fmla="*/ 1019314 h 6016"/>
              <a:gd name="T24" fmla="*/ 3165 w 4423"/>
              <a:gd name="T25" fmla="*/ 772006 h 6016"/>
              <a:gd name="T26" fmla="*/ 21837 w 4423"/>
              <a:gd name="T27" fmla="*/ 525648 h 6016"/>
              <a:gd name="T28" fmla="*/ 128807 w 4423"/>
              <a:gd name="T29" fmla="*/ 295123 h 6016"/>
              <a:gd name="T30" fmla="*/ 294642 w 4423"/>
              <a:gd name="T31" fmla="*/ 129195 h 6016"/>
              <a:gd name="T32" fmla="*/ 524722 w 4423"/>
              <a:gd name="T33" fmla="*/ 22166 h 6016"/>
              <a:gd name="T34" fmla="*/ 562066 w 4423"/>
              <a:gd name="T35" fmla="*/ 756490 h 6016"/>
              <a:gd name="T36" fmla="*/ 647199 w 4423"/>
              <a:gd name="T37" fmla="*/ 616528 h 6016"/>
              <a:gd name="T38" fmla="*/ 744675 w 4423"/>
              <a:gd name="T39" fmla="*/ 527232 h 6016"/>
              <a:gd name="T40" fmla="*/ 654795 w 4423"/>
              <a:gd name="T41" fmla="*/ 535781 h 6016"/>
              <a:gd name="T42" fmla="*/ 563016 w 4423"/>
              <a:gd name="T43" fmla="*/ 609245 h 6016"/>
              <a:gd name="T44" fmla="*/ 531052 w 4423"/>
              <a:gd name="T45" fmla="*/ 702025 h 6016"/>
              <a:gd name="T46" fmla="*/ 825693 w 4423"/>
              <a:gd name="T47" fmla="*/ 1480682 h 6016"/>
              <a:gd name="T48" fmla="*/ 683594 w 4423"/>
              <a:gd name="T49" fmla="*/ 1494614 h 6016"/>
              <a:gd name="T50" fmla="*/ 683278 w 4423"/>
              <a:gd name="T51" fmla="*/ 380620 h 6016"/>
              <a:gd name="T52" fmla="*/ 495922 w 4423"/>
              <a:gd name="T53" fmla="*/ 453451 h 6016"/>
              <a:gd name="T54" fmla="*/ 386104 w 4423"/>
              <a:gd name="T55" fmla="*/ 636161 h 6016"/>
              <a:gd name="T56" fmla="*/ 386104 w 4423"/>
              <a:gd name="T57" fmla="*/ 764723 h 6016"/>
              <a:gd name="T58" fmla="*/ 495922 w 4423"/>
              <a:gd name="T59" fmla="*/ 947434 h 6016"/>
              <a:gd name="T60" fmla="*/ 683278 w 4423"/>
              <a:gd name="T61" fmla="*/ 1020264 h 6016"/>
              <a:gd name="T62" fmla="*/ 838669 w 4423"/>
              <a:gd name="T63" fmla="*/ 988915 h 6016"/>
              <a:gd name="T64" fmla="*/ 988047 w 4423"/>
              <a:gd name="T65" fmla="*/ 839454 h 6016"/>
              <a:gd name="T66" fmla="*/ 1019378 w 4423"/>
              <a:gd name="T67" fmla="*/ 683976 h 6016"/>
              <a:gd name="T68" fmla="*/ 946588 w 4423"/>
              <a:gd name="T69" fmla="*/ 496833 h 6016"/>
              <a:gd name="T70" fmla="*/ 764296 w 4423"/>
              <a:gd name="T71" fmla="*/ 386636 h 6016"/>
              <a:gd name="T72" fmla="*/ 814617 w 4423"/>
              <a:gd name="T73" fmla="*/ 511082 h 6016"/>
              <a:gd name="T74" fmla="*/ 666188 w 4423"/>
              <a:gd name="T75" fmla="*/ 481316 h 6016"/>
              <a:gd name="T76" fmla="*/ 535799 w 4423"/>
              <a:gd name="T77" fmla="*/ 551614 h 6016"/>
              <a:gd name="T78" fmla="*/ 478200 w 4423"/>
              <a:gd name="T79" fmla="*/ 700442 h 6016"/>
              <a:gd name="T80" fmla="*/ 528836 w 4423"/>
              <a:gd name="T81" fmla="*/ 841354 h 6016"/>
              <a:gd name="T82" fmla="*/ 655111 w 4423"/>
              <a:gd name="T83" fmla="*/ 917351 h 6016"/>
              <a:gd name="T84" fmla="*/ 805122 w 4423"/>
              <a:gd name="T85" fmla="*/ 895185 h 6016"/>
              <a:gd name="T86" fmla="*/ 903864 w 4423"/>
              <a:gd name="T87" fmla="*/ 786889 h 6016"/>
              <a:gd name="T88" fmla="*/ 911459 w 4423"/>
              <a:gd name="T89" fmla="*/ 634261 h 6016"/>
              <a:gd name="T90" fmla="*/ 993427 w 4423"/>
              <a:gd name="T91" fmla="*/ 376503 h 6016"/>
              <a:gd name="T92" fmla="*/ 860190 w 4423"/>
              <a:gd name="T93" fmla="*/ 293223 h 6016"/>
              <a:gd name="T94" fmla="*/ 699735 w 4423"/>
              <a:gd name="T95" fmla="*/ 263141 h 6016"/>
              <a:gd name="T96" fmla="*/ 549724 w 4423"/>
              <a:gd name="T97" fmla="*/ 289740 h 6016"/>
              <a:gd name="T98" fmla="*/ 413638 w 4423"/>
              <a:gd name="T99" fmla="*/ 369854 h 6016"/>
              <a:gd name="T100" fmla="*/ 320593 w 4423"/>
              <a:gd name="T101" fmla="*/ 482583 h 6016"/>
              <a:gd name="T102" fmla="*/ 267741 w 4423"/>
              <a:gd name="T103" fmla="*/ 633628 h 6016"/>
              <a:gd name="T104" fmla="*/ 271855 w 4423"/>
              <a:gd name="T105" fmla="*/ 788789 h 6016"/>
              <a:gd name="T106" fmla="*/ 331670 w 4423"/>
              <a:gd name="T107" fmla="*/ 936034 h 6016"/>
              <a:gd name="T108" fmla="*/ 430095 w 4423"/>
              <a:gd name="T109" fmla="*/ 1044647 h 6016"/>
              <a:gd name="T110" fmla="*/ 569662 w 4423"/>
              <a:gd name="T111" fmla="*/ 1118111 h 6016"/>
              <a:gd name="T112" fmla="*/ 722521 w 4423"/>
              <a:gd name="T113" fmla="*/ 1137110 h 6016"/>
              <a:gd name="T114" fmla="*/ 879811 w 4423"/>
              <a:gd name="T115" fmla="*/ 1099112 h 6016"/>
              <a:gd name="T116" fmla="*/ 1008618 w 4423"/>
              <a:gd name="T117" fmla="*/ 1009815 h 6016"/>
              <a:gd name="T118" fmla="*/ 1093434 w 4423"/>
              <a:gd name="T119" fmla="*/ 890119 h 6016"/>
              <a:gd name="T120" fmla="*/ 1135526 w 4423"/>
              <a:gd name="T121" fmla="*/ 734008 h 6016"/>
              <a:gd name="T122" fmla="*/ 1120019 w 4423"/>
              <a:gd name="T123" fmla="*/ 580746 h 6016"/>
              <a:gd name="T124" fmla="*/ 1050077 w 4423"/>
              <a:gd name="T125" fmla="*/ 438885 h 601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4423" h="6016">
                <a:moveTo>
                  <a:pt x="2211" y="0"/>
                </a:moveTo>
                <a:lnTo>
                  <a:pt x="2211" y="0"/>
                </a:lnTo>
                <a:lnTo>
                  <a:pt x="2268" y="1"/>
                </a:lnTo>
                <a:lnTo>
                  <a:pt x="2325" y="4"/>
                </a:lnTo>
                <a:lnTo>
                  <a:pt x="2382" y="7"/>
                </a:lnTo>
                <a:lnTo>
                  <a:pt x="2437" y="12"/>
                </a:lnTo>
                <a:lnTo>
                  <a:pt x="2492" y="18"/>
                </a:lnTo>
                <a:lnTo>
                  <a:pt x="2548" y="26"/>
                </a:lnTo>
                <a:lnTo>
                  <a:pt x="2603" y="34"/>
                </a:lnTo>
                <a:lnTo>
                  <a:pt x="2657" y="45"/>
                </a:lnTo>
                <a:lnTo>
                  <a:pt x="2710" y="57"/>
                </a:lnTo>
                <a:lnTo>
                  <a:pt x="2764" y="70"/>
                </a:lnTo>
                <a:lnTo>
                  <a:pt x="2817" y="84"/>
                </a:lnTo>
                <a:lnTo>
                  <a:pt x="2869" y="99"/>
                </a:lnTo>
                <a:lnTo>
                  <a:pt x="2920" y="116"/>
                </a:lnTo>
                <a:lnTo>
                  <a:pt x="2971" y="134"/>
                </a:lnTo>
                <a:lnTo>
                  <a:pt x="3022" y="154"/>
                </a:lnTo>
                <a:lnTo>
                  <a:pt x="3072" y="174"/>
                </a:lnTo>
                <a:lnTo>
                  <a:pt x="3121" y="195"/>
                </a:lnTo>
                <a:lnTo>
                  <a:pt x="3170" y="219"/>
                </a:lnTo>
                <a:lnTo>
                  <a:pt x="3218" y="242"/>
                </a:lnTo>
                <a:lnTo>
                  <a:pt x="3265" y="267"/>
                </a:lnTo>
                <a:lnTo>
                  <a:pt x="3312" y="293"/>
                </a:lnTo>
                <a:lnTo>
                  <a:pt x="3357" y="321"/>
                </a:lnTo>
                <a:lnTo>
                  <a:pt x="3403" y="348"/>
                </a:lnTo>
                <a:lnTo>
                  <a:pt x="3448" y="378"/>
                </a:lnTo>
                <a:lnTo>
                  <a:pt x="3492" y="408"/>
                </a:lnTo>
                <a:lnTo>
                  <a:pt x="3534" y="440"/>
                </a:lnTo>
                <a:lnTo>
                  <a:pt x="3577" y="472"/>
                </a:lnTo>
                <a:lnTo>
                  <a:pt x="3618" y="505"/>
                </a:lnTo>
                <a:lnTo>
                  <a:pt x="3659" y="540"/>
                </a:lnTo>
                <a:lnTo>
                  <a:pt x="3698" y="575"/>
                </a:lnTo>
                <a:lnTo>
                  <a:pt x="3736" y="611"/>
                </a:lnTo>
                <a:lnTo>
                  <a:pt x="3775" y="649"/>
                </a:lnTo>
                <a:lnTo>
                  <a:pt x="3812" y="686"/>
                </a:lnTo>
                <a:lnTo>
                  <a:pt x="3848" y="725"/>
                </a:lnTo>
                <a:lnTo>
                  <a:pt x="3883" y="765"/>
                </a:lnTo>
                <a:lnTo>
                  <a:pt x="3917" y="805"/>
                </a:lnTo>
                <a:lnTo>
                  <a:pt x="3951" y="846"/>
                </a:lnTo>
                <a:lnTo>
                  <a:pt x="3983" y="889"/>
                </a:lnTo>
                <a:lnTo>
                  <a:pt x="4014" y="932"/>
                </a:lnTo>
                <a:lnTo>
                  <a:pt x="4045" y="975"/>
                </a:lnTo>
                <a:lnTo>
                  <a:pt x="4074" y="1020"/>
                </a:lnTo>
                <a:lnTo>
                  <a:pt x="4102" y="1065"/>
                </a:lnTo>
                <a:lnTo>
                  <a:pt x="4130" y="1111"/>
                </a:lnTo>
                <a:lnTo>
                  <a:pt x="4156" y="1157"/>
                </a:lnTo>
                <a:lnTo>
                  <a:pt x="4181" y="1205"/>
                </a:lnTo>
                <a:lnTo>
                  <a:pt x="4205" y="1253"/>
                </a:lnTo>
                <a:lnTo>
                  <a:pt x="4227" y="1302"/>
                </a:lnTo>
                <a:lnTo>
                  <a:pt x="4249" y="1351"/>
                </a:lnTo>
                <a:lnTo>
                  <a:pt x="4270" y="1401"/>
                </a:lnTo>
                <a:lnTo>
                  <a:pt x="4289" y="1451"/>
                </a:lnTo>
                <a:lnTo>
                  <a:pt x="4307" y="1502"/>
                </a:lnTo>
                <a:lnTo>
                  <a:pt x="4323" y="1554"/>
                </a:lnTo>
                <a:lnTo>
                  <a:pt x="4339" y="1606"/>
                </a:lnTo>
                <a:lnTo>
                  <a:pt x="4353" y="1660"/>
                </a:lnTo>
                <a:lnTo>
                  <a:pt x="4366" y="1713"/>
                </a:lnTo>
                <a:lnTo>
                  <a:pt x="4378" y="1766"/>
                </a:lnTo>
                <a:lnTo>
                  <a:pt x="4388" y="1820"/>
                </a:lnTo>
                <a:lnTo>
                  <a:pt x="4397" y="1875"/>
                </a:lnTo>
                <a:lnTo>
                  <a:pt x="4405" y="1930"/>
                </a:lnTo>
                <a:lnTo>
                  <a:pt x="4411" y="1985"/>
                </a:lnTo>
                <a:lnTo>
                  <a:pt x="4416" y="2042"/>
                </a:lnTo>
                <a:lnTo>
                  <a:pt x="4420" y="2098"/>
                </a:lnTo>
                <a:lnTo>
                  <a:pt x="4422" y="2155"/>
                </a:lnTo>
                <a:lnTo>
                  <a:pt x="4423" y="2212"/>
                </a:lnTo>
                <a:lnTo>
                  <a:pt x="4422" y="2270"/>
                </a:lnTo>
                <a:lnTo>
                  <a:pt x="4420" y="2326"/>
                </a:lnTo>
                <a:lnTo>
                  <a:pt x="4416" y="2382"/>
                </a:lnTo>
                <a:lnTo>
                  <a:pt x="4411" y="2438"/>
                </a:lnTo>
                <a:lnTo>
                  <a:pt x="4405" y="2494"/>
                </a:lnTo>
                <a:lnTo>
                  <a:pt x="4397" y="2548"/>
                </a:lnTo>
                <a:lnTo>
                  <a:pt x="4388" y="2604"/>
                </a:lnTo>
                <a:lnTo>
                  <a:pt x="4378" y="2658"/>
                </a:lnTo>
                <a:lnTo>
                  <a:pt x="4366" y="2711"/>
                </a:lnTo>
                <a:lnTo>
                  <a:pt x="4353" y="2764"/>
                </a:lnTo>
                <a:lnTo>
                  <a:pt x="4339" y="2818"/>
                </a:lnTo>
                <a:lnTo>
                  <a:pt x="4323" y="2870"/>
                </a:lnTo>
                <a:lnTo>
                  <a:pt x="4307" y="2921"/>
                </a:lnTo>
                <a:lnTo>
                  <a:pt x="4289" y="2972"/>
                </a:lnTo>
                <a:lnTo>
                  <a:pt x="4270" y="3023"/>
                </a:lnTo>
                <a:lnTo>
                  <a:pt x="4249" y="3073"/>
                </a:lnTo>
                <a:lnTo>
                  <a:pt x="4227" y="3122"/>
                </a:lnTo>
                <a:lnTo>
                  <a:pt x="4205" y="3171"/>
                </a:lnTo>
                <a:lnTo>
                  <a:pt x="4181" y="3219"/>
                </a:lnTo>
                <a:lnTo>
                  <a:pt x="4156" y="3267"/>
                </a:lnTo>
                <a:lnTo>
                  <a:pt x="4130" y="3313"/>
                </a:lnTo>
                <a:lnTo>
                  <a:pt x="4102" y="3359"/>
                </a:lnTo>
                <a:lnTo>
                  <a:pt x="4074" y="3404"/>
                </a:lnTo>
                <a:lnTo>
                  <a:pt x="4045" y="3449"/>
                </a:lnTo>
                <a:lnTo>
                  <a:pt x="4014" y="3492"/>
                </a:lnTo>
                <a:lnTo>
                  <a:pt x="3983" y="3535"/>
                </a:lnTo>
                <a:lnTo>
                  <a:pt x="3951" y="3578"/>
                </a:lnTo>
                <a:lnTo>
                  <a:pt x="3917" y="3619"/>
                </a:lnTo>
                <a:lnTo>
                  <a:pt x="3883" y="3660"/>
                </a:lnTo>
                <a:lnTo>
                  <a:pt x="3848" y="3699"/>
                </a:lnTo>
                <a:lnTo>
                  <a:pt x="3812" y="3738"/>
                </a:lnTo>
                <a:lnTo>
                  <a:pt x="3775" y="3776"/>
                </a:lnTo>
                <a:lnTo>
                  <a:pt x="3736" y="3813"/>
                </a:lnTo>
                <a:lnTo>
                  <a:pt x="3698" y="3849"/>
                </a:lnTo>
                <a:lnTo>
                  <a:pt x="3659" y="3884"/>
                </a:lnTo>
                <a:lnTo>
                  <a:pt x="3618" y="3919"/>
                </a:lnTo>
                <a:lnTo>
                  <a:pt x="3577" y="3952"/>
                </a:lnTo>
                <a:lnTo>
                  <a:pt x="3534" y="3984"/>
                </a:lnTo>
                <a:lnTo>
                  <a:pt x="3492" y="4016"/>
                </a:lnTo>
                <a:lnTo>
                  <a:pt x="3448" y="4046"/>
                </a:lnTo>
                <a:lnTo>
                  <a:pt x="3403" y="4076"/>
                </a:lnTo>
                <a:lnTo>
                  <a:pt x="3357" y="4103"/>
                </a:lnTo>
                <a:lnTo>
                  <a:pt x="3312" y="4131"/>
                </a:lnTo>
                <a:lnTo>
                  <a:pt x="3265" y="4157"/>
                </a:lnTo>
                <a:lnTo>
                  <a:pt x="3218" y="4182"/>
                </a:lnTo>
                <a:lnTo>
                  <a:pt x="3170" y="4206"/>
                </a:lnTo>
                <a:lnTo>
                  <a:pt x="3121" y="4229"/>
                </a:lnTo>
                <a:lnTo>
                  <a:pt x="3072" y="4250"/>
                </a:lnTo>
                <a:lnTo>
                  <a:pt x="3022" y="4270"/>
                </a:lnTo>
                <a:lnTo>
                  <a:pt x="2971" y="4290"/>
                </a:lnTo>
                <a:lnTo>
                  <a:pt x="2920" y="4308"/>
                </a:lnTo>
                <a:lnTo>
                  <a:pt x="2869" y="4325"/>
                </a:lnTo>
                <a:lnTo>
                  <a:pt x="2817" y="4340"/>
                </a:lnTo>
                <a:lnTo>
                  <a:pt x="2764" y="4355"/>
                </a:lnTo>
                <a:lnTo>
                  <a:pt x="2710" y="4367"/>
                </a:lnTo>
                <a:lnTo>
                  <a:pt x="2657" y="4379"/>
                </a:lnTo>
                <a:lnTo>
                  <a:pt x="2603" y="4390"/>
                </a:lnTo>
                <a:lnTo>
                  <a:pt x="2548" y="4398"/>
                </a:lnTo>
                <a:lnTo>
                  <a:pt x="2492" y="4406"/>
                </a:lnTo>
                <a:lnTo>
                  <a:pt x="2437" y="4412"/>
                </a:lnTo>
                <a:lnTo>
                  <a:pt x="2382" y="4417"/>
                </a:lnTo>
                <a:lnTo>
                  <a:pt x="2325" y="4421"/>
                </a:lnTo>
                <a:lnTo>
                  <a:pt x="2268" y="4423"/>
                </a:lnTo>
                <a:lnTo>
                  <a:pt x="2211" y="4424"/>
                </a:lnTo>
                <a:lnTo>
                  <a:pt x="2154" y="4423"/>
                </a:lnTo>
                <a:lnTo>
                  <a:pt x="2097" y="4421"/>
                </a:lnTo>
                <a:lnTo>
                  <a:pt x="2041" y="4417"/>
                </a:lnTo>
                <a:lnTo>
                  <a:pt x="1985" y="4412"/>
                </a:lnTo>
                <a:lnTo>
                  <a:pt x="1929" y="4406"/>
                </a:lnTo>
                <a:lnTo>
                  <a:pt x="1874" y="4398"/>
                </a:lnTo>
                <a:lnTo>
                  <a:pt x="1820" y="4390"/>
                </a:lnTo>
                <a:lnTo>
                  <a:pt x="1765" y="4379"/>
                </a:lnTo>
                <a:lnTo>
                  <a:pt x="1711" y="4367"/>
                </a:lnTo>
                <a:lnTo>
                  <a:pt x="1658" y="4355"/>
                </a:lnTo>
                <a:lnTo>
                  <a:pt x="1606" y="4340"/>
                </a:lnTo>
                <a:lnTo>
                  <a:pt x="1554" y="4325"/>
                </a:lnTo>
                <a:lnTo>
                  <a:pt x="1501" y="4308"/>
                </a:lnTo>
                <a:lnTo>
                  <a:pt x="1450" y="4290"/>
                </a:lnTo>
                <a:lnTo>
                  <a:pt x="1400" y="4270"/>
                </a:lnTo>
                <a:lnTo>
                  <a:pt x="1350" y="4250"/>
                </a:lnTo>
                <a:lnTo>
                  <a:pt x="1301" y="4229"/>
                </a:lnTo>
                <a:lnTo>
                  <a:pt x="1252" y="4206"/>
                </a:lnTo>
                <a:lnTo>
                  <a:pt x="1204" y="4182"/>
                </a:lnTo>
                <a:lnTo>
                  <a:pt x="1157" y="4157"/>
                </a:lnTo>
                <a:lnTo>
                  <a:pt x="1110" y="4131"/>
                </a:lnTo>
                <a:lnTo>
                  <a:pt x="1064" y="4103"/>
                </a:lnTo>
                <a:lnTo>
                  <a:pt x="1019" y="4076"/>
                </a:lnTo>
                <a:lnTo>
                  <a:pt x="975" y="4046"/>
                </a:lnTo>
                <a:lnTo>
                  <a:pt x="931" y="4016"/>
                </a:lnTo>
                <a:lnTo>
                  <a:pt x="887" y="3984"/>
                </a:lnTo>
                <a:lnTo>
                  <a:pt x="846" y="3952"/>
                </a:lnTo>
                <a:lnTo>
                  <a:pt x="804" y="3919"/>
                </a:lnTo>
                <a:lnTo>
                  <a:pt x="764" y="3884"/>
                </a:lnTo>
                <a:lnTo>
                  <a:pt x="725" y="3849"/>
                </a:lnTo>
                <a:lnTo>
                  <a:pt x="685" y="3813"/>
                </a:lnTo>
                <a:lnTo>
                  <a:pt x="647" y="3776"/>
                </a:lnTo>
                <a:lnTo>
                  <a:pt x="611" y="3738"/>
                </a:lnTo>
                <a:lnTo>
                  <a:pt x="574" y="3699"/>
                </a:lnTo>
                <a:lnTo>
                  <a:pt x="538" y="3660"/>
                </a:lnTo>
                <a:lnTo>
                  <a:pt x="504" y="3619"/>
                </a:lnTo>
                <a:lnTo>
                  <a:pt x="471" y="3578"/>
                </a:lnTo>
                <a:lnTo>
                  <a:pt x="439" y="3535"/>
                </a:lnTo>
                <a:lnTo>
                  <a:pt x="407" y="3492"/>
                </a:lnTo>
                <a:lnTo>
                  <a:pt x="378" y="3449"/>
                </a:lnTo>
                <a:lnTo>
                  <a:pt x="348" y="3404"/>
                </a:lnTo>
                <a:lnTo>
                  <a:pt x="320" y="3359"/>
                </a:lnTo>
                <a:lnTo>
                  <a:pt x="292" y="3313"/>
                </a:lnTo>
                <a:lnTo>
                  <a:pt x="267" y="3267"/>
                </a:lnTo>
                <a:lnTo>
                  <a:pt x="241" y="3219"/>
                </a:lnTo>
                <a:lnTo>
                  <a:pt x="218" y="3171"/>
                </a:lnTo>
                <a:lnTo>
                  <a:pt x="195" y="3122"/>
                </a:lnTo>
                <a:lnTo>
                  <a:pt x="173" y="3073"/>
                </a:lnTo>
                <a:lnTo>
                  <a:pt x="153" y="3023"/>
                </a:lnTo>
                <a:lnTo>
                  <a:pt x="134" y="2972"/>
                </a:lnTo>
                <a:lnTo>
                  <a:pt x="116" y="2921"/>
                </a:lnTo>
                <a:lnTo>
                  <a:pt x="99" y="2870"/>
                </a:lnTo>
                <a:lnTo>
                  <a:pt x="84" y="2818"/>
                </a:lnTo>
                <a:lnTo>
                  <a:pt x="69" y="2764"/>
                </a:lnTo>
                <a:lnTo>
                  <a:pt x="56" y="2711"/>
                </a:lnTo>
                <a:lnTo>
                  <a:pt x="44" y="2658"/>
                </a:lnTo>
                <a:lnTo>
                  <a:pt x="34" y="2604"/>
                </a:lnTo>
                <a:lnTo>
                  <a:pt x="25" y="2548"/>
                </a:lnTo>
                <a:lnTo>
                  <a:pt x="17" y="2494"/>
                </a:lnTo>
                <a:lnTo>
                  <a:pt x="10" y="2438"/>
                </a:lnTo>
                <a:lnTo>
                  <a:pt x="6" y="2382"/>
                </a:lnTo>
                <a:lnTo>
                  <a:pt x="2" y="2326"/>
                </a:lnTo>
                <a:lnTo>
                  <a:pt x="0" y="2270"/>
                </a:lnTo>
                <a:lnTo>
                  <a:pt x="0" y="2212"/>
                </a:lnTo>
                <a:lnTo>
                  <a:pt x="0" y="2155"/>
                </a:lnTo>
                <a:lnTo>
                  <a:pt x="2" y="2098"/>
                </a:lnTo>
                <a:lnTo>
                  <a:pt x="6" y="2042"/>
                </a:lnTo>
                <a:lnTo>
                  <a:pt x="10" y="1985"/>
                </a:lnTo>
                <a:lnTo>
                  <a:pt x="17" y="1930"/>
                </a:lnTo>
                <a:lnTo>
                  <a:pt x="25" y="1875"/>
                </a:lnTo>
                <a:lnTo>
                  <a:pt x="34" y="1820"/>
                </a:lnTo>
                <a:lnTo>
                  <a:pt x="44" y="1766"/>
                </a:lnTo>
                <a:lnTo>
                  <a:pt x="56" y="1713"/>
                </a:lnTo>
                <a:lnTo>
                  <a:pt x="69" y="1660"/>
                </a:lnTo>
                <a:lnTo>
                  <a:pt x="84" y="1606"/>
                </a:lnTo>
                <a:lnTo>
                  <a:pt x="99" y="1554"/>
                </a:lnTo>
                <a:lnTo>
                  <a:pt x="116" y="1502"/>
                </a:lnTo>
                <a:lnTo>
                  <a:pt x="134" y="1451"/>
                </a:lnTo>
                <a:lnTo>
                  <a:pt x="153" y="1401"/>
                </a:lnTo>
                <a:lnTo>
                  <a:pt x="173" y="1351"/>
                </a:lnTo>
                <a:lnTo>
                  <a:pt x="195" y="1302"/>
                </a:lnTo>
                <a:lnTo>
                  <a:pt x="218" y="1253"/>
                </a:lnTo>
                <a:lnTo>
                  <a:pt x="241" y="1205"/>
                </a:lnTo>
                <a:lnTo>
                  <a:pt x="267" y="1157"/>
                </a:lnTo>
                <a:lnTo>
                  <a:pt x="292" y="1111"/>
                </a:lnTo>
                <a:lnTo>
                  <a:pt x="320" y="1065"/>
                </a:lnTo>
                <a:lnTo>
                  <a:pt x="348" y="1020"/>
                </a:lnTo>
                <a:lnTo>
                  <a:pt x="378" y="975"/>
                </a:lnTo>
                <a:lnTo>
                  <a:pt x="407" y="932"/>
                </a:lnTo>
                <a:lnTo>
                  <a:pt x="439" y="889"/>
                </a:lnTo>
                <a:lnTo>
                  <a:pt x="471" y="846"/>
                </a:lnTo>
                <a:lnTo>
                  <a:pt x="504" y="805"/>
                </a:lnTo>
                <a:lnTo>
                  <a:pt x="538" y="765"/>
                </a:lnTo>
                <a:lnTo>
                  <a:pt x="574" y="725"/>
                </a:lnTo>
                <a:lnTo>
                  <a:pt x="611" y="686"/>
                </a:lnTo>
                <a:lnTo>
                  <a:pt x="647" y="649"/>
                </a:lnTo>
                <a:lnTo>
                  <a:pt x="685" y="611"/>
                </a:lnTo>
                <a:lnTo>
                  <a:pt x="725" y="575"/>
                </a:lnTo>
                <a:lnTo>
                  <a:pt x="764" y="540"/>
                </a:lnTo>
                <a:lnTo>
                  <a:pt x="804" y="505"/>
                </a:lnTo>
                <a:lnTo>
                  <a:pt x="846" y="472"/>
                </a:lnTo>
                <a:lnTo>
                  <a:pt x="887" y="440"/>
                </a:lnTo>
                <a:lnTo>
                  <a:pt x="931" y="408"/>
                </a:lnTo>
                <a:lnTo>
                  <a:pt x="975" y="378"/>
                </a:lnTo>
                <a:lnTo>
                  <a:pt x="1019" y="348"/>
                </a:lnTo>
                <a:lnTo>
                  <a:pt x="1064" y="321"/>
                </a:lnTo>
                <a:lnTo>
                  <a:pt x="1110" y="293"/>
                </a:lnTo>
                <a:lnTo>
                  <a:pt x="1157" y="267"/>
                </a:lnTo>
                <a:lnTo>
                  <a:pt x="1204" y="242"/>
                </a:lnTo>
                <a:lnTo>
                  <a:pt x="1252" y="219"/>
                </a:lnTo>
                <a:lnTo>
                  <a:pt x="1301" y="195"/>
                </a:lnTo>
                <a:lnTo>
                  <a:pt x="1350" y="174"/>
                </a:lnTo>
                <a:lnTo>
                  <a:pt x="1400" y="154"/>
                </a:lnTo>
                <a:lnTo>
                  <a:pt x="1450" y="134"/>
                </a:lnTo>
                <a:lnTo>
                  <a:pt x="1501" y="116"/>
                </a:lnTo>
                <a:lnTo>
                  <a:pt x="1554" y="99"/>
                </a:lnTo>
                <a:lnTo>
                  <a:pt x="1606" y="84"/>
                </a:lnTo>
                <a:lnTo>
                  <a:pt x="1658" y="70"/>
                </a:lnTo>
                <a:lnTo>
                  <a:pt x="1711" y="57"/>
                </a:lnTo>
                <a:lnTo>
                  <a:pt x="1765" y="45"/>
                </a:lnTo>
                <a:lnTo>
                  <a:pt x="1820" y="34"/>
                </a:lnTo>
                <a:lnTo>
                  <a:pt x="1874" y="26"/>
                </a:lnTo>
                <a:lnTo>
                  <a:pt x="1929" y="18"/>
                </a:lnTo>
                <a:lnTo>
                  <a:pt x="1985" y="12"/>
                </a:lnTo>
                <a:lnTo>
                  <a:pt x="2041" y="7"/>
                </a:lnTo>
                <a:lnTo>
                  <a:pt x="2097" y="4"/>
                </a:lnTo>
                <a:lnTo>
                  <a:pt x="2154" y="1"/>
                </a:lnTo>
                <a:lnTo>
                  <a:pt x="2211" y="0"/>
                </a:lnTo>
                <a:close/>
                <a:moveTo>
                  <a:pt x="1730" y="2519"/>
                </a:moveTo>
                <a:lnTo>
                  <a:pt x="1730" y="2519"/>
                </a:lnTo>
                <a:lnTo>
                  <a:pt x="1753" y="2453"/>
                </a:lnTo>
                <a:lnTo>
                  <a:pt x="1776" y="2389"/>
                </a:lnTo>
                <a:lnTo>
                  <a:pt x="1802" y="2327"/>
                </a:lnTo>
                <a:lnTo>
                  <a:pt x="1814" y="2297"/>
                </a:lnTo>
                <a:lnTo>
                  <a:pt x="1828" y="2267"/>
                </a:lnTo>
                <a:lnTo>
                  <a:pt x="1843" y="2238"/>
                </a:lnTo>
                <a:lnTo>
                  <a:pt x="1858" y="2210"/>
                </a:lnTo>
                <a:lnTo>
                  <a:pt x="1874" y="2181"/>
                </a:lnTo>
                <a:lnTo>
                  <a:pt x="1890" y="2153"/>
                </a:lnTo>
                <a:lnTo>
                  <a:pt x="1907" y="2126"/>
                </a:lnTo>
                <a:lnTo>
                  <a:pt x="1924" y="2099"/>
                </a:lnTo>
                <a:lnTo>
                  <a:pt x="1942" y="2073"/>
                </a:lnTo>
                <a:lnTo>
                  <a:pt x="1961" y="2047"/>
                </a:lnTo>
                <a:lnTo>
                  <a:pt x="1981" y="2022"/>
                </a:lnTo>
                <a:lnTo>
                  <a:pt x="2002" y="1996"/>
                </a:lnTo>
                <a:lnTo>
                  <a:pt x="2023" y="1971"/>
                </a:lnTo>
                <a:lnTo>
                  <a:pt x="2045" y="1947"/>
                </a:lnTo>
                <a:lnTo>
                  <a:pt x="2069" y="1923"/>
                </a:lnTo>
                <a:lnTo>
                  <a:pt x="2093" y="1899"/>
                </a:lnTo>
                <a:lnTo>
                  <a:pt x="2118" y="1875"/>
                </a:lnTo>
                <a:lnTo>
                  <a:pt x="2144" y="1852"/>
                </a:lnTo>
                <a:lnTo>
                  <a:pt x="2171" y="1829"/>
                </a:lnTo>
                <a:lnTo>
                  <a:pt x="2198" y="1807"/>
                </a:lnTo>
                <a:lnTo>
                  <a:pt x="2228" y="1784"/>
                </a:lnTo>
                <a:lnTo>
                  <a:pt x="2258" y="1762"/>
                </a:lnTo>
                <a:lnTo>
                  <a:pt x="2290" y="1739"/>
                </a:lnTo>
                <a:lnTo>
                  <a:pt x="2322" y="1718"/>
                </a:lnTo>
                <a:lnTo>
                  <a:pt x="2356" y="1696"/>
                </a:lnTo>
                <a:lnTo>
                  <a:pt x="2391" y="1675"/>
                </a:lnTo>
                <a:lnTo>
                  <a:pt x="2372" y="1669"/>
                </a:lnTo>
                <a:lnTo>
                  <a:pt x="2353" y="1665"/>
                </a:lnTo>
                <a:lnTo>
                  <a:pt x="2334" y="1662"/>
                </a:lnTo>
                <a:lnTo>
                  <a:pt x="2314" y="1660"/>
                </a:lnTo>
                <a:lnTo>
                  <a:pt x="2295" y="1658"/>
                </a:lnTo>
                <a:lnTo>
                  <a:pt x="2276" y="1656"/>
                </a:lnTo>
                <a:lnTo>
                  <a:pt x="2256" y="1655"/>
                </a:lnTo>
                <a:lnTo>
                  <a:pt x="2237" y="1656"/>
                </a:lnTo>
                <a:lnTo>
                  <a:pt x="2218" y="1658"/>
                </a:lnTo>
                <a:lnTo>
                  <a:pt x="2198" y="1659"/>
                </a:lnTo>
                <a:lnTo>
                  <a:pt x="2180" y="1662"/>
                </a:lnTo>
                <a:lnTo>
                  <a:pt x="2161" y="1665"/>
                </a:lnTo>
                <a:lnTo>
                  <a:pt x="2142" y="1669"/>
                </a:lnTo>
                <a:lnTo>
                  <a:pt x="2124" y="1673"/>
                </a:lnTo>
                <a:lnTo>
                  <a:pt x="2105" y="1679"/>
                </a:lnTo>
                <a:lnTo>
                  <a:pt x="2087" y="1684"/>
                </a:lnTo>
                <a:lnTo>
                  <a:pt x="2069" y="1692"/>
                </a:lnTo>
                <a:lnTo>
                  <a:pt x="2051" y="1698"/>
                </a:lnTo>
                <a:lnTo>
                  <a:pt x="2032" y="1706"/>
                </a:lnTo>
                <a:lnTo>
                  <a:pt x="2015" y="1715"/>
                </a:lnTo>
                <a:lnTo>
                  <a:pt x="1997" y="1723"/>
                </a:lnTo>
                <a:lnTo>
                  <a:pt x="1980" y="1733"/>
                </a:lnTo>
                <a:lnTo>
                  <a:pt x="1947" y="1754"/>
                </a:lnTo>
                <a:lnTo>
                  <a:pt x="1915" y="1778"/>
                </a:lnTo>
                <a:lnTo>
                  <a:pt x="1885" y="1802"/>
                </a:lnTo>
                <a:lnTo>
                  <a:pt x="1856" y="1830"/>
                </a:lnTo>
                <a:lnTo>
                  <a:pt x="1842" y="1845"/>
                </a:lnTo>
                <a:lnTo>
                  <a:pt x="1828" y="1860"/>
                </a:lnTo>
                <a:lnTo>
                  <a:pt x="1815" y="1875"/>
                </a:lnTo>
                <a:lnTo>
                  <a:pt x="1803" y="1891"/>
                </a:lnTo>
                <a:lnTo>
                  <a:pt x="1791" y="1907"/>
                </a:lnTo>
                <a:lnTo>
                  <a:pt x="1779" y="1924"/>
                </a:lnTo>
                <a:lnTo>
                  <a:pt x="1769" y="1941"/>
                </a:lnTo>
                <a:lnTo>
                  <a:pt x="1758" y="1958"/>
                </a:lnTo>
                <a:lnTo>
                  <a:pt x="1748" y="1976"/>
                </a:lnTo>
                <a:lnTo>
                  <a:pt x="1739" y="1994"/>
                </a:lnTo>
                <a:lnTo>
                  <a:pt x="1730" y="2013"/>
                </a:lnTo>
                <a:lnTo>
                  <a:pt x="1722" y="2032"/>
                </a:lnTo>
                <a:lnTo>
                  <a:pt x="1714" y="2051"/>
                </a:lnTo>
                <a:lnTo>
                  <a:pt x="1708" y="2070"/>
                </a:lnTo>
                <a:lnTo>
                  <a:pt x="1701" y="2091"/>
                </a:lnTo>
                <a:lnTo>
                  <a:pt x="1695" y="2111"/>
                </a:lnTo>
                <a:lnTo>
                  <a:pt x="1691" y="2132"/>
                </a:lnTo>
                <a:lnTo>
                  <a:pt x="1687" y="2152"/>
                </a:lnTo>
                <a:lnTo>
                  <a:pt x="1683" y="2174"/>
                </a:lnTo>
                <a:lnTo>
                  <a:pt x="1680" y="2195"/>
                </a:lnTo>
                <a:lnTo>
                  <a:pt x="1678" y="2217"/>
                </a:lnTo>
                <a:lnTo>
                  <a:pt x="1677" y="2240"/>
                </a:lnTo>
                <a:lnTo>
                  <a:pt x="1677" y="2261"/>
                </a:lnTo>
                <a:lnTo>
                  <a:pt x="1677" y="2284"/>
                </a:lnTo>
                <a:lnTo>
                  <a:pt x="1679" y="2307"/>
                </a:lnTo>
                <a:lnTo>
                  <a:pt x="1680" y="2329"/>
                </a:lnTo>
                <a:lnTo>
                  <a:pt x="1683" y="2353"/>
                </a:lnTo>
                <a:lnTo>
                  <a:pt x="1688" y="2376"/>
                </a:lnTo>
                <a:lnTo>
                  <a:pt x="1692" y="2399"/>
                </a:lnTo>
                <a:lnTo>
                  <a:pt x="1698" y="2423"/>
                </a:lnTo>
                <a:lnTo>
                  <a:pt x="1705" y="2446"/>
                </a:lnTo>
                <a:lnTo>
                  <a:pt x="1712" y="2471"/>
                </a:lnTo>
                <a:lnTo>
                  <a:pt x="1721" y="2494"/>
                </a:lnTo>
                <a:lnTo>
                  <a:pt x="1730" y="2519"/>
                </a:lnTo>
                <a:close/>
                <a:moveTo>
                  <a:pt x="2609" y="4676"/>
                </a:moveTo>
                <a:lnTo>
                  <a:pt x="2609" y="5036"/>
                </a:lnTo>
                <a:lnTo>
                  <a:pt x="3991" y="5281"/>
                </a:lnTo>
                <a:lnTo>
                  <a:pt x="3991" y="6016"/>
                </a:lnTo>
                <a:lnTo>
                  <a:pt x="501" y="6016"/>
                </a:lnTo>
                <a:lnTo>
                  <a:pt x="501" y="5281"/>
                </a:lnTo>
                <a:lnTo>
                  <a:pt x="1813" y="5036"/>
                </a:lnTo>
                <a:lnTo>
                  <a:pt x="1813" y="4676"/>
                </a:lnTo>
                <a:lnTo>
                  <a:pt x="1861" y="4686"/>
                </a:lnTo>
                <a:lnTo>
                  <a:pt x="1910" y="4695"/>
                </a:lnTo>
                <a:lnTo>
                  <a:pt x="1959" y="4703"/>
                </a:lnTo>
                <a:lnTo>
                  <a:pt x="2009" y="4709"/>
                </a:lnTo>
                <a:lnTo>
                  <a:pt x="2059" y="4713"/>
                </a:lnTo>
                <a:lnTo>
                  <a:pt x="2109" y="4717"/>
                </a:lnTo>
                <a:lnTo>
                  <a:pt x="2160" y="4720"/>
                </a:lnTo>
                <a:lnTo>
                  <a:pt x="2211" y="4720"/>
                </a:lnTo>
                <a:lnTo>
                  <a:pt x="2262" y="4720"/>
                </a:lnTo>
                <a:lnTo>
                  <a:pt x="2312" y="4717"/>
                </a:lnTo>
                <a:lnTo>
                  <a:pt x="2363" y="4713"/>
                </a:lnTo>
                <a:lnTo>
                  <a:pt x="2413" y="4709"/>
                </a:lnTo>
                <a:lnTo>
                  <a:pt x="2462" y="4703"/>
                </a:lnTo>
                <a:lnTo>
                  <a:pt x="2511" y="4695"/>
                </a:lnTo>
                <a:lnTo>
                  <a:pt x="2560" y="4686"/>
                </a:lnTo>
                <a:lnTo>
                  <a:pt x="2609" y="4676"/>
                </a:lnTo>
                <a:close/>
                <a:moveTo>
                  <a:pt x="2211" y="1201"/>
                </a:moveTo>
                <a:lnTo>
                  <a:pt x="2211" y="1201"/>
                </a:lnTo>
                <a:lnTo>
                  <a:pt x="2185" y="1201"/>
                </a:lnTo>
                <a:lnTo>
                  <a:pt x="2159" y="1202"/>
                </a:lnTo>
                <a:lnTo>
                  <a:pt x="2134" y="1204"/>
                </a:lnTo>
                <a:lnTo>
                  <a:pt x="2108" y="1206"/>
                </a:lnTo>
                <a:lnTo>
                  <a:pt x="2082" y="1209"/>
                </a:lnTo>
                <a:lnTo>
                  <a:pt x="2057" y="1213"/>
                </a:lnTo>
                <a:lnTo>
                  <a:pt x="2007" y="1221"/>
                </a:lnTo>
                <a:lnTo>
                  <a:pt x="1958" y="1233"/>
                </a:lnTo>
                <a:lnTo>
                  <a:pt x="1910" y="1247"/>
                </a:lnTo>
                <a:lnTo>
                  <a:pt x="1863" y="1263"/>
                </a:lnTo>
                <a:lnTo>
                  <a:pt x="1817" y="1281"/>
                </a:lnTo>
                <a:lnTo>
                  <a:pt x="1773" y="1301"/>
                </a:lnTo>
                <a:lnTo>
                  <a:pt x="1729" y="1323"/>
                </a:lnTo>
                <a:lnTo>
                  <a:pt x="1687" y="1347"/>
                </a:lnTo>
                <a:lnTo>
                  <a:pt x="1646" y="1373"/>
                </a:lnTo>
                <a:lnTo>
                  <a:pt x="1606" y="1402"/>
                </a:lnTo>
                <a:lnTo>
                  <a:pt x="1567" y="1432"/>
                </a:lnTo>
                <a:lnTo>
                  <a:pt x="1531" y="1464"/>
                </a:lnTo>
                <a:lnTo>
                  <a:pt x="1496" y="1497"/>
                </a:lnTo>
                <a:lnTo>
                  <a:pt x="1463" y="1532"/>
                </a:lnTo>
                <a:lnTo>
                  <a:pt x="1431" y="1569"/>
                </a:lnTo>
                <a:lnTo>
                  <a:pt x="1400" y="1607"/>
                </a:lnTo>
                <a:lnTo>
                  <a:pt x="1373" y="1647"/>
                </a:lnTo>
                <a:lnTo>
                  <a:pt x="1346" y="1687"/>
                </a:lnTo>
                <a:lnTo>
                  <a:pt x="1322" y="1730"/>
                </a:lnTo>
                <a:lnTo>
                  <a:pt x="1299" y="1774"/>
                </a:lnTo>
                <a:lnTo>
                  <a:pt x="1279" y="1818"/>
                </a:lnTo>
                <a:lnTo>
                  <a:pt x="1261" y="1864"/>
                </a:lnTo>
                <a:lnTo>
                  <a:pt x="1245" y="1911"/>
                </a:lnTo>
                <a:lnTo>
                  <a:pt x="1232" y="1960"/>
                </a:lnTo>
                <a:lnTo>
                  <a:pt x="1220" y="2009"/>
                </a:lnTo>
                <a:lnTo>
                  <a:pt x="1212" y="2058"/>
                </a:lnTo>
                <a:lnTo>
                  <a:pt x="1208" y="2083"/>
                </a:lnTo>
                <a:lnTo>
                  <a:pt x="1206" y="2109"/>
                </a:lnTo>
                <a:lnTo>
                  <a:pt x="1202" y="2134"/>
                </a:lnTo>
                <a:lnTo>
                  <a:pt x="1201" y="2160"/>
                </a:lnTo>
                <a:lnTo>
                  <a:pt x="1200" y="2185"/>
                </a:lnTo>
                <a:lnTo>
                  <a:pt x="1200" y="2212"/>
                </a:lnTo>
                <a:lnTo>
                  <a:pt x="1200" y="2238"/>
                </a:lnTo>
                <a:lnTo>
                  <a:pt x="1201" y="2264"/>
                </a:lnTo>
                <a:lnTo>
                  <a:pt x="1202" y="2290"/>
                </a:lnTo>
                <a:lnTo>
                  <a:pt x="1206" y="2315"/>
                </a:lnTo>
                <a:lnTo>
                  <a:pt x="1208" y="2341"/>
                </a:lnTo>
                <a:lnTo>
                  <a:pt x="1212" y="2366"/>
                </a:lnTo>
                <a:lnTo>
                  <a:pt x="1220" y="2415"/>
                </a:lnTo>
                <a:lnTo>
                  <a:pt x="1232" y="2464"/>
                </a:lnTo>
                <a:lnTo>
                  <a:pt x="1245" y="2512"/>
                </a:lnTo>
                <a:lnTo>
                  <a:pt x="1261" y="2560"/>
                </a:lnTo>
                <a:lnTo>
                  <a:pt x="1279" y="2606"/>
                </a:lnTo>
                <a:lnTo>
                  <a:pt x="1299" y="2651"/>
                </a:lnTo>
                <a:lnTo>
                  <a:pt x="1322" y="2694"/>
                </a:lnTo>
                <a:lnTo>
                  <a:pt x="1346" y="2737"/>
                </a:lnTo>
                <a:lnTo>
                  <a:pt x="1373" y="2777"/>
                </a:lnTo>
                <a:lnTo>
                  <a:pt x="1400" y="2817"/>
                </a:lnTo>
                <a:lnTo>
                  <a:pt x="1431" y="2855"/>
                </a:lnTo>
                <a:lnTo>
                  <a:pt x="1463" y="2892"/>
                </a:lnTo>
                <a:lnTo>
                  <a:pt x="1496" y="2927"/>
                </a:lnTo>
                <a:lnTo>
                  <a:pt x="1531" y="2960"/>
                </a:lnTo>
                <a:lnTo>
                  <a:pt x="1567" y="2992"/>
                </a:lnTo>
                <a:lnTo>
                  <a:pt x="1606" y="3022"/>
                </a:lnTo>
                <a:lnTo>
                  <a:pt x="1646" y="3051"/>
                </a:lnTo>
                <a:lnTo>
                  <a:pt x="1687" y="3077"/>
                </a:lnTo>
                <a:lnTo>
                  <a:pt x="1729" y="3101"/>
                </a:lnTo>
                <a:lnTo>
                  <a:pt x="1773" y="3123"/>
                </a:lnTo>
                <a:lnTo>
                  <a:pt x="1817" y="3143"/>
                </a:lnTo>
                <a:lnTo>
                  <a:pt x="1863" y="3161"/>
                </a:lnTo>
                <a:lnTo>
                  <a:pt x="1910" y="3177"/>
                </a:lnTo>
                <a:lnTo>
                  <a:pt x="1958" y="3191"/>
                </a:lnTo>
                <a:lnTo>
                  <a:pt x="2007" y="3203"/>
                </a:lnTo>
                <a:lnTo>
                  <a:pt x="2057" y="3211"/>
                </a:lnTo>
                <a:lnTo>
                  <a:pt x="2082" y="3215"/>
                </a:lnTo>
                <a:lnTo>
                  <a:pt x="2108" y="3218"/>
                </a:lnTo>
                <a:lnTo>
                  <a:pt x="2134" y="3220"/>
                </a:lnTo>
                <a:lnTo>
                  <a:pt x="2159" y="3222"/>
                </a:lnTo>
                <a:lnTo>
                  <a:pt x="2185" y="3223"/>
                </a:lnTo>
                <a:lnTo>
                  <a:pt x="2211" y="3223"/>
                </a:lnTo>
                <a:lnTo>
                  <a:pt x="2237" y="3223"/>
                </a:lnTo>
                <a:lnTo>
                  <a:pt x="2263" y="3222"/>
                </a:lnTo>
                <a:lnTo>
                  <a:pt x="2289" y="3220"/>
                </a:lnTo>
                <a:lnTo>
                  <a:pt x="2314" y="3218"/>
                </a:lnTo>
                <a:lnTo>
                  <a:pt x="2340" y="3215"/>
                </a:lnTo>
                <a:lnTo>
                  <a:pt x="2365" y="3211"/>
                </a:lnTo>
                <a:lnTo>
                  <a:pt x="2415" y="3203"/>
                </a:lnTo>
                <a:lnTo>
                  <a:pt x="2463" y="3191"/>
                </a:lnTo>
                <a:lnTo>
                  <a:pt x="2511" y="3177"/>
                </a:lnTo>
                <a:lnTo>
                  <a:pt x="2558" y="3161"/>
                </a:lnTo>
                <a:lnTo>
                  <a:pt x="2605" y="3143"/>
                </a:lnTo>
                <a:lnTo>
                  <a:pt x="2650" y="3123"/>
                </a:lnTo>
                <a:lnTo>
                  <a:pt x="2693" y="3101"/>
                </a:lnTo>
                <a:lnTo>
                  <a:pt x="2735" y="3077"/>
                </a:lnTo>
                <a:lnTo>
                  <a:pt x="2776" y="3051"/>
                </a:lnTo>
                <a:lnTo>
                  <a:pt x="2816" y="3022"/>
                </a:lnTo>
                <a:lnTo>
                  <a:pt x="2854" y="2992"/>
                </a:lnTo>
                <a:lnTo>
                  <a:pt x="2891" y="2960"/>
                </a:lnTo>
                <a:lnTo>
                  <a:pt x="2926" y="2927"/>
                </a:lnTo>
                <a:lnTo>
                  <a:pt x="2959" y="2892"/>
                </a:lnTo>
                <a:lnTo>
                  <a:pt x="2991" y="2855"/>
                </a:lnTo>
                <a:lnTo>
                  <a:pt x="3021" y="2817"/>
                </a:lnTo>
                <a:lnTo>
                  <a:pt x="3050" y="2777"/>
                </a:lnTo>
                <a:lnTo>
                  <a:pt x="3075" y="2737"/>
                </a:lnTo>
                <a:lnTo>
                  <a:pt x="3100" y="2694"/>
                </a:lnTo>
                <a:lnTo>
                  <a:pt x="3122" y="2651"/>
                </a:lnTo>
                <a:lnTo>
                  <a:pt x="3142" y="2606"/>
                </a:lnTo>
                <a:lnTo>
                  <a:pt x="3161" y="2560"/>
                </a:lnTo>
                <a:lnTo>
                  <a:pt x="3177" y="2512"/>
                </a:lnTo>
                <a:lnTo>
                  <a:pt x="3190" y="2464"/>
                </a:lnTo>
                <a:lnTo>
                  <a:pt x="3202" y="2415"/>
                </a:lnTo>
                <a:lnTo>
                  <a:pt x="3211" y="2366"/>
                </a:lnTo>
                <a:lnTo>
                  <a:pt x="3214" y="2341"/>
                </a:lnTo>
                <a:lnTo>
                  <a:pt x="3217" y="2315"/>
                </a:lnTo>
                <a:lnTo>
                  <a:pt x="3219" y="2290"/>
                </a:lnTo>
                <a:lnTo>
                  <a:pt x="3221" y="2264"/>
                </a:lnTo>
                <a:lnTo>
                  <a:pt x="3221" y="2238"/>
                </a:lnTo>
                <a:lnTo>
                  <a:pt x="3222" y="2212"/>
                </a:lnTo>
                <a:lnTo>
                  <a:pt x="3221" y="2185"/>
                </a:lnTo>
                <a:lnTo>
                  <a:pt x="3221" y="2160"/>
                </a:lnTo>
                <a:lnTo>
                  <a:pt x="3219" y="2134"/>
                </a:lnTo>
                <a:lnTo>
                  <a:pt x="3217" y="2109"/>
                </a:lnTo>
                <a:lnTo>
                  <a:pt x="3214" y="2083"/>
                </a:lnTo>
                <a:lnTo>
                  <a:pt x="3211" y="2058"/>
                </a:lnTo>
                <a:lnTo>
                  <a:pt x="3202" y="2009"/>
                </a:lnTo>
                <a:lnTo>
                  <a:pt x="3190" y="1960"/>
                </a:lnTo>
                <a:lnTo>
                  <a:pt x="3177" y="1911"/>
                </a:lnTo>
                <a:lnTo>
                  <a:pt x="3161" y="1864"/>
                </a:lnTo>
                <a:lnTo>
                  <a:pt x="3142" y="1818"/>
                </a:lnTo>
                <a:lnTo>
                  <a:pt x="3122" y="1774"/>
                </a:lnTo>
                <a:lnTo>
                  <a:pt x="3100" y="1730"/>
                </a:lnTo>
                <a:lnTo>
                  <a:pt x="3075" y="1687"/>
                </a:lnTo>
                <a:lnTo>
                  <a:pt x="3050" y="1647"/>
                </a:lnTo>
                <a:lnTo>
                  <a:pt x="3021" y="1607"/>
                </a:lnTo>
                <a:lnTo>
                  <a:pt x="2991" y="1569"/>
                </a:lnTo>
                <a:lnTo>
                  <a:pt x="2959" y="1532"/>
                </a:lnTo>
                <a:lnTo>
                  <a:pt x="2926" y="1497"/>
                </a:lnTo>
                <a:lnTo>
                  <a:pt x="2891" y="1464"/>
                </a:lnTo>
                <a:lnTo>
                  <a:pt x="2854" y="1432"/>
                </a:lnTo>
                <a:lnTo>
                  <a:pt x="2816" y="1402"/>
                </a:lnTo>
                <a:lnTo>
                  <a:pt x="2776" y="1373"/>
                </a:lnTo>
                <a:lnTo>
                  <a:pt x="2735" y="1347"/>
                </a:lnTo>
                <a:lnTo>
                  <a:pt x="2693" y="1323"/>
                </a:lnTo>
                <a:lnTo>
                  <a:pt x="2650" y="1301"/>
                </a:lnTo>
                <a:lnTo>
                  <a:pt x="2605" y="1281"/>
                </a:lnTo>
                <a:lnTo>
                  <a:pt x="2558" y="1263"/>
                </a:lnTo>
                <a:lnTo>
                  <a:pt x="2511" y="1247"/>
                </a:lnTo>
                <a:lnTo>
                  <a:pt x="2463" y="1233"/>
                </a:lnTo>
                <a:lnTo>
                  <a:pt x="2415" y="1221"/>
                </a:lnTo>
                <a:lnTo>
                  <a:pt x="2365" y="1213"/>
                </a:lnTo>
                <a:lnTo>
                  <a:pt x="2340" y="1209"/>
                </a:lnTo>
                <a:lnTo>
                  <a:pt x="2314" y="1206"/>
                </a:lnTo>
                <a:lnTo>
                  <a:pt x="2289" y="1204"/>
                </a:lnTo>
                <a:lnTo>
                  <a:pt x="2263" y="1202"/>
                </a:lnTo>
                <a:lnTo>
                  <a:pt x="2237" y="1201"/>
                </a:lnTo>
                <a:lnTo>
                  <a:pt x="2211" y="1201"/>
                </a:lnTo>
                <a:close/>
                <a:moveTo>
                  <a:pt x="2706" y="1717"/>
                </a:moveTo>
                <a:lnTo>
                  <a:pt x="2706" y="1717"/>
                </a:lnTo>
                <a:lnTo>
                  <a:pt x="2682" y="1694"/>
                </a:lnTo>
                <a:lnTo>
                  <a:pt x="2656" y="1672"/>
                </a:lnTo>
                <a:lnTo>
                  <a:pt x="2630" y="1651"/>
                </a:lnTo>
                <a:lnTo>
                  <a:pt x="2602" y="1632"/>
                </a:lnTo>
                <a:lnTo>
                  <a:pt x="2574" y="1614"/>
                </a:lnTo>
                <a:lnTo>
                  <a:pt x="2544" y="1597"/>
                </a:lnTo>
                <a:lnTo>
                  <a:pt x="2515" y="1581"/>
                </a:lnTo>
                <a:lnTo>
                  <a:pt x="2484" y="1567"/>
                </a:lnTo>
                <a:lnTo>
                  <a:pt x="2452" y="1554"/>
                </a:lnTo>
                <a:lnTo>
                  <a:pt x="2419" y="1544"/>
                </a:lnTo>
                <a:lnTo>
                  <a:pt x="2386" y="1534"/>
                </a:lnTo>
                <a:lnTo>
                  <a:pt x="2352" y="1527"/>
                </a:lnTo>
                <a:lnTo>
                  <a:pt x="2318" y="1520"/>
                </a:lnTo>
                <a:lnTo>
                  <a:pt x="2283" y="1516"/>
                </a:lnTo>
                <a:lnTo>
                  <a:pt x="2247" y="1513"/>
                </a:lnTo>
                <a:lnTo>
                  <a:pt x="2211" y="1513"/>
                </a:lnTo>
                <a:lnTo>
                  <a:pt x="2175" y="1513"/>
                </a:lnTo>
                <a:lnTo>
                  <a:pt x="2140" y="1516"/>
                </a:lnTo>
                <a:lnTo>
                  <a:pt x="2105" y="1520"/>
                </a:lnTo>
                <a:lnTo>
                  <a:pt x="2070" y="1527"/>
                </a:lnTo>
                <a:lnTo>
                  <a:pt x="2036" y="1534"/>
                </a:lnTo>
                <a:lnTo>
                  <a:pt x="2003" y="1544"/>
                </a:lnTo>
                <a:lnTo>
                  <a:pt x="1971" y="1554"/>
                </a:lnTo>
                <a:lnTo>
                  <a:pt x="1939" y="1567"/>
                </a:lnTo>
                <a:lnTo>
                  <a:pt x="1908" y="1581"/>
                </a:lnTo>
                <a:lnTo>
                  <a:pt x="1877" y="1597"/>
                </a:lnTo>
                <a:lnTo>
                  <a:pt x="1848" y="1614"/>
                </a:lnTo>
                <a:lnTo>
                  <a:pt x="1820" y="1632"/>
                </a:lnTo>
                <a:lnTo>
                  <a:pt x="1792" y="1651"/>
                </a:lnTo>
                <a:lnTo>
                  <a:pt x="1766" y="1672"/>
                </a:lnTo>
                <a:lnTo>
                  <a:pt x="1741" y="1694"/>
                </a:lnTo>
                <a:lnTo>
                  <a:pt x="1716" y="1717"/>
                </a:lnTo>
                <a:lnTo>
                  <a:pt x="1693" y="1742"/>
                </a:lnTo>
                <a:lnTo>
                  <a:pt x="1671" y="1767"/>
                </a:lnTo>
                <a:lnTo>
                  <a:pt x="1650" y="1794"/>
                </a:lnTo>
                <a:lnTo>
                  <a:pt x="1631" y="1820"/>
                </a:lnTo>
                <a:lnTo>
                  <a:pt x="1613" y="1849"/>
                </a:lnTo>
                <a:lnTo>
                  <a:pt x="1596" y="1879"/>
                </a:lnTo>
                <a:lnTo>
                  <a:pt x="1580" y="1909"/>
                </a:lnTo>
                <a:lnTo>
                  <a:pt x="1566" y="1940"/>
                </a:lnTo>
                <a:lnTo>
                  <a:pt x="1554" y="1971"/>
                </a:lnTo>
                <a:lnTo>
                  <a:pt x="1543" y="2003"/>
                </a:lnTo>
                <a:lnTo>
                  <a:pt x="1533" y="2037"/>
                </a:lnTo>
                <a:lnTo>
                  <a:pt x="1526" y="2070"/>
                </a:lnTo>
                <a:lnTo>
                  <a:pt x="1520" y="2106"/>
                </a:lnTo>
                <a:lnTo>
                  <a:pt x="1515" y="2141"/>
                </a:lnTo>
                <a:lnTo>
                  <a:pt x="1512" y="2176"/>
                </a:lnTo>
                <a:lnTo>
                  <a:pt x="1511" y="2212"/>
                </a:lnTo>
                <a:lnTo>
                  <a:pt x="1512" y="2248"/>
                </a:lnTo>
                <a:lnTo>
                  <a:pt x="1515" y="2283"/>
                </a:lnTo>
                <a:lnTo>
                  <a:pt x="1520" y="2318"/>
                </a:lnTo>
                <a:lnTo>
                  <a:pt x="1526" y="2353"/>
                </a:lnTo>
                <a:lnTo>
                  <a:pt x="1533" y="2387"/>
                </a:lnTo>
                <a:lnTo>
                  <a:pt x="1543" y="2420"/>
                </a:lnTo>
                <a:lnTo>
                  <a:pt x="1554" y="2453"/>
                </a:lnTo>
                <a:lnTo>
                  <a:pt x="1566" y="2485"/>
                </a:lnTo>
                <a:lnTo>
                  <a:pt x="1580" y="2515"/>
                </a:lnTo>
                <a:lnTo>
                  <a:pt x="1596" y="2545"/>
                </a:lnTo>
                <a:lnTo>
                  <a:pt x="1613" y="2575"/>
                </a:lnTo>
                <a:lnTo>
                  <a:pt x="1631" y="2604"/>
                </a:lnTo>
                <a:lnTo>
                  <a:pt x="1650" y="2630"/>
                </a:lnTo>
                <a:lnTo>
                  <a:pt x="1671" y="2657"/>
                </a:lnTo>
                <a:lnTo>
                  <a:pt x="1693" y="2682"/>
                </a:lnTo>
                <a:lnTo>
                  <a:pt x="1716" y="2707"/>
                </a:lnTo>
                <a:lnTo>
                  <a:pt x="1741" y="2730"/>
                </a:lnTo>
                <a:lnTo>
                  <a:pt x="1766" y="2752"/>
                </a:lnTo>
                <a:lnTo>
                  <a:pt x="1792" y="2773"/>
                </a:lnTo>
                <a:lnTo>
                  <a:pt x="1820" y="2792"/>
                </a:lnTo>
                <a:lnTo>
                  <a:pt x="1848" y="2810"/>
                </a:lnTo>
                <a:lnTo>
                  <a:pt x="1877" y="2827"/>
                </a:lnTo>
                <a:lnTo>
                  <a:pt x="1908" y="2843"/>
                </a:lnTo>
                <a:lnTo>
                  <a:pt x="1939" y="2857"/>
                </a:lnTo>
                <a:lnTo>
                  <a:pt x="1971" y="2870"/>
                </a:lnTo>
                <a:lnTo>
                  <a:pt x="2003" y="2880"/>
                </a:lnTo>
                <a:lnTo>
                  <a:pt x="2036" y="2890"/>
                </a:lnTo>
                <a:lnTo>
                  <a:pt x="2070" y="2897"/>
                </a:lnTo>
                <a:lnTo>
                  <a:pt x="2105" y="2904"/>
                </a:lnTo>
                <a:lnTo>
                  <a:pt x="2140" y="2908"/>
                </a:lnTo>
                <a:lnTo>
                  <a:pt x="2175" y="2911"/>
                </a:lnTo>
                <a:lnTo>
                  <a:pt x="2211" y="2911"/>
                </a:lnTo>
                <a:lnTo>
                  <a:pt x="2247" y="2911"/>
                </a:lnTo>
                <a:lnTo>
                  <a:pt x="2283" y="2908"/>
                </a:lnTo>
                <a:lnTo>
                  <a:pt x="2318" y="2904"/>
                </a:lnTo>
                <a:lnTo>
                  <a:pt x="2352" y="2897"/>
                </a:lnTo>
                <a:lnTo>
                  <a:pt x="2386" y="2890"/>
                </a:lnTo>
                <a:lnTo>
                  <a:pt x="2419" y="2880"/>
                </a:lnTo>
                <a:lnTo>
                  <a:pt x="2452" y="2870"/>
                </a:lnTo>
                <a:lnTo>
                  <a:pt x="2484" y="2857"/>
                </a:lnTo>
                <a:lnTo>
                  <a:pt x="2515" y="2843"/>
                </a:lnTo>
                <a:lnTo>
                  <a:pt x="2544" y="2827"/>
                </a:lnTo>
                <a:lnTo>
                  <a:pt x="2574" y="2810"/>
                </a:lnTo>
                <a:lnTo>
                  <a:pt x="2602" y="2792"/>
                </a:lnTo>
                <a:lnTo>
                  <a:pt x="2630" y="2773"/>
                </a:lnTo>
                <a:lnTo>
                  <a:pt x="2656" y="2752"/>
                </a:lnTo>
                <a:lnTo>
                  <a:pt x="2682" y="2730"/>
                </a:lnTo>
                <a:lnTo>
                  <a:pt x="2706" y="2707"/>
                </a:lnTo>
                <a:lnTo>
                  <a:pt x="2728" y="2682"/>
                </a:lnTo>
                <a:lnTo>
                  <a:pt x="2751" y="2657"/>
                </a:lnTo>
                <a:lnTo>
                  <a:pt x="2772" y="2630"/>
                </a:lnTo>
                <a:lnTo>
                  <a:pt x="2791" y="2604"/>
                </a:lnTo>
                <a:lnTo>
                  <a:pt x="2809" y="2575"/>
                </a:lnTo>
                <a:lnTo>
                  <a:pt x="2826" y="2545"/>
                </a:lnTo>
                <a:lnTo>
                  <a:pt x="2841" y="2515"/>
                </a:lnTo>
                <a:lnTo>
                  <a:pt x="2856" y="2485"/>
                </a:lnTo>
                <a:lnTo>
                  <a:pt x="2868" y="2453"/>
                </a:lnTo>
                <a:lnTo>
                  <a:pt x="2880" y="2420"/>
                </a:lnTo>
                <a:lnTo>
                  <a:pt x="2888" y="2387"/>
                </a:lnTo>
                <a:lnTo>
                  <a:pt x="2897" y="2353"/>
                </a:lnTo>
                <a:lnTo>
                  <a:pt x="2903" y="2318"/>
                </a:lnTo>
                <a:lnTo>
                  <a:pt x="2907" y="2283"/>
                </a:lnTo>
                <a:lnTo>
                  <a:pt x="2909" y="2248"/>
                </a:lnTo>
                <a:lnTo>
                  <a:pt x="2910" y="2212"/>
                </a:lnTo>
                <a:lnTo>
                  <a:pt x="2909" y="2176"/>
                </a:lnTo>
                <a:lnTo>
                  <a:pt x="2907" y="2141"/>
                </a:lnTo>
                <a:lnTo>
                  <a:pt x="2903" y="2106"/>
                </a:lnTo>
                <a:lnTo>
                  <a:pt x="2897" y="2070"/>
                </a:lnTo>
                <a:lnTo>
                  <a:pt x="2888" y="2037"/>
                </a:lnTo>
                <a:lnTo>
                  <a:pt x="2880" y="2003"/>
                </a:lnTo>
                <a:lnTo>
                  <a:pt x="2868" y="1971"/>
                </a:lnTo>
                <a:lnTo>
                  <a:pt x="2856" y="1940"/>
                </a:lnTo>
                <a:lnTo>
                  <a:pt x="2841" y="1909"/>
                </a:lnTo>
                <a:lnTo>
                  <a:pt x="2826" y="1879"/>
                </a:lnTo>
                <a:lnTo>
                  <a:pt x="2809" y="1849"/>
                </a:lnTo>
                <a:lnTo>
                  <a:pt x="2791" y="1820"/>
                </a:lnTo>
                <a:lnTo>
                  <a:pt x="2772" y="1794"/>
                </a:lnTo>
                <a:lnTo>
                  <a:pt x="2751" y="1767"/>
                </a:lnTo>
                <a:lnTo>
                  <a:pt x="2728" y="1742"/>
                </a:lnTo>
                <a:lnTo>
                  <a:pt x="2706" y="1717"/>
                </a:lnTo>
                <a:close/>
                <a:moveTo>
                  <a:pt x="3187" y="1235"/>
                </a:moveTo>
                <a:lnTo>
                  <a:pt x="3187" y="1235"/>
                </a:lnTo>
                <a:lnTo>
                  <a:pt x="3164" y="1213"/>
                </a:lnTo>
                <a:lnTo>
                  <a:pt x="3139" y="1189"/>
                </a:lnTo>
                <a:lnTo>
                  <a:pt x="3115" y="1168"/>
                </a:lnTo>
                <a:lnTo>
                  <a:pt x="3089" y="1147"/>
                </a:lnTo>
                <a:lnTo>
                  <a:pt x="3064" y="1125"/>
                </a:lnTo>
                <a:lnTo>
                  <a:pt x="3037" y="1105"/>
                </a:lnTo>
                <a:lnTo>
                  <a:pt x="3011" y="1086"/>
                </a:lnTo>
                <a:lnTo>
                  <a:pt x="2983" y="1067"/>
                </a:lnTo>
                <a:lnTo>
                  <a:pt x="2955" y="1049"/>
                </a:lnTo>
                <a:lnTo>
                  <a:pt x="2927" y="1031"/>
                </a:lnTo>
                <a:lnTo>
                  <a:pt x="2899" y="1014"/>
                </a:lnTo>
                <a:lnTo>
                  <a:pt x="2869" y="998"/>
                </a:lnTo>
                <a:lnTo>
                  <a:pt x="2840" y="982"/>
                </a:lnTo>
                <a:lnTo>
                  <a:pt x="2809" y="967"/>
                </a:lnTo>
                <a:lnTo>
                  <a:pt x="2780" y="953"/>
                </a:lnTo>
                <a:lnTo>
                  <a:pt x="2749" y="939"/>
                </a:lnTo>
                <a:lnTo>
                  <a:pt x="2718" y="926"/>
                </a:lnTo>
                <a:lnTo>
                  <a:pt x="2686" y="915"/>
                </a:lnTo>
                <a:lnTo>
                  <a:pt x="2654" y="904"/>
                </a:lnTo>
                <a:lnTo>
                  <a:pt x="2622" y="893"/>
                </a:lnTo>
                <a:lnTo>
                  <a:pt x="2589" y="884"/>
                </a:lnTo>
                <a:lnTo>
                  <a:pt x="2556" y="874"/>
                </a:lnTo>
                <a:lnTo>
                  <a:pt x="2523" y="867"/>
                </a:lnTo>
                <a:lnTo>
                  <a:pt x="2489" y="859"/>
                </a:lnTo>
                <a:lnTo>
                  <a:pt x="2455" y="853"/>
                </a:lnTo>
                <a:lnTo>
                  <a:pt x="2421" y="846"/>
                </a:lnTo>
                <a:lnTo>
                  <a:pt x="2387" y="842"/>
                </a:lnTo>
                <a:lnTo>
                  <a:pt x="2352" y="838"/>
                </a:lnTo>
                <a:lnTo>
                  <a:pt x="2318" y="835"/>
                </a:lnTo>
                <a:lnTo>
                  <a:pt x="2283" y="833"/>
                </a:lnTo>
                <a:lnTo>
                  <a:pt x="2246" y="832"/>
                </a:lnTo>
                <a:lnTo>
                  <a:pt x="2211" y="831"/>
                </a:lnTo>
                <a:lnTo>
                  <a:pt x="2175" y="832"/>
                </a:lnTo>
                <a:lnTo>
                  <a:pt x="2140" y="833"/>
                </a:lnTo>
                <a:lnTo>
                  <a:pt x="2105" y="835"/>
                </a:lnTo>
                <a:lnTo>
                  <a:pt x="2070" y="838"/>
                </a:lnTo>
                <a:lnTo>
                  <a:pt x="2035" y="842"/>
                </a:lnTo>
                <a:lnTo>
                  <a:pt x="2001" y="846"/>
                </a:lnTo>
                <a:lnTo>
                  <a:pt x="1966" y="853"/>
                </a:lnTo>
                <a:lnTo>
                  <a:pt x="1932" y="859"/>
                </a:lnTo>
                <a:lnTo>
                  <a:pt x="1899" y="867"/>
                </a:lnTo>
                <a:lnTo>
                  <a:pt x="1865" y="874"/>
                </a:lnTo>
                <a:lnTo>
                  <a:pt x="1832" y="884"/>
                </a:lnTo>
                <a:lnTo>
                  <a:pt x="1800" y="893"/>
                </a:lnTo>
                <a:lnTo>
                  <a:pt x="1769" y="904"/>
                </a:lnTo>
                <a:lnTo>
                  <a:pt x="1737" y="915"/>
                </a:lnTo>
                <a:lnTo>
                  <a:pt x="1705" y="926"/>
                </a:lnTo>
                <a:lnTo>
                  <a:pt x="1674" y="939"/>
                </a:lnTo>
                <a:lnTo>
                  <a:pt x="1643" y="953"/>
                </a:lnTo>
                <a:lnTo>
                  <a:pt x="1612" y="967"/>
                </a:lnTo>
                <a:lnTo>
                  <a:pt x="1582" y="982"/>
                </a:lnTo>
                <a:lnTo>
                  <a:pt x="1552" y="998"/>
                </a:lnTo>
                <a:lnTo>
                  <a:pt x="1524" y="1014"/>
                </a:lnTo>
                <a:lnTo>
                  <a:pt x="1495" y="1031"/>
                </a:lnTo>
                <a:lnTo>
                  <a:pt x="1466" y="1049"/>
                </a:lnTo>
                <a:lnTo>
                  <a:pt x="1439" y="1067"/>
                </a:lnTo>
                <a:lnTo>
                  <a:pt x="1411" y="1086"/>
                </a:lnTo>
                <a:lnTo>
                  <a:pt x="1384" y="1105"/>
                </a:lnTo>
                <a:lnTo>
                  <a:pt x="1359" y="1125"/>
                </a:lnTo>
                <a:lnTo>
                  <a:pt x="1332" y="1147"/>
                </a:lnTo>
                <a:lnTo>
                  <a:pt x="1307" y="1168"/>
                </a:lnTo>
                <a:lnTo>
                  <a:pt x="1282" y="1189"/>
                </a:lnTo>
                <a:lnTo>
                  <a:pt x="1258" y="1213"/>
                </a:lnTo>
                <a:lnTo>
                  <a:pt x="1234" y="1235"/>
                </a:lnTo>
                <a:lnTo>
                  <a:pt x="1211" y="1259"/>
                </a:lnTo>
                <a:lnTo>
                  <a:pt x="1189" y="1283"/>
                </a:lnTo>
                <a:lnTo>
                  <a:pt x="1167" y="1308"/>
                </a:lnTo>
                <a:lnTo>
                  <a:pt x="1145" y="1334"/>
                </a:lnTo>
                <a:lnTo>
                  <a:pt x="1125" y="1359"/>
                </a:lnTo>
                <a:lnTo>
                  <a:pt x="1104" y="1386"/>
                </a:lnTo>
                <a:lnTo>
                  <a:pt x="1084" y="1413"/>
                </a:lnTo>
                <a:lnTo>
                  <a:pt x="1066" y="1439"/>
                </a:lnTo>
                <a:lnTo>
                  <a:pt x="1048" y="1468"/>
                </a:lnTo>
                <a:lnTo>
                  <a:pt x="1030" y="1496"/>
                </a:lnTo>
                <a:lnTo>
                  <a:pt x="1013" y="1524"/>
                </a:lnTo>
                <a:lnTo>
                  <a:pt x="997" y="1553"/>
                </a:lnTo>
                <a:lnTo>
                  <a:pt x="981" y="1583"/>
                </a:lnTo>
                <a:lnTo>
                  <a:pt x="966" y="1613"/>
                </a:lnTo>
                <a:lnTo>
                  <a:pt x="952" y="1644"/>
                </a:lnTo>
                <a:lnTo>
                  <a:pt x="938" y="1675"/>
                </a:lnTo>
                <a:lnTo>
                  <a:pt x="926" y="1705"/>
                </a:lnTo>
                <a:lnTo>
                  <a:pt x="914" y="1737"/>
                </a:lnTo>
                <a:lnTo>
                  <a:pt x="902" y="1769"/>
                </a:lnTo>
                <a:lnTo>
                  <a:pt x="892" y="1801"/>
                </a:lnTo>
                <a:lnTo>
                  <a:pt x="882" y="1834"/>
                </a:lnTo>
                <a:lnTo>
                  <a:pt x="874" y="1867"/>
                </a:lnTo>
                <a:lnTo>
                  <a:pt x="865" y="1900"/>
                </a:lnTo>
                <a:lnTo>
                  <a:pt x="859" y="1933"/>
                </a:lnTo>
                <a:lnTo>
                  <a:pt x="851" y="1967"/>
                </a:lnTo>
                <a:lnTo>
                  <a:pt x="846" y="2001"/>
                </a:lnTo>
                <a:lnTo>
                  <a:pt x="842" y="2036"/>
                </a:lnTo>
                <a:lnTo>
                  <a:pt x="837" y="2070"/>
                </a:lnTo>
                <a:lnTo>
                  <a:pt x="834" y="2106"/>
                </a:lnTo>
                <a:lnTo>
                  <a:pt x="832" y="2141"/>
                </a:lnTo>
                <a:lnTo>
                  <a:pt x="831" y="2176"/>
                </a:lnTo>
                <a:lnTo>
                  <a:pt x="830" y="2212"/>
                </a:lnTo>
                <a:lnTo>
                  <a:pt x="831" y="2247"/>
                </a:lnTo>
                <a:lnTo>
                  <a:pt x="832" y="2283"/>
                </a:lnTo>
                <a:lnTo>
                  <a:pt x="834" y="2318"/>
                </a:lnTo>
                <a:lnTo>
                  <a:pt x="837" y="2354"/>
                </a:lnTo>
                <a:lnTo>
                  <a:pt x="842" y="2388"/>
                </a:lnTo>
                <a:lnTo>
                  <a:pt x="846" y="2423"/>
                </a:lnTo>
                <a:lnTo>
                  <a:pt x="851" y="2457"/>
                </a:lnTo>
                <a:lnTo>
                  <a:pt x="859" y="2491"/>
                </a:lnTo>
                <a:lnTo>
                  <a:pt x="865" y="2524"/>
                </a:lnTo>
                <a:lnTo>
                  <a:pt x="874" y="2557"/>
                </a:lnTo>
                <a:lnTo>
                  <a:pt x="882" y="2590"/>
                </a:lnTo>
                <a:lnTo>
                  <a:pt x="892" y="2623"/>
                </a:lnTo>
                <a:lnTo>
                  <a:pt x="902" y="2655"/>
                </a:lnTo>
                <a:lnTo>
                  <a:pt x="914" y="2687"/>
                </a:lnTo>
                <a:lnTo>
                  <a:pt x="926" y="2719"/>
                </a:lnTo>
                <a:lnTo>
                  <a:pt x="938" y="2750"/>
                </a:lnTo>
                <a:lnTo>
                  <a:pt x="952" y="2780"/>
                </a:lnTo>
                <a:lnTo>
                  <a:pt x="966" y="2811"/>
                </a:lnTo>
                <a:lnTo>
                  <a:pt x="981" y="2841"/>
                </a:lnTo>
                <a:lnTo>
                  <a:pt x="997" y="2871"/>
                </a:lnTo>
                <a:lnTo>
                  <a:pt x="1013" y="2900"/>
                </a:lnTo>
                <a:lnTo>
                  <a:pt x="1030" y="2928"/>
                </a:lnTo>
                <a:lnTo>
                  <a:pt x="1048" y="2956"/>
                </a:lnTo>
                <a:lnTo>
                  <a:pt x="1066" y="2985"/>
                </a:lnTo>
                <a:lnTo>
                  <a:pt x="1084" y="3011"/>
                </a:lnTo>
                <a:lnTo>
                  <a:pt x="1104" y="3038"/>
                </a:lnTo>
                <a:lnTo>
                  <a:pt x="1125" y="3065"/>
                </a:lnTo>
                <a:lnTo>
                  <a:pt x="1145" y="3090"/>
                </a:lnTo>
                <a:lnTo>
                  <a:pt x="1167" y="3116"/>
                </a:lnTo>
                <a:lnTo>
                  <a:pt x="1189" y="3141"/>
                </a:lnTo>
                <a:lnTo>
                  <a:pt x="1211" y="3165"/>
                </a:lnTo>
                <a:lnTo>
                  <a:pt x="1234" y="3189"/>
                </a:lnTo>
                <a:lnTo>
                  <a:pt x="1258" y="3211"/>
                </a:lnTo>
                <a:lnTo>
                  <a:pt x="1282" y="3235"/>
                </a:lnTo>
                <a:lnTo>
                  <a:pt x="1307" y="3256"/>
                </a:lnTo>
                <a:lnTo>
                  <a:pt x="1332" y="3277"/>
                </a:lnTo>
                <a:lnTo>
                  <a:pt x="1359" y="3299"/>
                </a:lnTo>
                <a:lnTo>
                  <a:pt x="1384" y="3319"/>
                </a:lnTo>
                <a:lnTo>
                  <a:pt x="1411" y="3338"/>
                </a:lnTo>
                <a:lnTo>
                  <a:pt x="1439" y="3357"/>
                </a:lnTo>
                <a:lnTo>
                  <a:pt x="1466" y="3375"/>
                </a:lnTo>
                <a:lnTo>
                  <a:pt x="1495" y="3393"/>
                </a:lnTo>
                <a:lnTo>
                  <a:pt x="1524" y="3410"/>
                </a:lnTo>
                <a:lnTo>
                  <a:pt x="1552" y="3426"/>
                </a:lnTo>
                <a:lnTo>
                  <a:pt x="1582" y="3442"/>
                </a:lnTo>
                <a:lnTo>
                  <a:pt x="1612" y="3457"/>
                </a:lnTo>
                <a:lnTo>
                  <a:pt x="1643" y="3471"/>
                </a:lnTo>
                <a:lnTo>
                  <a:pt x="1674" y="3485"/>
                </a:lnTo>
                <a:lnTo>
                  <a:pt x="1705" y="3498"/>
                </a:lnTo>
                <a:lnTo>
                  <a:pt x="1737" y="3509"/>
                </a:lnTo>
                <a:lnTo>
                  <a:pt x="1769" y="3520"/>
                </a:lnTo>
                <a:lnTo>
                  <a:pt x="1800" y="3531"/>
                </a:lnTo>
                <a:lnTo>
                  <a:pt x="1832" y="3540"/>
                </a:lnTo>
                <a:lnTo>
                  <a:pt x="1865" y="3550"/>
                </a:lnTo>
                <a:lnTo>
                  <a:pt x="1899" y="3557"/>
                </a:lnTo>
                <a:lnTo>
                  <a:pt x="1932" y="3565"/>
                </a:lnTo>
                <a:lnTo>
                  <a:pt x="1966" y="3571"/>
                </a:lnTo>
                <a:lnTo>
                  <a:pt x="2001" y="3578"/>
                </a:lnTo>
                <a:lnTo>
                  <a:pt x="2035" y="3582"/>
                </a:lnTo>
                <a:lnTo>
                  <a:pt x="2070" y="3586"/>
                </a:lnTo>
                <a:lnTo>
                  <a:pt x="2105" y="3589"/>
                </a:lnTo>
                <a:lnTo>
                  <a:pt x="2140" y="3591"/>
                </a:lnTo>
                <a:lnTo>
                  <a:pt x="2175" y="3592"/>
                </a:lnTo>
                <a:lnTo>
                  <a:pt x="2211" y="3594"/>
                </a:lnTo>
                <a:lnTo>
                  <a:pt x="2246" y="3592"/>
                </a:lnTo>
                <a:lnTo>
                  <a:pt x="2283" y="3591"/>
                </a:lnTo>
                <a:lnTo>
                  <a:pt x="2318" y="3589"/>
                </a:lnTo>
                <a:lnTo>
                  <a:pt x="2352" y="3586"/>
                </a:lnTo>
                <a:lnTo>
                  <a:pt x="2387" y="3582"/>
                </a:lnTo>
                <a:lnTo>
                  <a:pt x="2421" y="3578"/>
                </a:lnTo>
                <a:lnTo>
                  <a:pt x="2455" y="3571"/>
                </a:lnTo>
                <a:lnTo>
                  <a:pt x="2489" y="3565"/>
                </a:lnTo>
                <a:lnTo>
                  <a:pt x="2523" y="3557"/>
                </a:lnTo>
                <a:lnTo>
                  <a:pt x="2556" y="3550"/>
                </a:lnTo>
                <a:lnTo>
                  <a:pt x="2589" y="3540"/>
                </a:lnTo>
                <a:lnTo>
                  <a:pt x="2622" y="3531"/>
                </a:lnTo>
                <a:lnTo>
                  <a:pt x="2654" y="3520"/>
                </a:lnTo>
                <a:lnTo>
                  <a:pt x="2686" y="3509"/>
                </a:lnTo>
                <a:lnTo>
                  <a:pt x="2718" y="3498"/>
                </a:lnTo>
                <a:lnTo>
                  <a:pt x="2749" y="3485"/>
                </a:lnTo>
                <a:lnTo>
                  <a:pt x="2780" y="3471"/>
                </a:lnTo>
                <a:lnTo>
                  <a:pt x="2809" y="3457"/>
                </a:lnTo>
                <a:lnTo>
                  <a:pt x="2840" y="3442"/>
                </a:lnTo>
                <a:lnTo>
                  <a:pt x="2869" y="3426"/>
                </a:lnTo>
                <a:lnTo>
                  <a:pt x="2899" y="3410"/>
                </a:lnTo>
                <a:lnTo>
                  <a:pt x="2927" y="3393"/>
                </a:lnTo>
                <a:lnTo>
                  <a:pt x="2955" y="3375"/>
                </a:lnTo>
                <a:lnTo>
                  <a:pt x="2983" y="3357"/>
                </a:lnTo>
                <a:lnTo>
                  <a:pt x="3011" y="3338"/>
                </a:lnTo>
                <a:lnTo>
                  <a:pt x="3037" y="3319"/>
                </a:lnTo>
                <a:lnTo>
                  <a:pt x="3064" y="3299"/>
                </a:lnTo>
                <a:lnTo>
                  <a:pt x="3089" y="3277"/>
                </a:lnTo>
                <a:lnTo>
                  <a:pt x="3115" y="3256"/>
                </a:lnTo>
                <a:lnTo>
                  <a:pt x="3139" y="3235"/>
                </a:lnTo>
                <a:lnTo>
                  <a:pt x="3164" y="3211"/>
                </a:lnTo>
                <a:lnTo>
                  <a:pt x="3187" y="3189"/>
                </a:lnTo>
                <a:lnTo>
                  <a:pt x="3211" y="3165"/>
                </a:lnTo>
                <a:lnTo>
                  <a:pt x="3233" y="3141"/>
                </a:lnTo>
                <a:lnTo>
                  <a:pt x="3255" y="3116"/>
                </a:lnTo>
                <a:lnTo>
                  <a:pt x="3277" y="3090"/>
                </a:lnTo>
                <a:lnTo>
                  <a:pt x="3298" y="3065"/>
                </a:lnTo>
                <a:lnTo>
                  <a:pt x="3318" y="3038"/>
                </a:lnTo>
                <a:lnTo>
                  <a:pt x="3337" y="3011"/>
                </a:lnTo>
                <a:lnTo>
                  <a:pt x="3356" y="2985"/>
                </a:lnTo>
                <a:lnTo>
                  <a:pt x="3374" y="2956"/>
                </a:lnTo>
                <a:lnTo>
                  <a:pt x="3393" y="2928"/>
                </a:lnTo>
                <a:lnTo>
                  <a:pt x="3409" y="2900"/>
                </a:lnTo>
                <a:lnTo>
                  <a:pt x="3426" y="2871"/>
                </a:lnTo>
                <a:lnTo>
                  <a:pt x="3440" y="2841"/>
                </a:lnTo>
                <a:lnTo>
                  <a:pt x="3455" y="2811"/>
                </a:lnTo>
                <a:lnTo>
                  <a:pt x="3470" y="2780"/>
                </a:lnTo>
                <a:lnTo>
                  <a:pt x="3483" y="2750"/>
                </a:lnTo>
                <a:lnTo>
                  <a:pt x="3496" y="2719"/>
                </a:lnTo>
                <a:lnTo>
                  <a:pt x="3509" y="2687"/>
                </a:lnTo>
                <a:lnTo>
                  <a:pt x="3519" y="2655"/>
                </a:lnTo>
                <a:lnTo>
                  <a:pt x="3530" y="2623"/>
                </a:lnTo>
                <a:lnTo>
                  <a:pt x="3539" y="2590"/>
                </a:lnTo>
                <a:lnTo>
                  <a:pt x="3549" y="2557"/>
                </a:lnTo>
                <a:lnTo>
                  <a:pt x="3556" y="2524"/>
                </a:lnTo>
                <a:lnTo>
                  <a:pt x="3564" y="2491"/>
                </a:lnTo>
                <a:lnTo>
                  <a:pt x="3570" y="2457"/>
                </a:lnTo>
                <a:lnTo>
                  <a:pt x="3576" y="2423"/>
                </a:lnTo>
                <a:lnTo>
                  <a:pt x="3581" y="2388"/>
                </a:lnTo>
                <a:lnTo>
                  <a:pt x="3585" y="2354"/>
                </a:lnTo>
                <a:lnTo>
                  <a:pt x="3588" y="2318"/>
                </a:lnTo>
                <a:lnTo>
                  <a:pt x="3591" y="2283"/>
                </a:lnTo>
                <a:lnTo>
                  <a:pt x="3592" y="2247"/>
                </a:lnTo>
                <a:lnTo>
                  <a:pt x="3592" y="2212"/>
                </a:lnTo>
                <a:lnTo>
                  <a:pt x="3592" y="2176"/>
                </a:lnTo>
                <a:lnTo>
                  <a:pt x="3591" y="2141"/>
                </a:lnTo>
                <a:lnTo>
                  <a:pt x="3588" y="2106"/>
                </a:lnTo>
                <a:lnTo>
                  <a:pt x="3585" y="2070"/>
                </a:lnTo>
                <a:lnTo>
                  <a:pt x="3581" y="2036"/>
                </a:lnTo>
                <a:lnTo>
                  <a:pt x="3576" y="2001"/>
                </a:lnTo>
                <a:lnTo>
                  <a:pt x="3570" y="1967"/>
                </a:lnTo>
                <a:lnTo>
                  <a:pt x="3564" y="1933"/>
                </a:lnTo>
                <a:lnTo>
                  <a:pt x="3556" y="1900"/>
                </a:lnTo>
                <a:lnTo>
                  <a:pt x="3549" y="1867"/>
                </a:lnTo>
                <a:lnTo>
                  <a:pt x="3539" y="1834"/>
                </a:lnTo>
                <a:lnTo>
                  <a:pt x="3530" y="1801"/>
                </a:lnTo>
                <a:lnTo>
                  <a:pt x="3519" y="1769"/>
                </a:lnTo>
                <a:lnTo>
                  <a:pt x="3509" y="1737"/>
                </a:lnTo>
                <a:lnTo>
                  <a:pt x="3496" y="1705"/>
                </a:lnTo>
                <a:lnTo>
                  <a:pt x="3483" y="1675"/>
                </a:lnTo>
                <a:lnTo>
                  <a:pt x="3470" y="1644"/>
                </a:lnTo>
                <a:lnTo>
                  <a:pt x="3455" y="1613"/>
                </a:lnTo>
                <a:lnTo>
                  <a:pt x="3440" y="1583"/>
                </a:lnTo>
                <a:lnTo>
                  <a:pt x="3426" y="1553"/>
                </a:lnTo>
                <a:lnTo>
                  <a:pt x="3409" y="1524"/>
                </a:lnTo>
                <a:lnTo>
                  <a:pt x="3393" y="1496"/>
                </a:lnTo>
                <a:lnTo>
                  <a:pt x="3374" y="1468"/>
                </a:lnTo>
                <a:lnTo>
                  <a:pt x="3356" y="1439"/>
                </a:lnTo>
                <a:lnTo>
                  <a:pt x="3337" y="1413"/>
                </a:lnTo>
                <a:lnTo>
                  <a:pt x="3318" y="1386"/>
                </a:lnTo>
                <a:lnTo>
                  <a:pt x="3298" y="1359"/>
                </a:lnTo>
                <a:lnTo>
                  <a:pt x="3277" y="1334"/>
                </a:lnTo>
                <a:lnTo>
                  <a:pt x="3255" y="1308"/>
                </a:lnTo>
                <a:lnTo>
                  <a:pt x="3233" y="1283"/>
                </a:lnTo>
                <a:lnTo>
                  <a:pt x="3211" y="1259"/>
                </a:lnTo>
                <a:lnTo>
                  <a:pt x="3187" y="1235"/>
                </a:lnTo>
                <a:close/>
              </a:path>
            </a:pathLst>
          </a:custGeom>
          <a:solidFill>
            <a:schemeClr val="lt1"/>
          </a:solidFill>
          <a:ln>
            <a:noFill/>
          </a:ln>
        </p:spPr>
        <p:txBody>
          <a:bodyPr anchor="ctr">
            <a:normAutofit fontScale="92500" lnSpcReduction="20000"/>
            <a:scene3d>
              <a:camera prst="orthographicFront"/>
              <a:lightRig rig="threePt" dir="t"/>
            </a:scene3d>
            <a:sp3d contourW="12700">
              <a:contourClr>
                <a:srgbClr val="FFFFFF"/>
              </a:contourClr>
            </a:sp3d>
          </a:bodyPr>
          <a:lstStyle/>
          <a:p>
            <a:pPr algn="ctr">
              <a:lnSpc>
                <a:spcPct val="140000"/>
              </a:lnSpc>
            </a:pPr>
            <a:endParaRPr lang="zh-CN" altLang="en-US">
              <a:solidFill>
                <a:srgbClr val="FFFFFF"/>
              </a:solidFill>
              <a:latin typeface="Arial" panose="020B0604020202020204" pitchFamily="34" charset="0"/>
              <a:ea typeface="微软雅黑" panose="020B0503020204020204" charset="-122"/>
              <a:sym typeface="Arial" panose="020B0604020202020204" pitchFamily="34" charset="0"/>
            </a:endParaRPr>
          </a:p>
        </p:txBody>
      </p:sp>
      <p:cxnSp>
        <p:nvCxnSpPr>
          <p:cNvPr id="51" name="直接箭头连接符 50"/>
          <p:cNvCxnSpPr/>
          <p:nvPr>
            <p:custDataLst>
              <p:tags r:id="rId17"/>
            </p:custDataLst>
          </p:nvPr>
        </p:nvCxnSpPr>
        <p:spPr>
          <a:xfrm flipH="1">
            <a:off x="5242516" y="4786463"/>
            <a:ext cx="4" cy="547304"/>
          </a:xfrm>
          <a:prstGeom prst="straightConnector1">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15" name="椭圆 14"/>
          <p:cNvSpPr/>
          <p:nvPr>
            <p:custDataLst>
              <p:tags r:id="rId18"/>
            </p:custDataLst>
          </p:nvPr>
        </p:nvSpPr>
        <p:spPr>
          <a:xfrm>
            <a:off x="2045642" y="3783431"/>
            <a:ext cx="846885" cy="84688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lnSpc>
                <a:spcPct val="140000"/>
              </a:lnSpc>
            </a:pPr>
            <a:endParaRPr lang="zh-CN" altLang="en-US">
              <a:solidFill>
                <a:schemeClr val="lt1"/>
              </a:solidFill>
              <a:latin typeface="Arial" panose="020B0604020202020204" pitchFamily="34" charset="0"/>
              <a:ea typeface="微软雅黑" panose="020B0503020204020204" charset="-122"/>
              <a:sym typeface="Arial" panose="020B0604020202020204" pitchFamily="34" charset="0"/>
            </a:endParaRPr>
          </a:p>
        </p:txBody>
      </p:sp>
      <p:sp>
        <p:nvSpPr>
          <p:cNvPr id="16" name="KSO_Shape"/>
          <p:cNvSpPr/>
          <p:nvPr>
            <p:custDataLst>
              <p:tags r:id="rId19"/>
            </p:custDataLst>
          </p:nvPr>
        </p:nvSpPr>
        <p:spPr>
          <a:xfrm>
            <a:off x="2205450" y="4035949"/>
            <a:ext cx="527268" cy="341846"/>
          </a:xfrm>
          <a:custGeom>
            <a:avLst/>
            <a:gdLst>
              <a:gd name="connsiteX0" fmla="*/ 7294257 w 8709025"/>
              <a:gd name="connsiteY0" fmla="*/ 2608768 h 5641695"/>
              <a:gd name="connsiteX1" fmla="*/ 7365669 w 8709025"/>
              <a:gd name="connsiteY1" fmla="*/ 2634905 h 5641695"/>
              <a:gd name="connsiteX2" fmla="*/ 8297853 w 8709025"/>
              <a:gd name="connsiteY2" fmla="*/ 3895849 h 5641695"/>
              <a:gd name="connsiteX3" fmla="*/ 8305800 w 8709025"/>
              <a:gd name="connsiteY3" fmla="*/ 4053232 h 5641695"/>
              <a:gd name="connsiteX4" fmla="*/ 8297853 w 8709025"/>
              <a:gd name="connsiteY4" fmla="*/ 4210615 h 5641695"/>
              <a:gd name="connsiteX5" fmla="*/ 7365669 w 8709025"/>
              <a:gd name="connsiteY5" fmla="*/ 5471558 h 5641695"/>
              <a:gd name="connsiteX6" fmla="*/ 7294257 w 8709025"/>
              <a:gd name="connsiteY6" fmla="*/ 5497695 h 5641695"/>
              <a:gd name="connsiteX7" fmla="*/ 7393254 w 8709025"/>
              <a:gd name="connsiteY7" fmla="*/ 5482587 h 5641695"/>
              <a:gd name="connsiteX8" fmla="*/ 8550679 w 8709025"/>
              <a:gd name="connsiteY8" fmla="*/ 4202405 h 5641695"/>
              <a:gd name="connsiteX9" fmla="*/ 8558212 w 8709025"/>
              <a:gd name="connsiteY9" fmla="*/ 4053232 h 5641695"/>
              <a:gd name="connsiteX10" fmla="*/ 8550679 w 8709025"/>
              <a:gd name="connsiteY10" fmla="*/ 3904058 h 5641695"/>
              <a:gd name="connsiteX11" fmla="*/ 7393254 w 8709025"/>
              <a:gd name="connsiteY11" fmla="*/ 2623877 h 5641695"/>
              <a:gd name="connsiteX12" fmla="*/ 1414768 w 8709025"/>
              <a:gd name="connsiteY12" fmla="*/ 2608768 h 5641695"/>
              <a:gd name="connsiteX13" fmla="*/ 1315771 w 8709025"/>
              <a:gd name="connsiteY13" fmla="*/ 2623877 h 5641695"/>
              <a:gd name="connsiteX14" fmla="*/ 158346 w 8709025"/>
              <a:gd name="connsiteY14" fmla="*/ 3904058 h 5641695"/>
              <a:gd name="connsiteX15" fmla="*/ 150813 w 8709025"/>
              <a:gd name="connsiteY15" fmla="*/ 4053232 h 5641695"/>
              <a:gd name="connsiteX16" fmla="*/ 158346 w 8709025"/>
              <a:gd name="connsiteY16" fmla="*/ 4202405 h 5641695"/>
              <a:gd name="connsiteX17" fmla="*/ 1315771 w 8709025"/>
              <a:gd name="connsiteY17" fmla="*/ 5482587 h 5641695"/>
              <a:gd name="connsiteX18" fmla="*/ 1414768 w 8709025"/>
              <a:gd name="connsiteY18" fmla="*/ 5497695 h 5641695"/>
              <a:gd name="connsiteX19" fmla="*/ 1343356 w 8709025"/>
              <a:gd name="connsiteY19" fmla="*/ 5471558 h 5641695"/>
              <a:gd name="connsiteX20" fmla="*/ 411172 w 8709025"/>
              <a:gd name="connsiteY20" fmla="*/ 4210615 h 5641695"/>
              <a:gd name="connsiteX21" fmla="*/ 403225 w 8709025"/>
              <a:gd name="connsiteY21" fmla="*/ 4053232 h 5641695"/>
              <a:gd name="connsiteX22" fmla="*/ 411172 w 8709025"/>
              <a:gd name="connsiteY22" fmla="*/ 3895849 h 5641695"/>
              <a:gd name="connsiteX23" fmla="*/ 1343356 w 8709025"/>
              <a:gd name="connsiteY23" fmla="*/ 2634905 h 5641695"/>
              <a:gd name="connsiteX24" fmla="*/ 4354513 w 8709025"/>
              <a:gd name="connsiteY24" fmla="*/ 0 h 5641695"/>
              <a:gd name="connsiteX25" fmla="*/ 6995109 w 8709025"/>
              <a:gd name="connsiteY25" fmla="*/ 2382914 h 5641695"/>
              <a:gd name="connsiteX26" fmla="*/ 6999242 w 8709025"/>
              <a:gd name="connsiteY26" fmla="*/ 2464767 h 5641695"/>
              <a:gd name="connsiteX27" fmla="*/ 7120561 w 8709025"/>
              <a:gd name="connsiteY27" fmla="*/ 2464767 h 5641695"/>
              <a:gd name="connsiteX28" fmla="*/ 8709025 w 8709025"/>
              <a:gd name="connsiteY28" fmla="*/ 4053231 h 5641695"/>
              <a:gd name="connsiteX29" fmla="*/ 7120561 w 8709025"/>
              <a:gd name="connsiteY29" fmla="*/ 5641695 h 5641695"/>
              <a:gd name="connsiteX30" fmla="*/ 7008813 w 8709025"/>
              <a:gd name="connsiteY30" fmla="*/ 5641695 h 5641695"/>
              <a:gd name="connsiteX31" fmla="*/ 6945312 w 8709025"/>
              <a:gd name="connsiteY31" fmla="*/ 5641695 h 5641695"/>
              <a:gd name="connsiteX32" fmla="*/ 6453313 w 8709025"/>
              <a:gd name="connsiteY32" fmla="*/ 5641695 h 5641695"/>
              <a:gd name="connsiteX33" fmla="*/ 6453313 w 8709025"/>
              <a:gd name="connsiteY33" fmla="*/ 2833068 h 5641695"/>
              <a:gd name="connsiteX34" fmla="*/ 6452797 w 8709025"/>
              <a:gd name="connsiteY34" fmla="*/ 2833068 h 5641695"/>
              <a:gd name="connsiteX35" fmla="*/ 6452797 w 8709025"/>
              <a:gd name="connsiteY35" fmla="*/ 2745984 h 5641695"/>
              <a:gd name="connsiteX36" fmla="*/ 4354514 w 8709025"/>
              <a:gd name="connsiteY36" fmla="*/ 647700 h 5641695"/>
              <a:gd name="connsiteX37" fmla="*/ 2256231 w 8709025"/>
              <a:gd name="connsiteY37" fmla="*/ 2745984 h 5641695"/>
              <a:gd name="connsiteX38" fmla="*/ 2256231 w 8709025"/>
              <a:gd name="connsiteY38" fmla="*/ 2833068 h 5641695"/>
              <a:gd name="connsiteX39" fmla="*/ 2255713 w 8709025"/>
              <a:gd name="connsiteY39" fmla="*/ 2833068 h 5641695"/>
              <a:gd name="connsiteX40" fmla="*/ 2255713 w 8709025"/>
              <a:gd name="connsiteY40" fmla="*/ 5641695 h 5641695"/>
              <a:gd name="connsiteX41" fmla="*/ 1763713 w 8709025"/>
              <a:gd name="connsiteY41" fmla="*/ 5641695 h 5641695"/>
              <a:gd name="connsiteX42" fmla="*/ 1700213 w 8709025"/>
              <a:gd name="connsiteY42" fmla="*/ 5641695 h 5641695"/>
              <a:gd name="connsiteX43" fmla="*/ 1588464 w 8709025"/>
              <a:gd name="connsiteY43" fmla="*/ 5641695 h 5641695"/>
              <a:gd name="connsiteX44" fmla="*/ 0 w 8709025"/>
              <a:gd name="connsiteY44" fmla="*/ 4053231 h 5641695"/>
              <a:gd name="connsiteX45" fmla="*/ 1588464 w 8709025"/>
              <a:gd name="connsiteY45" fmla="*/ 2464767 h 5641695"/>
              <a:gd name="connsiteX46" fmla="*/ 1709784 w 8709025"/>
              <a:gd name="connsiteY46" fmla="*/ 2464767 h 5641695"/>
              <a:gd name="connsiteX47" fmla="*/ 1713917 w 8709025"/>
              <a:gd name="connsiteY47" fmla="*/ 2382913 h 5641695"/>
              <a:gd name="connsiteX48" fmla="*/ 4354513 w 8709025"/>
              <a:gd name="connsiteY48" fmla="*/ 0 h 5641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8709025" h="5641695">
                <a:moveTo>
                  <a:pt x="7294257" y="2608768"/>
                </a:moveTo>
                <a:lnTo>
                  <a:pt x="7365669" y="2634905"/>
                </a:lnTo>
                <a:cubicBezTo>
                  <a:pt x="7872105" y="2849110"/>
                  <a:pt x="8240046" y="3326637"/>
                  <a:pt x="8297853" y="3895849"/>
                </a:cubicBezTo>
                <a:lnTo>
                  <a:pt x="8305800" y="4053232"/>
                </a:lnTo>
                <a:lnTo>
                  <a:pt x="8297853" y="4210615"/>
                </a:lnTo>
                <a:cubicBezTo>
                  <a:pt x="8240046" y="4779826"/>
                  <a:pt x="7872105" y="5257354"/>
                  <a:pt x="7365669" y="5471558"/>
                </a:cubicBezTo>
                <a:lnTo>
                  <a:pt x="7294257" y="5497695"/>
                </a:lnTo>
                <a:lnTo>
                  <a:pt x="7393254" y="5482587"/>
                </a:lnTo>
                <a:cubicBezTo>
                  <a:pt x="8010606" y="5356258"/>
                  <a:pt x="8485926" y="4840019"/>
                  <a:pt x="8550679" y="4202405"/>
                </a:cubicBezTo>
                <a:lnTo>
                  <a:pt x="8558212" y="4053232"/>
                </a:lnTo>
                <a:lnTo>
                  <a:pt x="8550679" y="3904058"/>
                </a:lnTo>
                <a:cubicBezTo>
                  <a:pt x="8485926" y="3266444"/>
                  <a:pt x="8010606" y="2750205"/>
                  <a:pt x="7393254" y="2623877"/>
                </a:cubicBezTo>
                <a:close/>
                <a:moveTo>
                  <a:pt x="1414768" y="2608768"/>
                </a:moveTo>
                <a:lnTo>
                  <a:pt x="1315771" y="2623877"/>
                </a:lnTo>
                <a:cubicBezTo>
                  <a:pt x="698419" y="2750205"/>
                  <a:pt x="223099" y="3266444"/>
                  <a:pt x="158346" y="3904058"/>
                </a:cubicBezTo>
                <a:lnTo>
                  <a:pt x="150813" y="4053232"/>
                </a:lnTo>
                <a:lnTo>
                  <a:pt x="158346" y="4202405"/>
                </a:lnTo>
                <a:cubicBezTo>
                  <a:pt x="223099" y="4840019"/>
                  <a:pt x="698419" y="5356258"/>
                  <a:pt x="1315771" y="5482587"/>
                </a:cubicBezTo>
                <a:lnTo>
                  <a:pt x="1414768" y="5497695"/>
                </a:lnTo>
                <a:lnTo>
                  <a:pt x="1343356" y="5471558"/>
                </a:lnTo>
                <a:cubicBezTo>
                  <a:pt x="836920" y="5257354"/>
                  <a:pt x="468979" y="4779826"/>
                  <a:pt x="411172" y="4210615"/>
                </a:cubicBezTo>
                <a:lnTo>
                  <a:pt x="403225" y="4053232"/>
                </a:lnTo>
                <a:lnTo>
                  <a:pt x="411172" y="3895849"/>
                </a:lnTo>
                <a:cubicBezTo>
                  <a:pt x="468979" y="3326637"/>
                  <a:pt x="836920" y="2849110"/>
                  <a:pt x="1343356" y="2634905"/>
                </a:cubicBezTo>
                <a:close/>
                <a:moveTo>
                  <a:pt x="4354513" y="0"/>
                </a:moveTo>
                <a:cubicBezTo>
                  <a:pt x="5728822" y="0"/>
                  <a:pt x="6859183" y="1044467"/>
                  <a:pt x="6995109" y="2382914"/>
                </a:cubicBezTo>
                <a:lnTo>
                  <a:pt x="6999242" y="2464767"/>
                </a:lnTo>
                <a:lnTo>
                  <a:pt x="7120561" y="2464767"/>
                </a:lnTo>
                <a:cubicBezTo>
                  <a:pt x="7997845" y="2464767"/>
                  <a:pt x="8709025" y="3175947"/>
                  <a:pt x="8709025" y="4053231"/>
                </a:cubicBezTo>
                <a:cubicBezTo>
                  <a:pt x="8709025" y="4930515"/>
                  <a:pt x="7997845" y="5641695"/>
                  <a:pt x="7120561" y="5641695"/>
                </a:cubicBezTo>
                <a:lnTo>
                  <a:pt x="7008813" y="5641695"/>
                </a:lnTo>
                <a:lnTo>
                  <a:pt x="6945312" y="5641695"/>
                </a:lnTo>
                <a:lnTo>
                  <a:pt x="6453313" y="5641695"/>
                </a:lnTo>
                <a:lnTo>
                  <a:pt x="6453313" y="2833068"/>
                </a:lnTo>
                <a:lnTo>
                  <a:pt x="6452797" y="2833068"/>
                </a:lnTo>
                <a:lnTo>
                  <a:pt x="6452797" y="2745984"/>
                </a:lnTo>
                <a:cubicBezTo>
                  <a:pt x="6452797" y="1587133"/>
                  <a:pt x="5513364" y="647700"/>
                  <a:pt x="4354514" y="647700"/>
                </a:cubicBezTo>
                <a:cubicBezTo>
                  <a:pt x="3195664" y="647700"/>
                  <a:pt x="2256231" y="1587133"/>
                  <a:pt x="2256231" y="2745984"/>
                </a:cubicBezTo>
                <a:lnTo>
                  <a:pt x="2256231" y="2833068"/>
                </a:lnTo>
                <a:lnTo>
                  <a:pt x="2255713" y="2833068"/>
                </a:lnTo>
                <a:lnTo>
                  <a:pt x="2255713" y="5641695"/>
                </a:lnTo>
                <a:lnTo>
                  <a:pt x="1763713" y="5641695"/>
                </a:lnTo>
                <a:lnTo>
                  <a:pt x="1700213" y="5641695"/>
                </a:lnTo>
                <a:lnTo>
                  <a:pt x="1588464" y="5641695"/>
                </a:lnTo>
                <a:cubicBezTo>
                  <a:pt x="711180" y="5641695"/>
                  <a:pt x="0" y="4930515"/>
                  <a:pt x="0" y="4053231"/>
                </a:cubicBezTo>
                <a:cubicBezTo>
                  <a:pt x="0" y="3175947"/>
                  <a:pt x="711180" y="2464767"/>
                  <a:pt x="1588464" y="2464767"/>
                </a:cubicBezTo>
                <a:lnTo>
                  <a:pt x="1709784" y="2464767"/>
                </a:lnTo>
                <a:lnTo>
                  <a:pt x="1713917" y="2382913"/>
                </a:lnTo>
                <a:cubicBezTo>
                  <a:pt x="1849844" y="1044467"/>
                  <a:pt x="2980205" y="0"/>
                  <a:pt x="4354513" y="0"/>
                </a:cubicBezTo>
                <a:close/>
              </a:path>
            </a:pathLst>
          </a:custGeom>
          <a:solidFill>
            <a:schemeClr val="l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fontScale="67500" lnSpcReduction="20000"/>
            <a:scene3d>
              <a:camera prst="orthographicFront"/>
              <a:lightRig rig="threePt" dir="t"/>
            </a:scene3d>
            <a:sp3d contourW="12700">
              <a:contourClr>
                <a:srgbClr val="FFFFFF"/>
              </a:contourClr>
            </a:sp3d>
          </a:bodyPr>
          <a:lstStyle/>
          <a:p>
            <a:pPr algn="ctr">
              <a:lnSpc>
                <a:spcPct val="140000"/>
              </a:lnSpc>
            </a:pPr>
            <a:endParaRPr lang="zh-CN" altLang="en-US">
              <a:solidFill>
                <a:srgbClr val="FFFFFF"/>
              </a:solidFill>
              <a:latin typeface="Arial" panose="020B0604020202020204" pitchFamily="34" charset="0"/>
              <a:ea typeface="微软雅黑" panose="020B0503020204020204" charset="-122"/>
              <a:sym typeface="Arial" panose="020B0604020202020204" pitchFamily="34" charset="0"/>
            </a:endParaRPr>
          </a:p>
        </p:txBody>
      </p:sp>
      <p:cxnSp>
        <p:nvCxnSpPr>
          <p:cNvPr id="56" name="直接箭头连接符 55"/>
          <p:cNvCxnSpPr/>
          <p:nvPr>
            <p:custDataLst>
              <p:tags r:id="rId20"/>
            </p:custDataLst>
          </p:nvPr>
        </p:nvCxnSpPr>
        <p:spPr>
          <a:xfrm flipH="1" flipV="1">
            <a:off x="2469082" y="3249052"/>
            <a:ext cx="4" cy="547305"/>
          </a:xfrm>
          <a:prstGeom prst="straightConnector1">
            <a:avLst/>
          </a:prstGeom>
          <a:ln>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57" name="标题 1"/>
          <p:cNvSpPr txBox="1"/>
          <p:nvPr>
            <p:custDataLst>
              <p:tags r:id="rId21"/>
            </p:custDataLst>
          </p:nvPr>
        </p:nvSpPr>
        <p:spPr>
          <a:xfrm>
            <a:off x="1068009" y="2025814"/>
            <a:ext cx="2918985" cy="1192504"/>
          </a:xfrm>
          <a:prstGeom prst="rect">
            <a:avLst/>
          </a:prstGeom>
          <a:noFill/>
        </p:spPr>
        <p:txBody>
          <a:bodyPr wrap="square" rtlCol="0" anchor="b">
            <a:normAutofit/>
          </a:bodyPr>
          <a:lstStyle>
            <a:defPPr>
              <a:defRPr lang="zh-CN"/>
            </a:defPPr>
            <a:lvl1pPr>
              <a:lnSpc>
                <a:spcPct val="130000"/>
              </a:lnSpc>
              <a:defRPr sz="1200"/>
            </a:lvl1pPr>
          </a:lstStyle>
          <a:p>
            <a:pPr marL="0" lvl="0" indent="0" algn="ctr">
              <a:lnSpc>
                <a:spcPct val="120000"/>
              </a:lnSpc>
              <a:spcBef>
                <a:spcPts val="0"/>
              </a:spcBef>
              <a:spcAft>
                <a:spcPts val="0"/>
              </a:spcAft>
              <a:buSzPct val="100000"/>
            </a:pPr>
            <a:r>
              <a:rPr lang="zh-CN" altLang="en-US" sz="1800" spc="150">
                <a:solidFill>
                  <a:schemeClr val="dk1"/>
                </a:solidFill>
                <a:latin typeface="Arial" panose="020B0604020202020204" pitchFamily="34" charset="0"/>
                <a:ea typeface="微软雅黑" panose="020B0503020204020204" charset="-122"/>
                <a:sym typeface="+mn-ea"/>
              </a:rPr>
              <a:t>提出背景</a:t>
            </a:r>
            <a:endParaRPr lang="zh-CN" altLang="en-US" sz="1800" spc="150">
              <a:solidFill>
                <a:schemeClr val="dk1"/>
              </a:solidFill>
              <a:latin typeface="Arial" panose="020B0604020202020204" pitchFamily="34" charset="0"/>
              <a:ea typeface="微软雅黑" panose="020B0503020204020204" charset="-122"/>
              <a:sym typeface="+mn-ea"/>
            </a:endParaRPr>
          </a:p>
        </p:txBody>
      </p:sp>
      <p:sp>
        <p:nvSpPr>
          <p:cNvPr id="24" name="椭圆 23"/>
          <p:cNvSpPr/>
          <p:nvPr>
            <p:custDataLst>
              <p:tags r:id="rId22"/>
            </p:custDataLst>
          </p:nvPr>
        </p:nvSpPr>
        <p:spPr>
          <a:xfrm>
            <a:off x="7384684" y="3229798"/>
            <a:ext cx="846885" cy="84688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lnSpc>
                <a:spcPct val="140000"/>
              </a:lnSpc>
            </a:pPr>
            <a:endParaRPr lang="zh-CN" altLang="en-US">
              <a:solidFill>
                <a:schemeClr val="lt1"/>
              </a:solidFill>
              <a:latin typeface="Arial" panose="020B0604020202020204" pitchFamily="34" charset="0"/>
              <a:ea typeface="微软雅黑" panose="020B0503020204020204" charset="-122"/>
              <a:sym typeface="Arial" panose="020B0604020202020204" pitchFamily="34" charset="0"/>
            </a:endParaRPr>
          </a:p>
        </p:txBody>
      </p:sp>
      <p:sp>
        <p:nvSpPr>
          <p:cNvPr id="30" name="KSO_Shape"/>
          <p:cNvSpPr/>
          <p:nvPr>
            <p:custDataLst>
              <p:tags r:id="rId23"/>
            </p:custDataLst>
          </p:nvPr>
        </p:nvSpPr>
        <p:spPr bwMode="auto">
          <a:xfrm>
            <a:off x="7573281" y="3421236"/>
            <a:ext cx="469692" cy="461081"/>
          </a:xfrm>
          <a:custGeom>
            <a:avLst/>
            <a:gdLst>
              <a:gd name="T0" fmla="*/ 1979929 w 1981200"/>
              <a:gd name="T1" fmla="*/ 1006826 h 1946275"/>
              <a:gd name="T2" fmla="*/ 1969763 w 1981200"/>
              <a:gd name="T3" fmla="*/ 1106267 h 1946275"/>
              <a:gd name="T4" fmla="*/ 1950383 w 1981200"/>
              <a:gd name="T5" fmla="*/ 1203166 h 1946275"/>
              <a:gd name="T6" fmla="*/ 1921154 w 1981200"/>
              <a:gd name="T7" fmla="*/ 1296254 h 1946275"/>
              <a:gd name="T8" fmla="*/ 1883665 w 1981200"/>
              <a:gd name="T9" fmla="*/ 1385211 h 1946275"/>
              <a:gd name="T10" fmla="*/ 1837598 w 1981200"/>
              <a:gd name="T11" fmla="*/ 1469402 h 1946275"/>
              <a:gd name="T12" fmla="*/ 1784542 w 1981200"/>
              <a:gd name="T13" fmla="*/ 1548193 h 1946275"/>
              <a:gd name="T14" fmla="*/ 1724178 w 1981200"/>
              <a:gd name="T15" fmla="*/ 1621582 h 1946275"/>
              <a:gd name="T16" fmla="*/ 1656507 w 1981200"/>
              <a:gd name="T17" fmla="*/ 1688935 h 1946275"/>
              <a:gd name="T18" fmla="*/ 1583435 w 1981200"/>
              <a:gd name="T19" fmla="*/ 1749299 h 1946275"/>
              <a:gd name="T20" fmla="*/ 1504327 w 1981200"/>
              <a:gd name="T21" fmla="*/ 1802673 h 1946275"/>
              <a:gd name="T22" fmla="*/ 1420136 w 1981200"/>
              <a:gd name="T23" fmla="*/ 1848422 h 1946275"/>
              <a:gd name="T24" fmla="*/ 1331179 w 1981200"/>
              <a:gd name="T25" fmla="*/ 1886229 h 1946275"/>
              <a:gd name="T26" fmla="*/ 1238409 w 1981200"/>
              <a:gd name="T27" fmla="*/ 1915140 h 1946275"/>
              <a:gd name="T28" fmla="*/ 1141827 w 1981200"/>
              <a:gd name="T29" fmla="*/ 1934838 h 1946275"/>
              <a:gd name="T30" fmla="*/ 1041750 w 1981200"/>
              <a:gd name="T31" fmla="*/ 1945004 h 1946275"/>
              <a:gd name="T32" fmla="*/ 939767 w 1981200"/>
              <a:gd name="T33" fmla="*/ 1945004 h 1946275"/>
              <a:gd name="T34" fmla="*/ 840008 w 1981200"/>
              <a:gd name="T35" fmla="*/ 1934838 h 1946275"/>
              <a:gd name="T36" fmla="*/ 743109 w 1981200"/>
              <a:gd name="T37" fmla="*/ 1915140 h 1946275"/>
              <a:gd name="T38" fmla="*/ 650022 w 1981200"/>
              <a:gd name="T39" fmla="*/ 1886229 h 1946275"/>
              <a:gd name="T40" fmla="*/ 561382 w 1981200"/>
              <a:gd name="T41" fmla="*/ 1848422 h 1946275"/>
              <a:gd name="T42" fmla="*/ 477191 w 1981200"/>
              <a:gd name="T43" fmla="*/ 1802673 h 1946275"/>
              <a:gd name="T44" fmla="*/ 398083 w 1981200"/>
              <a:gd name="T45" fmla="*/ 1749299 h 1946275"/>
              <a:gd name="T46" fmla="*/ 324693 w 1981200"/>
              <a:gd name="T47" fmla="*/ 1688935 h 1946275"/>
              <a:gd name="T48" fmla="*/ 257658 w 1981200"/>
              <a:gd name="T49" fmla="*/ 1621582 h 1946275"/>
              <a:gd name="T50" fmla="*/ 196976 w 1981200"/>
              <a:gd name="T51" fmla="*/ 1548193 h 1946275"/>
              <a:gd name="T52" fmla="*/ 143602 w 1981200"/>
              <a:gd name="T53" fmla="*/ 1469402 h 1946275"/>
              <a:gd name="T54" fmla="*/ 98170 w 1981200"/>
              <a:gd name="T55" fmla="*/ 1385211 h 1946275"/>
              <a:gd name="T56" fmla="*/ 60364 w 1981200"/>
              <a:gd name="T57" fmla="*/ 1296254 h 1946275"/>
              <a:gd name="T58" fmla="*/ 31453 w 1981200"/>
              <a:gd name="T59" fmla="*/ 1203166 h 1946275"/>
              <a:gd name="T60" fmla="*/ 11755 w 1981200"/>
              <a:gd name="T61" fmla="*/ 1106267 h 1946275"/>
              <a:gd name="T62" fmla="*/ 1588 w 1981200"/>
              <a:gd name="T63" fmla="*/ 1006826 h 1946275"/>
              <a:gd name="T64" fmla="*/ 1740120 w 1981200"/>
              <a:gd name="T65" fmla="*/ 317 h 1946275"/>
              <a:gd name="T66" fmla="*/ 1788718 w 1981200"/>
              <a:gd name="T67" fmla="*/ 7610 h 1946275"/>
              <a:gd name="T68" fmla="*/ 1836362 w 1981200"/>
              <a:gd name="T69" fmla="*/ 24415 h 1946275"/>
              <a:gd name="T70" fmla="*/ 1880512 w 1981200"/>
              <a:gd name="T71" fmla="*/ 51366 h 1946275"/>
              <a:gd name="T72" fmla="*/ 1917675 w 1981200"/>
              <a:gd name="T73" fmla="*/ 85293 h 1946275"/>
              <a:gd name="T74" fmla="*/ 1946896 w 1981200"/>
              <a:gd name="T75" fmla="*/ 125244 h 1946275"/>
              <a:gd name="T76" fmla="*/ 1967225 w 1981200"/>
              <a:gd name="T77" fmla="*/ 169317 h 1946275"/>
              <a:gd name="T78" fmla="*/ 1978342 w 1981200"/>
              <a:gd name="T79" fmla="*/ 216561 h 1946275"/>
              <a:gd name="T80" fmla="*/ 1981200 w 1981200"/>
              <a:gd name="T81" fmla="*/ 265074 h 1946275"/>
              <a:gd name="T82" fmla="*/ 1974212 w 1981200"/>
              <a:gd name="T83" fmla="*/ 313586 h 1946275"/>
              <a:gd name="T84" fmla="*/ 1957060 w 1981200"/>
              <a:gd name="T85" fmla="*/ 361147 h 1946275"/>
              <a:gd name="T86" fmla="*/ 1929427 w 1981200"/>
              <a:gd name="T87" fmla="*/ 406171 h 1946275"/>
              <a:gd name="T88" fmla="*/ 1893535 w 1981200"/>
              <a:gd name="T89" fmla="*/ 444537 h 1946275"/>
              <a:gd name="T90" fmla="*/ 1850973 w 1981200"/>
              <a:gd name="T91" fmla="*/ 474025 h 1946275"/>
              <a:gd name="T92" fmla="*/ 1803964 w 1981200"/>
              <a:gd name="T93" fmla="*/ 494318 h 1946275"/>
              <a:gd name="T94" fmla="*/ 1192212 w 1981200"/>
              <a:gd name="T95" fmla="*/ 708025 h 1946275"/>
              <a:gd name="T96" fmla="*/ 1476807 w 1981200"/>
              <a:gd name="T97" fmla="*/ 285049 h 1946275"/>
              <a:gd name="T98" fmla="*/ 1475536 w 1981200"/>
              <a:gd name="T99" fmla="*/ 234000 h 1946275"/>
              <a:gd name="T100" fmla="*/ 1484748 w 1981200"/>
              <a:gd name="T101" fmla="*/ 183269 h 1946275"/>
              <a:gd name="T102" fmla="*/ 1504440 w 1981200"/>
              <a:gd name="T103" fmla="*/ 133805 h 1946275"/>
              <a:gd name="T104" fmla="*/ 1533980 w 1981200"/>
              <a:gd name="T105" fmla="*/ 90683 h 1946275"/>
              <a:gd name="T106" fmla="*/ 1569554 w 1981200"/>
              <a:gd name="T107" fmla="*/ 55488 h 1946275"/>
              <a:gd name="T108" fmla="*/ 1610846 w 1981200"/>
              <a:gd name="T109" fmla="*/ 28854 h 1946275"/>
              <a:gd name="T110" fmla="*/ 1655949 w 1981200"/>
              <a:gd name="T111" fmla="*/ 10464 h 1946275"/>
              <a:gd name="T112" fmla="*/ 1703276 w 1981200"/>
              <a:gd name="T113" fmla="*/ 1269 h 1946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981200" h="1946275">
                <a:moveTo>
                  <a:pt x="0" y="955675"/>
                </a:moveTo>
                <a:lnTo>
                  <a:pt x="1981200" y="955675"/>
                </a:lnTo>
                <a:lnTo>
                  <a:pt x="1980882" y="981409"/>
                </a:lnTo>
                <a:lnTo>
                  <a:pt x="1979929" y="1006826"/>
                </a:lnTo>
                <a:lnTo>
                  <a:pt x="1978341" y="1031924"/>
                </a:lnTo>
                <a:lnTo>
                  <a:pt x="1976117" y="1057023"/>
                </a:lnTo>
                <a:lnTo>
                  <a:pt x="1973258" y="1081804"/>
                </a:lnTo>
                <a:lnTo>
                  <a:pt x="1969763" y="1106267"/>
                </a:lnTo>
                <a:lnTo>
                  <a:pt x="1965950" y="1131048"/>
                </a:lnTo>
                <a:lnTo>
                  <a:pt x="1961185" y="1155511"/>
                </a:lnTo>
                <a:lnTo>
                  <a:pt x="1956102" y="1179339"/>
                </a:lnTo>
                <a:lnTo>
                  <a:pt x="1950383" y="1203166"/>
                </a:lnTo>
                <a:lnTo>
                  <a:pt x="1943711" y="1226676"/>
                </a:lnTo>
                <a:lnTo>
                  <a:pt x="1937039" y="1250187"/>
                </a:lnTo>
                <a:lnTo>
                  <a:pt x="1929414" y="1273379"/>
                </a:lnTo>
                <a:lnTo>
                  <a:pt x="1921154" y="1296254"/>
                </a:lnTo>
                <a:lnTo>
                  <a:pt x="1912576" y="1318811"/>
                </a:lnTo>
                <a:lnTo>
                  <a:pt x="1903680" y="1341050"/>
                </a:lnTo>
                <a:lnTo>
                  <a:pt x="1893832" y="1363289"/>
                </a:lnTo>
                <a:lnTo>
                  <a:pt x="1883665" y="1385211"/>
                </a:lnTo>
                <a:lnTo>
                  <a:pt x="1873181" y="1406814"/>
                </a:lnTo>
                <a:lnTo>
                  <a:pt x="1861744" y="1427783"/>
                </a:lnTo>
                <a:lnTo>
                  <a:pt x="1850306" y="1448751"/>
                </a:lnTo>
                <a:lnTo>
                  <a:pt x="1837598" y="1469402"/>
                </a:lnTo>
                <a:lnTo>
                  <a:pt x="1825208" y="1489417"/>
                </a:lnTo>
                <a:lnTo>
                  <a:pt x="1812182" y="1509433"/>
                </a:lnTo>
                <a:lnTo>
                  <a:pt x="1798521" y="1529130"/>
                </a:lnTo>
                <a:lnTo>
                  <a:pt x="1784542" y="1548193"/>
                </a:lnTo>
                <a:lnTo>
                  <a:pt x="1769927" y="1566937"/>
                </a:lnTo>
                <a:lnTo>
                  <a:pt x="1754995" y="1585999"/>
                </a:lnTo>
                <a:lnTo>
                  <a:pt x="1739745" y="1603791"/>
                </a:lnTo>
                <a:lnTo>
                  <a:pt x="1724178" y="1621582"/>
                </a:lnTo>
                <a:lnTo>
                  <a:pt x="1707975" y="1639056"/>
                </a:lnTo>
                <a:lnTo>
                  <a:pt x="1691137" y="1655894"/>
                </a:lnTo>
                <a:lnTo>
                  <a:pt x="1674298" y="1672415"/>
                </a:lnTo>
                <a:lnTo>
                  <a:pt x="1656507" y="1688935"/>
                </a:lnTo>
                <a:lnTo>
                  <a:pt x="1639033" y="1704503"/>
                </a:lnTo>
                <a:lnTo>
                  <a:pt x="1620924" y="1720070"/>
                </a:lnTo>
                <a:lnTo>
                  <a:pt x="1602497" y="1734685"/>
                </a:lnTo>
                <a:lnTo>
                  <a:pt x="1583435" y="1749299"/>
                </a:lnTo>
                <a:lnTo>
                  <a:pt x="1564055" y="1763596"/>
                </a:lnTo>
                <a:lnTo>
                  <a:pt x="1544358" y="1777257"/>
                </a:lnTo>
                <a:lnTo>
                  <a:pt x="1524978" y="1789965"/>
                </a:lnTo>
                <a:lnTo>
                  <a:pt x="1504327" y="1802673"/>
                </a:lnTo>
                <a:lnTo>
                  <a:pt x="1483676" y="1814746"/>
                </a:lnTo>
                <a:lnTo>
                  <a:pt x="1463026" y="1826501"/>
                </a:lnTo>
                <a:lnTo>
                  <a:pt x="1441739" y="1837938"/>
                </a:lnTo>
                <a:lnTo>
                  <a:pt x="1420136" y="1848422"/>
                </a:lnTo>
                <a:lnTo>
                  <a:pt x="1398532" y="1858589"/>
                </a:lnTo>
                <a:lnTo>
                  <a:pt x="1376292" y="1868438"/>
                </a:lnTo>
                <a:lnTo>
                  <a:pt x="1354053" y="1877651"/>
                </a:lnTo>
                <a:lnTo>
                  <a:pt x="1331179" y="1886229"/>
                </a:lnTo>
                <a:lnTo>
                  <a:pt x="1308304" y="1893854"/>
                </a:lnTo>
                <a:lnTo>
                  <a:pt x="1285429" y="1901797"/>
                </a:lnTo>
                <a:lnTo>
                  <a:pt x="1261919" y="1908468"/>
                </a:lnTo>
                <a:lnTo>
                  <a:pt x="1238409" y="1915140"/>
                </a:lnTo>
                <a:lnTo>
                  <a:pt x="1214264" y="1920541"/>
                </a:lnTo>
                <a:lnTo>
                  <a:pt x="1190435" y="1926260"/>
                </a:lnTo>
                <a:lnTo>
                  <a:pt x="1165972" y="1930708"/>
                </a:lnTo>
                <a:lnTo>
                  <a:pt x="1141827" y="1934838"/>
                </a:lnTo>
                <a:lnTo>
                  <a:pt x="1117046" y="1938333"/>
                </a:lnTo>
                <a:lnTo>
                  <a:pt x="1091947" y="1941192"/>
                </a:lnTo>
                <a:lnTo>
                  <a:pt x="1066849" y="1943416"/>
                </a:lnTo>
                <a:lnTo>
                  <a:pt x="1041750" y="1945004"/>
                </a:lnTo>
                <a:lnTo>
                  <a:pt x="1016334" y="1945640"/>
                </a:lnTo>
                <a:lnTo>
                  <a:pt x="990918" y="1946275"/>
                </a:lnTo>
                <a:lnTo>
                  <a:pt x="965501" y="1945640"/>
                </a:lnTo>
                <a:lnTo>
                  <a:pt x="939767" y="1945004"/>
                </a:lnTo>
                <a:lnTo>
                  <a:pt x="914669" y="1943416"/>
                </a:lnTo>
                <a:lnTo>
                  <a:pt x="889570" y="1941192"/>
                </a:lnTo>
                <a:lnTo>
                  <a:pt x="864471" y="1938333"/>
                </a:lnTo>
                <a:lnTo>
                  <a:pt x="840008" y="1934838"/>
                </a:lnTo>
                <a:lnTo>
                  <a:pt x="815545" y="1930708"/>
                </a:lnTo>
                <a:lnTo>
                  <a:pt x="791400" y="1926260"/>
                </a:lnTo>
                <a:lnTo>
                  <a:pt x="766936" y="1920541"/>
                </a:lnTo>
                <a:lnTo>
                  <a:pt x="743109" y="1915140"/>
                </a:lnTo>
                <a:lnTo>
                  <a:pt x="719599" y="1908468"/>
                </a:lnTo>
                <a:lnTo>
                  <a:pt x="696406" y="1901797"/>
                </a:lnTo>
                <a:lnTo>
                  <a:pt x="673214" y="1893854"/>
                </a:lnTo>
                <a:lnTo>
                  <a:pt x="650022" y="1886229"/>
                </a:lnTo>
                <a:lnTo>
                  <a:pt x="627465" y="1877651"/>
                </a:lnTo>
                <a:lnTo>
                  <a:pt x="604908" y="1868438"/>
                </a:lnTo>
                <a:lnTo>
                  <a:pt x="582986" y="1858589"/>
                </a:lnTo>
                <a:lnTo>
                  <a:pt x="561382" y="1848422"/>
                </a:lnTo>
                <a:lnTo>
                  <a:pt x="540096" y="1837938"/>
                </a:lnTo>
                <a:lnTo>
                  <a:pt x="518810" y="1826501"/>
                </a:lnTo>
                <a:lnTo>
                  <a:pt x="497524" y="1814746"/>
                </a:lnTo>
                <a:lnTo>
                  <a:pt x="477191" y="1802673"/>
                </a:lnTo>
                <a:lnTo>
                  <a:pt x="456858" y="1789965"/>
                </a:lnTo>
                <a:lnTo>
                  <a:pt x="436842" y="1777257"/>
                </a:lnTo>
                <a:lnTo>
                  <a:pt x="417145" y="1763596"/>
                </a:lnTo>
                <a:lnTo>
                  <a:pt x="398083" y="1749299"/>
                </a:lnTo>
                <a:lnTo>
                  <a:pt x="379338" y="1734685"/>
                </a:lnTo>
                <a:lnTo>
                  <a:pt x="360911" y="1720070"/>
                </a:lnTo>
                <a:lnTo>
                  <a:pt x="342802" y="1704503"/>
                </a:lnTo>
                <a:lnTo>
                  <a:pt x="324693" y="1688935"/>
                </a:lnTo>
                <a:lnTo>
                  <a:pt x="307537" y="1672415"/>
                </a:lnTo>
                <a:lnTo>
                  <a:pt x="290063" y="1655894"/>
                </a:lnTo>
                <a:lnTo>
                  <a:pt x="273860" y="1639056"/>
                </a:lnTo>
                <a:lnTo>
                  <a:pt x="257658" y="1621582"/>
                </a:lnTo>
                <a:lnTo>
                  <a:pt x="242090" y="1603791"/>
                </a:lnTo>
                <a:lnTo>
                  <a:pt x="226205" y="1585999"/>
                </a:lnTo>
                <a:lnTo>
                  <a:pt x="211273" y="1566937"/>
                </a:lnTo>
                <a:lnTo>
                  <a:pt x="196976" y="1548193"/>
                </a:lnTo>
                <a:lnTo>
                  <a:pt x="183315" y="1529130"/>
                </a:lnTo>
                <a:lnTo>
                  <a:pt x="169336" y="1509433"/>
                </a:lnTo>
                <a:lnTo>
                  <a:pt x="155992" y="1489417"/>
                </a:lnTo>
                <a:lnTo>
                  <a:pt x="143602" y="1469402"/>
                </a:lnTo>
                <a:lnTo>
                  <a:pt x="131529" y="1448751"/>
                </a:lnTo>
                <a:lnTo>
                  <a:pt x="119774" y="1427783"/>
                </a:lnTo>
                <a:lnTo>
                  <a:pt x="108655" y="1406814"/>
                </a:lnTo>
                <a:lnTo>
                  <a:pt x="98170" y="1385211"/>
                </a:lnTo>
                <a:lnTo>
                  <a:pt x="88004" y="1363289"/>
                </a:lnTo>
                <a:lnTo>
                  <a:pt x="78155" y="1341050"/>
                </a:lnTo>
                <a:lnTo>
                  <a:pt x="68942" y="1318811"/>
                </a:lnTo>
                <a:lnTo>
                  <a:pt x="60364" y="1296254"/>
                </a:lnTo>
                <a:lnTo>
                  <a:pt x="52103" y="1273379"/>
                </a:lnTo>
                <a:lnTo>
                  <a:pt x="44796" y="1250187"/>
                </a:lnTo>
                <a:lnTo>
                  <a:pt x="37807" y="1226676"/>
                </a:lnTo>
                <a:lnTo>
                  <a:pt x="31453" y="1203166"/>
                </a:lnTo>
                <a:lnTo>
                  <a:pt x="25416" y="1179339"/>
                </a:lnTo>
                <a:lnTo>
                  <a:pt x="20333" y="1155511"/>
                </a:lnTo>
                <a:lnTo>
                  <a:pt x="15885" y="1131048"/>
                </a:lnTo>
                <a:lnTo>
                  <a:pt x="11755" y="1106267"/>
                </a:lnTo>
                <a:lnTo>
                  <a:pt x="8260" y="1081804"/>
                </a:lnTo>
                <a:lnTo>
                  <a:pt x="5719" y="1057023"/>
                </a:lnTo>
                <a:lnTo>
                  <a:pt x="3177" y="1031924"/>
                </a:lnTo>
                <a:lnTo>
                  <a:pt x="1588" y="1006826"/>
                </a:lnTo>
                <a:lnTo>
                  <a:pt x="318" y="981409"/>
                </a:lnTo>
                <a:lnTo>
                  <a:pt x="0" y="955675"/>
                </a:lnTo>
                <a:close/>
                <a:moveTo>
                  <a:pt x="1727733" y="0"/>
                </a:moveTo>
                <a:lnTo>
                  <a:pt x="1740120" y="317"/>
                </a:lnTo>
                <a:lnTo>
                  <a:pt x="1752190" y="1269"/>
                </a:lnTo>
                <a:lnTo>
                  <a:pt x="1764578" y="2854"/>
                </a:lnTo>
                <a:lnTo>
                  <a:pt x="1776648" y="4756"/>
                </a:lnTo>
                <a:lnTo>
                  <a:pt x="1788718" y="7610"/>
                </a:lnTo>
                <a:lnTo>
                  <a:pt x="1800787" y="10464"/>
                </a:lnTo>
                <a:lnTo>
                  <a:pt x="1812540" y="14586"/>
                </a:lnTo>
                <a:lnTo>
                  <a:pt x="1824292" y="19342"/>
                </a:lnTo>
                <a:lnTo>
                  <a:pt x="1836362" y="24415"/>
                </a:lnTo>
                <a:lnTo>
                  <a:pt x="1847479" y="30122"/>
                </a:lnTo>
                <a:lnTo>
                  <a:pt x="1858913" y="36781"/>
                </a:lnTo>
                <a:lnTo>
                  <a:pt x="1870030" y="43756"/>
                </a:lnTo>
                <a:lnTo>
                  <a:pt x="1880512" y="51366"/>
                </a:lnTo>
                <a:lnTo>
                  <a:pt x="1890676" y="58976"/>
                </a:lnTo>
                <a:lnTo>
                  <a:pt x="1900205" y="67220"/>
                </a:lnTo>
                <a:lnTo>
                  <a:pt x="1909099" y="76415"/>
                </a:lnTo>
                <a:lnTo>
                  <a:pt x="1917675" y="85293"/>
                </a:lnTo>
                <a:lnTo>
                  <a:pt x="1925615" y="94805"/>
                </a:lnTo>
                <a:lnTo>
                  <a:pt x="1932921" y="104634"/>
                </a:lnTo>
                <a:lnTo>
                  <a:pt x="1940226" y="114781"/>
                </a:lnTo>
                <a:lnTo>
                  <a:pt x="1946896" y="125244"/>
                </a:lnTo>
                <a:lnTo>
                  <a:pt x="1952614" y="135708"/>
                </a:lnTo>
                <a:lnTo>
                  <a:pt x="1957696" y="146805"/>
                </a:lnTo>
                <a:lnTo>
                  <a:pt x="1962778" y="157586"/>
                </a:lnTo>
                <a:lnTo>
                  <a:pt x="1967225" y="169317"/>
                </a:lnTo>
                <a:lnTo>
                  <a:pt x="1970718" y="180732"/>
                </a:lnTo>
                <a:lnTo>
                  <a:pt x="1973895" y="192464"/>
                </a:lnTo>
                <a:lnTo>
                  <a:pt x="1976436" y="204196"/>
                </a:lnTo>
                <a:lnTo>
                  <a:pt x="1978342" y="216561"/>
                </a:lnTo>
                <a:lnTo>
                  <a:pt x="1979930" y="228610"/>
                </a:lnTo>
                <a:lnTo>
                  <a:pt x="1981200" y="240659"/>
                </a:lnTo>
                <a:lnTo>
                  <a:pt x="1981200" y="252708"/>
                </a:lnTo>
                <a:lnTo>
                  <a:pt x="1981200" y="265074"/>
                </a:lnTo>
                <a:lnTo>
                  <a:pt x="1979930" y="277122"/>
                </a:lnTo>
                <a:lnTo>
                  <a:pt x="1978977" y="289171"/>
                </a:lnTo>
                <a:lnTo>
                  <a:pt x="1976436" y="301220"/>
                </a:lnTo>
                <a:lnTo>
                  <a:pt x="1974212" y="313586"/>
                </a:lnTo>
                <a:lnTo>
                  <a:pt x="1970718" y="325635"/>
                </a:lnTo>
                <a:lnTo>
                  <a:pt x="1966589" y="337683"/>
                </a:lnTo>
                <a:lnTo>
                  <a:pt x="1962460" y="349415"/>
                </a:lnTo>
                <a:lnTo>
                  <a:pt x="1957060" y="361147"/>
                </a:lnTo>
                <a:lnTo>
                  <a:pt x="1951343" y="372562"/>
                </a:lnTo>
                <a:lnTo>
                  <a:pt x="1944673" y="383976"/>
                </a:lnTo>
                <a:lnTo>
                  <a:pt x="1937367" y="395391"/>
                </a:lnTo>
                <a:lnTo>
                  <a:pt x="1929427" y="406171"/>
                </a:lnTo>
                <a:lnTo>
                  <a:pt x="1921168" y="416635"/>
                </a:lnTo>
                <a:lnTo>
                  <a:pt x="1912275" y="426464"/>
                </a:lnTo>
                <a:lnTo>
                  <a:pt x="1902746" y="435976"/>
                </a:lnTo>
                <a:lnTo>
                  <a:pt x="1893535" y="444537"/>
                </a:lnTo>
                <a:lnTo>
                  <a:pt x="1883371" y="452781"/>
                </a:lnTo>
                <a:lnTo>
                  <a:pt x="1872571" y="460708"/>
                </a:lnTo>
                <a:lnTo>
                  <a:pt x="1862090" y="467684"/>
                </a:lnTo>
                <a:lnTo>
                  <a:pt x="1850973" y="474025"/>
                </a:lnTo>
                <a:lnTo>
                  <a:pt x="1839856" y="479732"/>
                </a:lnTo>
                <a:lnTo>
                  <a:pt x="1828103" y="485123"/>
                </a:lnTo>
                <a:lnTo>
                  <a:pt x="1816351" y="489879"/>
                </a:lnTo>
                <a:lnTo>
                  <a:pt x="1803964" y="494318"/>
                </a:lnTo>
                <a:lnTo>
                  <a:pt x="1791894" y="497806"/>
                </a:lnTo>
                <a:lnTo>
                  <a:pt x="1779506" y="500342"/>
                </a:lnTo>
                <a:lnTo>
                  <a:pt x="1681359" y="708025"/>
                </a:lnTo>
                <a:lnTo>
                  <a:pt x="1192212" y="708025"/>
                </a:lnTo>
                <a:lnTo>
                  <a:pt x="1484748" y="322464"/>
                </a:lnTo>
                <a:lnTo>
                  <a:pt x="1481571" y="309781"/>
                </a:lnTo>
                <a:lnTo>
                  <a:pt x="1478713" y="297415"/>
                </a:lnTo>
                <a:lnTo>
                  <a:pt x="1476807" y="285049"/>
                </a:lnTo>
                <a:lnTo>
                  <a:pt x="1475536" y="272366"/>
                </a:lnTo>
                <a:lnTo>
                  <a:pt x="1474901" y="259366"/>
                </a:lnTo>
                <a:lnTo>
                  <a:pt x="1474901" y="247000"/>
                </a:lnTo>
                <a:lnTo>
                  <a:pt x="1475536" y="234000"/>
                </a:lnTo>
                <a:lnTo>
                  <a:pt x="1476807" y="221000"/>
                </a:lnTo>
                <a:lnTo>
                  <a:pt x="1478713" y="208635"/>
                </a:lnTo>
                <a:lnTo>
                  <a:pt x="1481571" y="195635"/>
                </a:lnTo>
                <a:lnTo>
                  <a:pt x="1484748" y="183269"/>
                </a:lnTo>
                <a:lnTo>
                  <a:pt x="1488559" y="170586"/>
                </a:lnTo>
                <a:lnTo>
                  <a:pt x="1493324" y="158220"/>
                </a:lnTo>
                <a:lnTo>
                  <a:pt x="1498723" y="145854"/>
                </a:lnTo>
                <a:lnTo>
                  <a:pt x="1504440" y="133805"/>
                </a:lnTo>
                <a:lnTo>
                  <a:pt x="1511111" y="122074"/>
                </a:lnTo>
                <a:lnTo>
                  <a:pt x="1518416" y="111293"/>
                </a:lnTo>
                <a:lnTo>
                  <a:pt x="1525722" y="100513"/>
                </a:lnTo>
                <a:lnTo>
                  <a:pt x="1533980" y="90683"/>
                </a:lnTo>
                <a:lnTo>
                  <a:pt x="1542238" y="81488"/>
                </a:lnTo>
                <a:lnTo>
                  <a:pt x="1550814" y="72293"/>
                </a:lnTo>
                <a:lnTo>
                  <a:pt x="1560343" y="63732"/>
                </a:lnTo>
                <a:lnTo>
                  <a:pt x="1569554" y="55488"/>
                </a:lnTo>
                <a:lnTo>
                  <a:pt x="1579401" y="48195"/>
                </a:lnTo>
                <a:lnTo>
                  <a:pt x="1589565" y="41537"/>
                </a:lnTo>
                <a:lnTo>
                  <a:pt x="1600364" y="34878"/>
                </a:lnTo>
                <a:lnTo>
                  <a:pt x="1610846" y="28854"/>
                </a:lnTo>
                <a:lnTo>
                  <a:pt x="1621645" y="23464"/>
                </a:lnTo>
                <a:lnTo>
                  <a:pt x="1632762" y="18708"/>
                </a:lnTo>
                <a:lnTo>
                  <a:pt x="1644197" y="14586"/>
                </a:lnTo>
                <a:lnTo>
                  <a:pt x="1655949" y="10464"/>
                </a:lnTo>
                <a:lnTo>
                  <a:pt x="1667701" y="7610"/>
                </a:lnTo>
                <a:lnTo>
                  <a:pt x="1679454" y="4756"/>
                </a:lnTo>
                <a:lnTo>
                  <a:pt x="1691523" y="2854"/>
                </a:lnTo>
                <a:lnTo>
                  <a:pt x="1703276" y="1269"/>
                </a:lnTo>
                <a:lnTo>
                  <a:pt x="1715345" y="317"/>
                </a:lnTo>
                <a:lnTo>
                  <a:pt x="1727733" y="0"/>
                </a:lnTo>
                <a:close/>
              </a:path>
            </a:pathLst>
          </a:custGeom>
          <a:solidFill>
            <a:schemeClr val="lt1"/>
          </a:solidFill>
          <a:ln>
            <a:noFill/>
          </a:ln>
        </p:spPr>
        <p:txBody>
          <a:bodyPr anchor="ctr">
            <a:normAutofit lnSpcReduction="10000"/>
            <a:scene3d>
              <a:camera prst="orthographicFront"/>
              <a:lightRig rig="threePt" dir="t"/>
            </a:scene3d>
            <a:sp3d contourW="12700">
              <a:contourClr>
                <a:srgbClr val="FFFFFF"/>
              </a:contourClr>
            </a:sp3d>
          </a:bodyPr>
          <a:lstStyle/>
          <a:p>
            <a:pPr algn="ctr">
              <a:lnSpc>
                <a:spcPct val="140000"/>
              </a:lnSpc>
            </a:pPr>
            <a:endParaRPr lang="zh-CN" altLang="en-US">
              <a:solidFill>
                <a:srgbClr val="FFFFFF"/>
              </a:solidFill>
              <a:latin typeface="Arial" panose="020B0604020202020204" pitchFamily="34" charset="0"/>
              <a:ea typeface="微软雅黑" panose="020B0503020204020204" charset="-122"/>
              <a:sym typeface="Arial" panose="020B0604020202020204" pitchFamily="34" charset="0"/>
            </a:endParaRPr>
          </a:p>
        </p:txBody>
      </p:sp>
      <p:cxnSp>
        <p:nvCxnSpPr>
          <p:cNvPr id="63" name="直接箭头连接符 62"/>
          <p:cNvCxnSpPr/>
          <p:nvPr>
            <p:custDataLst>
              <p:tags r:id="rId24"/>
            </p:custDataLst>
          </p:nvPr>
        </p:nvCxnSpPr>
        <p:spPr>
          <a:xfrm flipH="1" flipV="1">
            <a:off x="7808124" y="2688774"/>
            <a:ext cx="4" cy="547304"/>
          </a:xfrm>
          <a:prstGeom prst="straightConnector1">
            <a:avLst/>
          </a:prstGeom>
          <a:ln>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
        <p:nvSpPr>
          <p:cNvPr id="64" name="标题 1"/>
          <p:cNvSpPr txBox="1"/>
          <p:nvPr>
            <p:custDataLst>
              <p:tags r:id="rId25"/>
            </p:custDataLst>
          </p:nvPr>
        </p:nvSpPr>
        <p:spPr>
          <a:xfrm>
            <a:off x="6348631" y="1422579"/>
            <a:ext cx="2918985" cy="1192504"/>
          </a:xfrm>
          <a:prstGeom prst="rect">
            <a:avLst/>
          </a:prstGeom>
          <a:noFill/>
        </p:spPr>
        <p:txBody>
          <a:bodyPr wrap="square" rtlCol="0" anchor="b">
            <a:normAutofit/>
          </a:bodyPr>
          <a:lstStyle>
            <a:defPPr>
              <a:defRPr lang="zh-CN"/>
            </a:defPPr>
            <a:lvl1pPr>
              <a:lnSpc>
                <a:spcPct val="130000"/>
              </a:lnSpc>
              <a:defRPr sz="1200"/>
            </a:lvl1pPr>
          </a:lstStyle>
          <a:p>
            <a:pPr marL="0" lvl="0" indent="0" algn="ctr">
              <a:lnSpc>
                <a:spcPct val="120000"/>
              </a:lnSpc>
              <a:spcBef>
                <a:spcPts val="0"/>
              </a:spcBef>
              <a:spcAft>
                <a:spcPts val="0"/>
              </a:spcAft>
              <a:buSzPct val="100000"/>
            </a:pPr>
            <a:r>
              <a:rPr lang="zh-CN" altLang="en-US" sz="1800" spc="150">
                <a:solidFill>
                  <a:schemeClr val="dk1"/>
                </a:solidFill>
                <a:latin typeface="Arial" panose="020B0604020202020204" pitchFamily="34" charset="0"/>
                <a:ea typeface="微软雅黑" panose="020B0503020204020204" charset="-122"/>
                <a:sym typeface="+mn-ea"/>
              </a:rPr>
              <a:t>奖补的钱从哪里来？</a:t>
            </a:r>
            <a:endParaRPr lang="zh-CN" altLang="en-US" sz="1800" spc="150">
              <a:solidFill>
                <a:schemeClr val="dk1"/>
              </a:solidFill>
              <a:latin typeface="Arial" panose="020B0604020202020204" pitchFamily="34" charset="0"/>
              <a:ea typeface="微软雅黑" panose="020B0503020204020204" charset="-122"/>
              <a:sym typeface="+mn-ea"/>
            </a:endParaRPr>
          </a:p>
        </p:txBody>
      </p:sp>
    </p:spTree>
    <p:custDataLst>
      <p:tags r:id="rId26"/>
    </p:custData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10" name="图片 9"/>
          <p:cNvPicPr/>
          <p:nvPr userDrawn="1">
            <p:custDataLst>
              <p:tags r:id="rId1"/>
            </p:custDataLst>
          </p:nvPr>
        </p:nvPicPr>
        <p:blipFill>
          <a:blip r:embed="rId2" r:link="rId3" cstate="print">
            <a:extLst>
              <a:ext uri="{28A0092B-C50C-407E-A947-70E740481C1C}">
                <a14:useLocalDpi xmlns:a14="http://schemas.microsoft.com/office/drawing/2010/main" val="0"/>
              </a:ext>
            </a:extLst>
          </a:blip>
          <a:stretch>
            <a:fillRect/>
          </a:stretch>
        </p:blipFill>
        <p:spPr>
          <a:xfrm>
            <a:off x="0" y="0"/>
            <a:ext cx="1143000" cy="626745"/>
          </a:xfrm>
          <a:prstGeom prst="rect">
            <a:avLst/>
          </a:prstGeom>
        </p:spPr>
      </p:pic>
      <p:pic>
        <p:nvPicPr>
          <p:cNvPr id="2" name="图片 10"/>
          <p:cNvPicPr/>
          <p:nvPr userDrawn="1">
            <p:custDataLst>
              <p:tags r:id="rId4"/>
            </p:custDataLst>
          </p:nvPr>
        </p:nvPicPr>
        <p:blipFill>
          <a:blip r:embed="rId5" r:link="rId6" cstate="print">
            <a:extLst>
              <a:ext uri="{28A0092B-C50C-407E-A947-70E740481C1C}">
                <a14:useLocalDpi xmlns:a14="http://schemas.microsoft.com/office/drawing/2010/main" val="0"/>
              </a:ext>
            </a:extLst>
          </a:blip>
          <a:stretch>
            <a:fillRect/>
          </a:stretch>
        </p:blipFill>
        <p:spPr>
          <a:xfrm>
            <a:off x="11049000" y="5081905"/>
            <a:ext cx="1143000" cy="1776095"/>
          </a:xfrm>
          <a:prstGeom prst="rect">
            <a:avLst/>
          </a:prstGeom>
        </p:spPr>
      </p:pic>
      <p:cxnSp>
        <p:nvCxnSpPr>
          <p:cNvPr id="3" name="直接连接符 2"/>
          <p:cNvCxnSpPr/>
          <p:nvPr>
            <p:custDataLst>
              <p:tags r:id="rId7"/>
            </p:custDataLst>
          </p:nvPr>
        </p:nvCxnSpPr>
        <p:spPr>
          <a:xfrm>
            <a:off x="457204" y="914407"/>
            <a:ext cx="11277690" cy="12700"/>
          </a:xfrm>
          <a:prstGeom prst="line">
            <a:avLst/>
          </a:prstGeom>
          <a:ln w="31750">
            <a:solidFill>
              <a:schemeClr val="accent1"/>
            </a:solidFill>
          </a:ln>
        </p:spPr>
        <p:style>
          <a:lnRef idx="1">
            <a:schemeClr val="dk1"/>
          </a:lnRef>
          <a:fillRef idx="0">
            <a:schemeClr val="dk1"/>
          </a:fillRef>
          <a:effectRef idx="0">
            <a:schemeClr val="dk1"/>
          </a:effectRef>
          <a:fontRef idx="minor">
            <a:schemeClr val="tx1"/>
          </a:fontRef>
        </p:style>
      </p:cxnSp>
      <p:sp>
        <p:nvSpPr>
          <p:cNvPr id="9" name="文本框 6"/>
          <p:cNvSpPr txBox="1"/>
          <p:nvPr>
            <p:custDataLst>
              <p:tags r:id="rId8"/>
            </p:custDataLst>
          </p:nvPr>
        </p:nvSpPr>
        <p:spPr>
          <a:xfrm>
            <a:off x="457204" y="152401"/>
            <a:ext cx="11277690" cy="609605"/>
          </a:xfrm>
          <a:prstGeom prst="rect">
            <a:avLst/>
          </a:prstGeom>
          <a:noFill/>
          <a:ln w="12700">
            <a:miter lim="400000"/>
          </a:ln>
          <a:extLst>
            <a:ext uri="{909E8E84-426E-40DD-AFC4-6F175D3DCCD1}">
              <a14:hiddenFill xmlns:a14="http://schemas.microsoft.com/office/drawing/2010/main">
                <a:solidFill>
                  <a:schemeClr val="accent1"/>
                </a:solidFill>
              </a14:hiddenFill>
            </a:ext>
          </a:extLst>
        </p:spPr>
        <p:txBody>
          <a:bodyPr lIns="0" tIns="0" rIns="0" bIns="0" anchor="ctr" anchorCtr="0">
            <a:normAutofit lnSpcReduction="20000"/>
          </a:bodyPr>
          <a:lstStyle>
            <a:defPPr>
              <a:defRPr lang="zh-CN"/>
            </a:defPPr>
            <a:lvl1pPr>
              <a:lnSpc>
                <a:spcPct val="120000"/>
              </a:lnSpc>
              <a:defRPr sz="3600" b="1">
                <a:solidFill>
                  <a:srgbClr val="FFFFFF"/>
                </a:solidFill>
                <a:latin typeface="微软雅黑" panose="020B0503020204020204" charset="-122"/>
                <a:ea typeface="微软雅黑" panose="020B0503020204020204" charset="-122"/>
                <a:cs typeface="微软雅黑" panose="020B0503020204020204" charset="-122"/>
              </a:defRPr>
            </a:lvl1pPr>
          </a:lstStyle>
          <a:p>
            <a:pPr algn="l">
              <a:lnSpc>
                <a:spcPct val="100000"/>
              </a:lnSpc>
              <a:buClrTx/>
              <a:buSzTx/>
              <a:buFontTx/>
            </a:pPr>
            <a:r>
              <a:rPr lang="zh-CN" sz="3555" dirty="0" err="1">
                <a:solidFill>
                  <a:schemeClr val="dk1"/>
                </a:solidFill>
                <a:latin typeface="隶书" panose="02010509060101010101" pitchFamily="49" charset="-122"/>
                <a:sym typeface="+mn-ea"/>
              </a:rPr>
              <a:t>庭院经济提出的背景与内涵</a:t>
            </a:r>
            <a:endParaRPr lang="zh-CN" sz="3555" dirty="0" err="1">
              <a:solidFill>
                <a:schemeClr val="dk1"/>
              </a:solidFill>
              <a:latin typeface="隶书" panose="02010509060101010101" pitchFamily="49" charset="-122"/>
              <a:sym typeface="微软雅黑" panose="020B0503020204020204" charset="-122"/>
            </a:endParaRPr>
          </a:p>
        </p:txBody>
      </p:sp>
      <p:sp>
        <p:nvSpPr>
          <p:cNvPr id="7912" name="Freeform 1110"/>
          <p:cNvSpPr>
            <a:spLocks noEditPoints="1"/>
          </p:cNvSpPr>
          <p:nvPr>
            <p:custDataLst>
              <p:tags r:id="rId9"/>
            </p:custDataLst>
          </p:nvPr>
        </p:nvSpPr>
        <p:spPr bwMode="auto">
          <a:xfrm rot="8022039">
            <a:off x="1063384" y="1101909"/>
            <a:ext cx="670022" cy="1157928"/>
          </a:xfrm>
          <a:custGeom>
            <a:avLst/>
            <a:gdLst>
              <a:gd name="T0" fmla="*/ 309 w 533"/>
              <a:gd name="T1" fmla="*/ 458 h 921"/>
              <a:gd name="T2" fmla="*/ 279 w 533"/>
              <a:gd name="T3" fmla="*/ 351 h 921"/>
              <a:gd name="T4" fmla="*/ 299 w 533"/>
              <a:gd name="T5" fmla="*/ 192 h 921"/>
              <a:gd name="T6" fmla="*/ 367 w 533"/>
              <a:gd name="T7" fmla="*/ 363 h 921"/>
              <a:gd name="T8" fmla="*/ 412 w 533"/>
              <a:gd name="T9" fmla="*/ 427 h 921"/>
              <a:gd name="T10" fmla="*/ 398 w 533"/>
              <a:gd name="T11" fmla="*/ 325 h 921"/>
              <a:gd name="T12" fmla="*/ 315 w 533"/>
              <a:gd name="T13" fmla="*/ 70 h 921"/>
              <a:gd name="T14" fmla="*/ 130 w 533"/>
              <a:gd name="T15" fmla="*/ 86 h 921"/>
              <a:gd name="T16" fmla="*/ 74 w 533"/>
              <a:gd name="T17" fmla="*/ 103 h 921"/>
              <a:gd name="T18" fmla="*/ 19 w 533"/>
              <a:gd name="T19" fmla="*/ 146 h 921"/>
              <a:gd name="T20" fmla="*/ 48 w 533"/>
              <a:gd name="T21" fmla="*/ 123 h 921"/>
              <a:gd name="T22" fmla="*/ 43 w 533"/>
              <a:gd name="T23" fmla="*/ 220 h 921"/>
              <a:gd name="T24" fmla="*/ 50 w 533"/>
              <a:gd name="T25" fmla="*/ 233 h 921"/>
              <a:gd name="T26" fmla="*/ 119 w 533"/>
              <a:gd name="T27" fmla="*/ 156 h 921"/>
              <a:gd name="T28" fmla="*/ 213 w 533"/>
              <a:gd name="T29" fmla="*/ 440 h 921"/>
              <a:gd name="T30" fmla="*/ 176 w 533"/>
              <a:gd name="T31" fmla="*/ 609 h 921"/>
              <a:gd name="T32" fmla="*/ 241 w 533"/>
              <a:gd name="T33" fmla="*/ 736 h 921"/>
              <a:gd name="T34" fmla="*/ 269 w 533"/>
              <a:gd name="T35" fmla="*/ 752 h 921"/>
              <a:gd name="T36" fmla="*/ 277 w 533"/>
              <a:gd name="T37" fmla="*/ 696 h 921"/>
              <a:gd name="T38" fmla="*/ 362 w 533"/>
              <a:gd name="T39" fmla="*/ 778 h 921"/>
              <a:gd name="T40" fmla="*/ 410 w 533"/>
              <a:gd name="T41" fmla="*/ 780 h 921"/>
              <a:gd name="T42" fmla="*/ 509 w 533"/>
              <a:gd name="T43" fmla="*/ 885 h 921"/>
              <a:gd name="T44" fmla="*/ 120 w 533"/>
              <a:gd name="T45" fmla="*/ 88 h 921"/>
              <a:gd name="T46" fmla="*/ 228 w 533"/>
              <a:gd name="T47" fmla="*/ 432 h 921"/>
              <a:gd name="T48" fmla="*/ 302 w 533"/>
              <a:gd name="T49" fmla="*/ 460 h 921"/>
              <a:gd name="T50" fmla="*/ 342 w 533"/>
              <a:gd name="T51" fmla="*/ 674 h 921"/>
              <a:gd name="T52" fmla="*/ 494 w 533"/>
              <a:gd name="T53" fmla="*/ 829 h 921"/>
              <a:gd name="T54" fmla="*/ 24 w 533"/>
              <a:gd name="T55" fmla="*/ 167 h 921"/>
              <a:gd name="T56" fmla="*/ 13 w 533"/>
              <a:gd name="T57" fmla="*/ 236 h 921"/>
              <a:gd name="T58" fmla="*/ 18 w 533"/>
              <a:gd name="T59" fmla="*/ 180 h 921"/>
              <a:gd name="T60" fmla="*/ 45 w 533"/>
              <a:gd name="T61" fmla="*/ 308 h 921"/>
              <a:gd name="T62" fmla="*/ 26 w 533"/>
              <a:gd name="T63" fmla="*/ 273 h 921"/>
              <a:gd name="T64" fmla="*/ 514 w 533"/>
              <a:gd name="T65" fmla="*/ 856 h 921"/>
              <a:gd name="T66" fmla="*/ 432 w 533"/>
              <a:gd name="T67" fmla="*/ 844 h 921"/>
              <a:gd name="T68" fmla="*/ 85 w 533"/>
              <a:gd name="T69" fmla="*/ 168 h 921"/>
              <a:gd name="T70" fmla="*/ 6 w 533"/>
              <a:gd name="T71" fmla="*/ 278 h 921"/>
              <a:gd name="T72" fmla="*/ 286 w 533"/>
              <a:gd name="T73" fmla="*/ 735 h 921"/>
              <a:gd name="T74" fmla="*/ 308 w 533"/>
              <a:gd name="T75" fmla="*/ 822 h 921"/>
              <a:gd name="T76" fmla="*/ 256 w 533"/>
              <a:gd name="T77" fmla="*/ 759 h 921"/>
              <a:gd name="T78" fmla="*/ 321 w 533"/>
              <a:gd name="T79" fmla="*/ 451 h 921"/>
              <a:gd name="T80" fmla="*/ 89 w 533"/>
              <a:gd name="T81" fmla="*/ 166 h 921"/>
              <a:gd name="T82" fmla="*/ 304 w 533"/>
              <a:gd name="T83" fmla="*/ 719 h 921"/>
              <a:gd name="T84" fmla="*/ 281 w 533"/>
              <a:gd name="T85" fmla="*/ 751 h 921"/>
              <a:gd name="T86" fmla="*/ 2 w 533"/>
              <a:gd name="T87" fmla="*/ 260 h 921"/>
              <a:gd name="T88" fmla="*/ 230 w 533"/>
              <a:gd name="T89" fmla="*/ 475 h 921"/>
              <a:gd name="T90" fmla="*/ 516 w 533"/>
              <a:gd name="T91" fmla="*/ 881 h 921"/>
              <a:gd name="T92" fmla="*/ 24 w 533"/>
              <a:gd name="T93" fmla="*/ 224 h 921"/>
              <a:gd name="T94" fmla="*/ 282 w 533"/>
              <a:gd name="T95" fmla="*/ 730 h 921"/>
              <a:gd name="T96" fmla="*/ 100 w 533"/>
              <a:gd name="T97" fmla="*/ 88 h 921"/>
              <a:gd name="T98" fmla="*/ 38 w 533"/>
              <a:gd name="T99" fmla="*/ 308 h 921"/>
              <a:gd name="T100" fmla="*/ 36 w 533"/>
              <a:gd name="T101" fmla="*/ 313 h 921"/>
              <a:gd name="T102" fmla="*/ 47 w 533"/>
              <a:gd name="T103" fmla="*/ 192 h 921"/>
              <a:gd name="T104" fmla="*/ 299 w 533"/>
              <a:gd name="T105" fmla="*/ 756 h 921"/>
              <a:gd name="T106" fmla="*/ 265 w 533"/>
              <a:gd name="T107" fmla="*/ 450 h 921"/>
              <a:gd name="T108" fmla="*/ 333 w 533"/>
              <a:gd name="T109" fmla="*/ 197 h 921"/>
              <a:gd name="T110" fmla="*/ 338 w 533"/>
              <a:gd name="T111" fmla="*/ 212 h 921"/>
              <a:gd name="T112" fmla="*/ 408 w 533"/>
              <a:gd name="T113" fmla="*/ 309 h 921"/>
              <a:gd name="T114" fmla="*/ 425 w 533"/>
              <a:gd name="T115" fmla="*/ 386 h 921"/>
              <a:gd name="T116" fmla="*/ 429 w 533"/>
              <a:gd name="T117" fmla="*/ 370 h 921"/>
              <a:gd name="T118" fmla="*/ 323 w 533"/>
              <a:gd name="T119" fmla="*/ 183 h 921"/>
              <a:gd name="T120" fmla="*/ 324 w 533"/>
              <a:gd name="T121" fmla="*/ 176 h 921"/>
              <a:gd name="T122" fmla="*/ 382 w 533"/>
              <a:gd name="T123" fmla="*/ 400 h 9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33" h="921">
                <a:moveTo>
                  <a:pt x="515" y="870"/>
                </a:moveTo>
                <a:cubicBezTo>
                  <a:pt x="513" y="864"/>
                  <a:pt x="511" y="859"/>
                  <a:pt x="509" y="853"/>
                </a:cubicBezTo>
                <a:cubicBezTo>
                  <a:pt x="509" y="853"/>
                  <a:pt x="509" y="852"/>
                  <a:pt x="510" y="851"/>
                </a:cubicBezTo>
                <a:cubicBezTo>
                  <a:pt x="511" y="853"/>
                  <a:pt x="512" y="855"/>
                  <a:pt x="514" y="856"/>
                </a:cubicBezTo>
                <a:cubicBezTo>
                  <a:pt x="514" y="855"/>
                  <a:pt x="514" y="854"/>
                  <a:pt x="514" y="853"/>
                </a:cubicBezTo>
                <a:cubicBezTo>
                  <a:pt x="511" y="847"/>
                  <a:pt x="510" y="841"/>
                  <a:pt x="507" y="835"/>
                </a:cubicBezTo>
                <a:cubicBezTo>
                  <a:pt x="506" y="832"/>
                  <a:pt x="506" y="829"/>
                  <a:pt x="504" y="826"/>
                </a:cubicBezTo>
                <a:cubicBezTo>
                  <a:pt x="501" y="819"/>
                  <a:pt x="498" y="811"/>
                  <a:pt x="495" y="804"/>
                </a:cubicBezTo>
                <a:cubicBezTo>
                  <a:pt x="492" y="798"/>
                  <a:pt x="489" y="793"/>
                  <a:pt x="488" y="787"/>
                </a:cubicBezTo>
                <a:cubicBezTo>
                  <a:pt x="488" y="786"/>
                  <a:pt x="487" y="785"/>
                  <a:pt x="487" y="784"/>
                </a:cubicBezTo>
                <a:cubicBezTo>
                  <a:pt x="483" y="779"/>
                  <a:pt x="482" y="773"/>
                  <a:pt x="478" y="767"/>
                </a:cubicBezTo>
                <a:cubicBezTo>
                  <a:pt x="478" y="767"/>
                  <a:pt x="477" y="766"/>
                  <a:pt x="477" y="766"/>
                </a:cubicBezTo>
                <a:cubicBezTo>
                  <a:pt x="477" y="759"/>
                  <a:pt x="474" y="754"/>
                  <a:pt x="471" y="749"/>
                </a:cubicBezTo>
                <a:cubicBezTo>
                  <a:pt x="469" y="746"/>
                  <a:pt x="467" y="739"/>
                  <a:pt x="467" y="739"/>
                </a:cubicBezTo>
                <a:cubicBezTo>
                  <a:pt x="467" y="736"/>
                  <a:pt x="452" y="703"/>
                  <a:pt x="451" y="700"/>
                </a:cubicBezTo>
                <a:cubicBezTo>
                  <a:pt x="447" y="689"/>
                  <a:pt x="443" y="678"/>
                  <a:pt x="440" y="666"/>
                </a:cubicBezTo>
                <a:cubicBezTo>
                  <a:pt x="440" y="665"/>
                  <a:pt x="439" y="664"/>
                  <a:pt x="439" y="662"/>
                </a:cubicBezTo>
                <a:cubicBezTo>
                  <a:pt x="437" y="655"/>
                  <a:pt x="434" y="648"/>
                  <a:pt x="431" y="641"/>
                </a:cubicBezTo>
                <a:cubicBezTo>
                  <a:pt x="431" y="640"/>
                  <a:pt x="429" y="634"/>
                  <a:pt x="428" y="632"/>
                </a:cubicBezTo>
                <a:cubicBezTo>
                  <a:pt x="426" y="626"/>
                  <a:pt x="424" y="621"/>
                  <a:pt x="422" y="615"/>
                </a:cubicBezTo>
                <a:cubicBezTo>
                  <a:pt x="422" y="614"/>
                  <a:pt x="421" y="611"/>
                  <a:pt x="420" y="611"/>
                </a:cubicBezTo>
                <a:cubicBezTo>
                  <a:pt x="419" y="607"/>
                  <a:pt x="417" y="603"/>
                  <a:pt x="415" y="598"/>
                </a:cubicBezTo>
                <a:cubicBezTo>
                  <a:pt x="416" y="597"/>
                  <a:pt x="408" y="579"/>
                  <a:pt x="406" y="574"/>
                </a:cubicBezTo>
                <a:cubicBezTo>
                  <a:pt x="395" y="553"/>
                  <a:pt x="382" y="534"/>
                  <a:pt x="365" y="516"/>
                </a:cubicBezTo>
                <a:cubicBezTo>
                  <a:pt x="361" y="512"/>
                  <a:pt x="357" y="508"/>
                  <a:pt x="353" y="504"/>
                </a:cubicBezTo>
                <a:cubicBezTo>
                  <a:pt x="353" y="504"/>
                  <a:pt x="352" y="504"/>
                  <a:pt x="351" y="503"/>
                </a:cubicBezTo>
                <a:cubicBezTo>
                  <a:pt x="346" y="500"/>
                  <a:pt x="319" y="474"/>
                  <a:pt x="318" y="470"/>
                </a:cubicBezTo>
                <a:cubicBezTo>
                  <a:pt x="317" y="468"/>
                  <a:pt x="317" y="466"/>
                  <a:pt x="317" y="464"/>
                </a:cubicBezTo>
                <a:cubicBezTo>
                  <a:pt x="316" y="462"/>
                  <a:pt x="313" y="461"/>
                  <a:pt x="313" y="459"/>
                </a:cubicBezTo>
                <a:cubicBezTo>
                  <a:pt x="313" y="458"/>
                  <a:pt x="312" y="457"/>
                  <a:pt x="311" y="455"/>
                </a:cubicBezTo>
                <a:cubicBezTo>
                  <a:pt x="311" y="455"/>
                  <a:pt x="310" y="455"/>
                  <a:pt x="310" y="455"/>
                </a:cubicBezTo>
                <a:cubicBezTo>
                  <a:pt x="309" y="456"/>
                  <a:pt x="309" y="456"/>
                  <a:pt x="309" y="458"/>
                </a:cubicBezTo>
                <a:cubicBezTo>
                  <a:pt x="307" y="456"/>
                  <a:pt x="306" y="454"/>
                  <a:pt x="305" y="453"/>
                </a:cubicBezTo>
                <a:cubicBezTo>
                  <a:pt x="305" y="452"/>
                  <a:pt x="306" y="451"/>
                  <a:pt x="307" y="451"/>
                </a:cubicBezTo>
                <a:cubicBezTo>
                  <a:pt x="308" y="451"/>
                  <a:pt x="308" y="451"/>
                  <a:pt x="309" y="451"/>
                </a:cubicBezTo>
                <a:cubicBezTo>
                  <a:pt x="307" y="447"/>
                  <a:pt x="306" y="444"/>
                  <a:pt x="305" y="441"/>
                </a:cubicBezTo>
                <a:cubicBezTo>
                  <a:pt x="304" y="440"/>
                  <a:pt x="304" y="439"/>
                  <a:pt x="303" y="438"/>
                </a:cubicBezTo>
                <a:cubicBezTo>
                  <a:pt x="301" y="432"/>
                  <a:pt x="297" y="427"/>
                  <a:pt x="295" y="421"/>
                </a:cubicBezTo>
                <a:cubicBezTo>
                  <a:pt x="295" y="420"/>
                  <a:pt x="295" y="420"/>
                  <a:pt x="294" y="419"/>
                </a:cubicBezTo>
                <a:cubicBezTo>
                  <a:pt x="292" y="417"/>
                  <a:pt x="293" y="415"/>
                  <a:pt x="293" y="412"/>
                </a:cubicBezTo>
                <a:cubicBezTo>
                  <a:pt x="293" y="411"/>
                  <a:pt x="294" y="411"/>
                  <a:pt x="295" y="411"/>
                </a:cubicBezTo>
                <a:cubicBezTo>
                  <a:pt x="297" y="413"/>
                  <a:pt x="299" y="415"/>
                  <a:pt x="299" y="419"/>
                </a:cubicBezTo>
                <a:cubicBezTo>
                  <a:pt x="299" y="419"/>
                  <a:pt x="300" y="420"/>
                  <a:pt x="301" y="420"/>
                </a:cubicBezTo>
                <a:cubicBezTo>
                  <a:pt x="301" y="421"/>
                  <a:pt x="302" y="422"/>
                  <a:pt x="303" y="423"/>
                </a:cubicBezTo>
                <a:cubicBezTo>
                  <a:pt x="303" y="427"/>
                  <a:pt x="303" y="427"/>
                  <a:pt x="305" y="429"/>
                </a:cubicBezTo>
                <a:cubicBezTo>
                  <a:pt x="307" y="430"/>
                  <a:pt x="308" y="431"/>
                  <a:pt x="309" y="432"/>
                </a:cubicBezTo>
                <a:cubicBezTo>
                  <a:pt x="311" y="435"/>
                  <a:pt x="313" y="439"/>
                  <a:pt x="315" y="443"/>
                </a:cubicBezTo>
                <a:cubicBezTo>
                  <a:pt x="316" y="445"/>
                  <a:pt x="318" y="447"/>
                  <a:pt x="320" y="448"/>
                </a:cubicBezTo>
                <a:cubicBezTo>
                  <a:pt x="320" y="448"/>
                  <a:pt x="320" y="448"/>
                  <a:pt x="321" y="447"/>
                </a:cubicBezTo>
                <a:cubicBezTo>
                  <a:pt x="321" y="447"/>
                  <a:pt x="321" y="447"/>
                  <a:pt x="321" y="447"/>
                </a:cubicBezTo>
                <a:cubicBezTo>
                  <a:pt x="321" y="447"/>
                  <a:pt x="321" y="446"/>
                  <a:pt x="321" y="446"/>
                </a:cubicBezTo>
                <a:cubicBezTo>
                  <a:pt x="319" y="444"/>
                  <a:pt x="319" y="440"/>
                  <a:pt x="315" y="438"/>
                </a:cubicBezTo>
                <a:cubicBezTo>
                  <a:pt x="315" y="438"/>
                  <a:pt x="314" y="436"/>
                  <a:pt x="314" y="436"/>
                </a:cubicBezTo>
                <a:cubicBezTo>
                  <a:pt x="315" y="433"/>
                  <a:pt x="314" y="432"/>
                  <a:pt x="312" y="431"/>
                </a:cubicBezTo>
                <a:cubicBezTo>
                  <a:pt x="312" y="430"/>
                  <a:pt x="312" y="429"/>
                  <a:pt x="311" y="429"/>
                </a:cubicBezTo>
                <a:cubicBezTo>
                  <a:pt x="311" y="428"/>
                  <a:pt x="311" y="427"/>
                  <a:pt x="311" y="426"/>
                </a:cubicBezTo>
                <a:cubicBezTo>
                  <a:pt x="308" y="423"/>
                  <a:pt x="307" y="419"/>
                  <a:pt x="305" y="415"/>
                </a:cubicBezTo>
                <a:cubicBezTo>
                  <a:pt x="304" y="414"/>
                  <a:pt x="304" y="412"/>
                  <a:pt x="303" y="410"/>
                </a:cubicBezTo>
                <a:cubicBezTo>
                  <a:pt x="303" y="409"/>
                  <a:pt x="303" y="408"/>
                  <a:pt x="304" y="408"/>
                </a:cubicBezTo>
                <a:cubicBezTo>
                  <a:pt x="306" y="410"/>
                  <a:pt x="307" y="412"/>
                  <a:pt x="308" y="413"/>
                </a:cubicBezTo>
                <a:cubicBezTo>
                  <a:pt x="309" y="415"/>
                  <a:pt x="311" y="417"/>
                  <a:pt x="314" y="416"/>
                </a:cubicBezTo>
                <a:cubicBezTo>
                  <a:pt x="313" y="414"/>
                  <a:pt x="312" y="412"/>
                  <a:pt x="311" y="410"/>
                </a:cubicBezTo>
                <a:cubicBezTo>
                  <a:pt x="303" y="395"/>
                  <a:pt x="295" y="380"/>
                  <a:pt x="287" y="365"/>
                </a:cubicBezTo>
                <a:cubicBezTo>
                  <a:pt x="285" y="360"/>
                  <a:pt x="283" y="355"/>
                  <a:pt x="279" y="351"/>
                </a:cubicBezTo>
                <a:cubicBezTo>
                  <a:pt x="277" y="347"/>
                  <a:pt x="274" y="342"/>
                  <a:pt x="273" y="337"/>
                </a:cubicBezTo>
                <a:cubicBezTo>
                  <a:pt x="272" y="334"/>
                  <a:pt x="271" y="331"/>
                  <a:pt x="268" y="329"/>
                </a:cubicBezTo>
                <a:cubicBezTo>
                  <a:pt x="266" y="328"/>
                  <a:pt x="265" y="326"/>
                  <a:pt x="265" y="324"/>
                </a:cubicBezTo>
                <a:cubicBezTo>
                  <a:pt x="264" y="319"/>
                  <a:pt x="264" y="315"/>
                  <a:pt x="263" y="310"/>
                </a:cubicBezTo>
                <a:cubicBezTo>
                  <a:pt x="263" y="302"/>
                  <a:pt x="262" y="294"/>
                  <a:pt x="262" y="287"/>
                </a:cubicBezTo>
                <a:cubicBezTo>
                  <a:pt x="262" y="286"/>
                  <a:pt x="262" y="285"/>
                  <a:pt x="262" y="284"/>
                </a:cubicBezTo>
                <a:cubicBezTo>
                  <a:pt x="262" y="284"/>
                  <a:pt x="262" y="284"/>
                  <a:pt x="263" y="284"/>
                </a:cubicBezTo>
                <a:cubicBezTo>
                  <a:pt x="263" y="286"/>
                  <a:pt x="263" y="288"/>
                  <a:pt x="263" y="290"/>
                </a:cubicBezTo>
                <a:cubicBezTo>
                  <a:pt x="264" y="286"/>
                  <a:pt x="264" y="281"/>
                  <a:pt x="264" y="277"/>
                </a:cubicBezTo>
                <a:cubicBezTo>
                  <a:pt x="264" y="275"/>
                  <a:pt x="264" y="274"/>
                  <a:pt x="262" y="273"/>
                </a:cubicBezTo>
                <a:cubicBezTo>
                  <a:pt x="262" y="273"/>
                  <a:pt x="262" y="272"/>
                  <a:pt x="262" y="272"/>
                </a:cubicBezTo>
                <a:cubicBezTo>
                  <a:pt x="263" y="271"/>
                  <a:pt x="264" y="271"/>
                  <a:pt x="265" y="271"/>
                </a:cubicBezTo>
                <a:cubicBezTo>
                  <a:pt x="267" y="260"/>
                  <a:pt x="271" y="251"/>
                  <a:pt x="276" y="242"/>
                </a:cubicBezTo>
                <a:cubicBezTo>
                  <a:pt x="276" y="240"/>
                  <a:pt x="277" y="239"/>
                  <a:pt x="278" y="238"/>
                </a:cubicBezTo>
                <a:cubicBezTo>
                  <a:pt x="280" y="237"/>
                  <a:pt x="281" y="236"/>
                  <a:pt x="282" y="234"/>
                </a:cubicBezTo>
                <a:cubicBezTo>
                  <a:pt x="283" y="231"/>
                  <a:pt x="285" y="228"/>
                  <a:pt x="285" y="225"/>
                </a:cubicBezTo>
                <a:cubicBezTo>
                  <a:pt x="284" y="224"/>
                  <a:pt x="285" y="223"/>
                  <a:pt x="286" y="222"/>
                </a:cubicBezTo>
                <a:cubicBezTo>
                  <a:pt x="287" y="221"/>
                  <a:pt x="288" y="220"/>
                  <a:pt x="288" y="218"/>
                </a:cubicBezTo>
                <a:cubicBezTo>
                  <a:pt x="289" y="219"/>
                  <a:pt x="290" y="221"/>
                  <a:pt x="291" y="223"/>
                </a:cubicBezTo>
                <a:cubicBezTo>
                  <a:pt x="292" y="224"/>
                  <a:pt x="293" y="226"/>
                  <a:pt x="294" y="228"/>
                </a:cubicBezTo>
                <a:cubicBezTo>
                  <a:pt x="295" y="228"/>
                  <a:pt x="295" y="227"/>
                  <a:pt x="297" y="227"/>
                </a:cubicBezTo>
                <a:cubicBezTo>
                  <a:pt x="296" y="226"/>
                  <a:pt x="296" y="225"/>
                  <a:pt x="295" y="225"/>
                </a:cubicBezTo>
                <a:cubicBezTo>
                  <a:pt x="295" y="224"/>
                  <a:pt x="294" y="223"/>
                  <a:pt x="294" y="223"/>
                </a:cubicBezTo>
                <a:cubicBezTo>
                  <a:pt x="293" y="222"/>
                  <a:pt x="293" y="221"/>
                  <a:pt x="292" y="220"/>
                </a:cubicBezTo>
                <a:cubicBezTo>
                  <a:pt x="292" y="220"/>
                  <a:pt x="292" y="219"/>
                  <a:pt x="291" y="218"/>
                </a:cubicBezTo>
                <a:cubicBezTo>
                  <a:pt x="291" y="218"/>
                  <a:pt x="290" y="217"/>
                  <a:pt x="288" y="217"/>
                </a:cubicBezTo>
                <a:cubicBezTo>
                  <a:pt x="288" y="217"/>
                  <a:pt x="288" y="217"/>
                  <a:pt x="288" y="217"/>
                </a:cubicBezTo>
                <a:cubicBezTo>
                  <a:pt x="288" y="217"/>
                  <a:pt x="288" y="216"/>
                  <a:pt x="288" y="216"/>
                </a:cubicBezTo>
                <a:cubicBezTo>
                  <a:pt x="290" y="211"/>
                  <a:pt x="291" y="207"/>
                  <a:pt x="295" y="203"/>
                </a:cubicBezTo>
                <a:cubicBezTo>
                  <a:pt x="296" y="201"/>
                  <a:pt x="296" y="198"/>
                  <a:pt x="297" y="196"/>
                </a:cubicBezTo>
                <a:cubicBezTo>
                  <a:pt x="298" y="196"/>
                  <a:pt x="298" y="196"/>
                  <a:pt x="300" y="196"/>
                </a:cubicBezTo>
                <a:cubicBezTo>
                  <a:pt x="301" y="195"/>
                  <a:pt x="301" y="193"/>
                  <a:pt x="299" y="192"/>
                </a:cubicBezTo>
                <a:cubicBezTo>
                  <a:pt x="298" y="192"/>
                  <a:pt x="298" y="193"/>
                  <a:pt x="298" y="193"/>
                </a:cubicBezTo>
                <a:cubicBezTo>
                  <a:pt x="298" y="191"/>
                  <a:pt x="299" y="188"/>
                  <a:pt x="300" y="186"/>
                </a:cubicBezTo>
                <a:cubicBezTo>
                  <a:pt x="300" y="186"/>
                  <a:pt x="300" y="187"/>
                  <a:pt x="300" y="187"/>
                </a:cubicBezTo>
                <a:cubicBezTo>
                  <a:pt x="301" y="188"/>
                  <a:pt x="301" y="189"/>
                  <a:pt x="301" y="191"/>
                </a:cubicBezTo>
                <a:cubicBezTo>
                  <a:pt x="301" y="191"/>
                  <a:pt x="301" y="191"/>
                  <a:pt x="301" y="191"/>
                </a:cubicBezTo>
                <a:cubicBezTo>
                  <a:pt x="301" y="191"/>
                  <a:pt x="301" y="191"/>
                  <a:pt x="301" y="191"/>
                </a:cubicBezTo>
                <a:cubicBezTo>
                  <a:pt x="301" y="191"/>
                  <a:pt x="301" y="191"/>
                  <a:pt x="301" y="191"/>
                </a:cubicBezTo>
                <a:cubicBezTo>
                  <a:pt x="302" y="191"/>
                  <a:pt x="302" y="192"/>
                  <a:pt x="302" y="192"/>
                </a:cubicBezTo>
                <a:cubicBezTo>
                  <a:pt x="302" y="192"/>
                  <a:pt x="302" y="191"/>
                  <a:pt x="301" y="191"/>
                </a:cubicBezTo>
                <a:cubicBezTo>
                  <a:pt x="309" y="194"/>
                  <a:pt x="311" y="200"/>
                  <a:pt x="316" y="205"/>
                </a:cubicBezTo>
                <a:cubicBezTo>
                  <a:pt x="312" y="206"/>
                  <a:pt x="309" y="206"/>
                  <a:pt x="306" y="206"/>
                </a:cubicBezTo>
                <a:cubicBezTo>
                  <a:pt x="306" y="208"/>
                  <a:pt x="305" y="209"/>
                  <a:pt x="305" y="210"/>
                </a:cubicBezTo>
                <a:cubicBezTo>
                  <a:pt x="301" y="212"/>
                  <a:pt x="298" y="213"/>
                  <a:pt x="295" y="214"/>
                </a:cubicBezTo>
                <a:cubicBezTo>
                  <a:pt x="294" y="217"/>
                  <a:pt x="298" y="215"/>
                  <a:pt x="300" y="217"/>
                </a:cubicBezTo>
                <a:cubicBezTo>
                  <a:pt x="300" y="218"/>
                  <a:pt x="299" y="219"/>
                  <a:pt x="299" y="220"/>
                </a:cubicBezTo>
                <a:cubicBezTo>
                  <a:pt x="300" y="222"/>
                  <a:pt x="305" y="218"/>
                  <a:pt x="305" y="222"/>
                </a:cubicBezTo>
                <a:cubicBezTo>
                  <a:pt x="304" y="223"/>
                  <a:pt x="303" y="223"/>
                  <a:pt x="301" y="224"/>
                </a:cubicBezTo>
                <a:cubicBezTo>
                  <a:pt x="302" y="226"/>
                  <a:pt x="306" y="227"/>
                  <a:pt x="304" y="230"/>
                </a:cubicBezTo>
                <a:cubicBezTo>
                  <a:pt x="304" y="231"/>
                  <a:pt x="305" y="233"/>
                  <a:pt x="306" y="235"/>
                </a:cubicBezTo>
                <a:cubicBezTo>
                  <a:pt x="305" y="236"/>
                  <a:pt x="301" y="235"/>
                  <a:pt x="301" y="238"/>
                </a:cubicBezTo>
                <a:cubicBezTo>
                  <a:pt x="301" y="241"/>
                  <a:pt x="304" y="241"/>
                  <a:pt x="307" y="242"/>
                </a:cubicBezTo>
                <a:cubicBezTo>
                  <a:pt x="308" y="244"/>
                  <a:pt x="309" y="246"/>
                  <a:pt x="310" y="249"/>
                </a:cubicBezTo>
                <a:cubicBezTo>
                  <a:pt x="313" y="248"/>
                  <a:pt x="315" y="248"/>
                  <a:pt x="317" y="247"/>
                </a:cubicBezTo>
                <a:cubicBezTo>
                  <a:pt x="317" y="248"/>
                  <a:pt x="319" y="250"/>
                  <a:pt x="318" y="251"/>
                </a:cubicBezTo>
                <a:cubicBezTo>
                  <a:pt x="316" y="256"/>
                  <a:pt x="317" y="261"/>
                  <a:pt x="321" y="265"/>
                </a:cubicBezTo>
                <a:cubicBezTo>
                  <a:pt x="322" y="266"/>
                  <a:pt x="323" y="268"/>
                  <a:pt x="323" y="269"/>
                </a:cubicBezTo>
                <a:cubicBezTo>
                  <a:pt x="330" y="282"/>
                  <a:pt x="337" y="295"/>
                  <a:pt x="345" y="308"/>
                </a:cubicBezTo>
                <a:cubicBezTo>
                  <a:pt x="348" y="314"/>
                  <a:pt x="352" y="320"/>
                  <a:pt x="354" y="326"/>
                </a:cubicBezTo>
                <a:cubicBezTo>
                  <a:pt x="355" y="329"/>
                  <a:pt x="357" y="331"/>
                  <a:pt x="358" y="334"/>
                </a:cubicBezTo>
                <a:cubicBezTo>
                  <a:pt x="360" y="338"/>
                  <a:pt x="361" y="343"/>
                  <a:pt x="363" y="347"/>
                </a:cubicBezTo>
                <a:cubicBezTo>
                  <a:pt x="365" y="350"/>
                  <a:pt x="367" y="354"/>
                  <a:pt x="373" y="354"/>
                </a:cubicBezTo>
                <a:cubicBezTo>
                  <a:pt x="372" y="359"/>
                  <a:pt x="372" y="359"/>
                  <a:pt x="367" y="363"/>
                </a:cubicBezTo>
                <a:cubicBezTo>
                  <a:pt x="368" y="364"/>
                  <a:pt x="369" y="365"/>
                  <a:pt x="369" y="367"/>
                </a:cubicBezTo>
                <a:cubicBezTo>
                  <a:pt x="370" y="366"/>
                  <a:pt x="371" y="366"/>
                  <a:pt x="372" y="365"/>
                </a:cubicBezTo>
                <a:cubicBezTo>
                  <a:pt x="375" y="366"/>
                  <a:pt x="377" y="369"/>
                  <a:pt x="378" y="371"/>
                </a:cubicBezTo>
                <a:cubicBezTo>
                  <a:pt x="380" y="377"/>
                  <a:pt x="380" y="383"/>
                  <a:pt x="384" y="388"/>
                </a:cubicBezTo>
                <a:cubicBezTo>
                  <a:pt x="385" y="389"/>
                  <a:pt x="385" y="390"/>
                  <a:pt x="384" y="391"/>
                </a:cubicBezTo>
                <a:cubicBezTo>
                  <a:pt x="383" y="394"/>
                  <a:pt x="384" y="395"/>
                  <a:pt x="387" y="396"/>
                </a:cubicBezTo>
                <a:cubicBezTo>
                  <a:pt x="385" y="397"/>
                  <a:pt x="384" y="399"/>
                  <a:pt x="383" y="400"/>
                </a:cubicBezTo>
                <a:cubicBezTo>
                  <a:pt x="383" y="400"/>
                  <a:pt x="383" y="400"/>
                  <a:pt x="384" y="400"/>
                </a:cubicBezTo>
                <a:cubicBezTo>
                  <a:pt x="389" y="401"/>
                  <a:pt x="389" y="401"/>
                  <a:pt x="389" y="405"/>
                </a:cubicBezTo>
                <a:cubicBezTo>
                  <a:pt x="394" y="408"/>
                  <a:pt x="394" y="408"/>
                  <a:pt x="398" y="408"/>
                </a:cubicBezTo>
                <a:cubicBezTo>
                  <a:pt x="397" y="404"/>
                  <a:pt x="395" y="400"/>
                  <a:pt x="394" y="397"/>
                </a:cubicBezTo>
                <a:cubicBezTo>
                  <a:pt x="399" y="398"/>
                  <a:pt x="401" y="400"/>
                  <a:pt x="407" y="410"/>
                </a:cubicBezTo>
                <a:cubicBezTo>
                  <a:pt x="411" y="408"/>
                  <a:pt x="411" y="408"/>
                  <a:pt x="411" y="406"/>
                </a:cubicBezTo>
                <a:cubicBezTo>
                  <a:pt x="410" y="403"/>
                  <a:pt x="410" y="403"/>
                  <a:pt x="404" y="401"/>
                </a:cubicBezTo>
                <a:cubicBezTo>
                  <a:pt x="405" y="398"/>
                  <a:pt x="405" y="394"/>
                  <a:pt x="401" y="392"/>
                </a:cubicBezTo>
                <a:cubicBezTo>
                  <a:pt x="403" y="390"/>
                  <a:pt x="404" y="388"/>
                  <a:pt x="406" y="386"/>
                </a:cubicBezTo>
                <a:cubicBezTo>
                  <a:pt x="406" y="386"/>
                  <a:pt x="406" y="387"/>
                  <a:pt x="407" y="387"/>
                </a:cubicBezTo>
                <a:cubicBezTo>
                  <a:pt x="412" y="393"/>
                  <a:pt x="414" y="400"/>
                  <a:pt x="416" y="407"/>
                </a:cubicBezTo>
                <a:cubicBezTo>
                  <a:pt x="417" y="411"/>
                  <a:pt x="418" y="414"/>
                  <a:pt x="421" y="417"/>
                </a:cubicBezTo>
                <a:cubicBezTo>
                  <a:pt x="423" y="420"/>
                  <a:pt x="423" y="423"/>
                  <a:pt x="422" y="426"/>
                </a:cubicBezTo>
                <a:cubicBezTo>
                  <a:pt x="421" y="425"/>
                  <a:pt x="421" y="423"/>
                  <a:pt x="420" y="421"/>
                </a:cubicBezTo>
                <a:cubicBezTo>
                  <a:pt x="420" y="420"/>
                  <a:pt x="419" y="420"/>
                  <a:pt x="417" y="420"/>
                </a:cubicBezTo>
                <a:cubicBezTo>
                  <a:pt x="415" y="420"/>
                  <a:pt x="415" y="419"/>
                  <a:pt x="415" y="418"/>
                </a:cubicBezTo>
                <a:cubicBezTo>
                  <a:pt x="415" y="417"/>
                  <a:pt x="413" y="416"/>
                  <a:pt x="413" y="415"/>
                </a:cubicBezTo>
                <a:cubicBezTo>
                  <a:pt x="413" y="414"/>
                  <a:pt x="413" y="412"/>
                  <a:pt x="414" y="411"/>
                </a:cubicBezTo>
                <a:cubicBezTo>
                  <a:pt x="409" y="410"/>
                  <a:pt x="406" y="412"/>
                  <a:pt x="403" y="414"/>
                </a:cubicBezTo>
                <a:cubicBezTo>
                  <a:pt x="401" y="410"/>
                  <a:pt x="397" y="409"/>
                  <a:pt x="392" y="412"/>
                </a:cubicBezTo>
                <a:cubicBezTo>
                  <a:pt x="393" y="413"/>
                  <a:pt x="396" y="412"/>
                  <a:pt x="397" y="413"/>
                </a:cubicBezTo>
                <a:cubicBezTo>
                  <a:pt x="399" y="416"/>
                  <a:pt x="399" y="418"/>
                  <a:pt x="397" y="422"/>
                </a:cubicBezTo>
                <a:cubicBezTo>
                  <a:pt x="399" y="422"/>
                  <a:pt x="400" y="422"/>
                  <a:pt x="402" y="422"/>
                </a:cubicBezTo>
                <a:cubicBezTo>
                  <a:pt x="403" y="425"/>
                  <a:pt x="403" y="427"/>
                  <a:pt x="404" y="429"/>
                </a:cubicBezTo>
                <a:cubicBezTo>
                  <a:pt x="407" y="431"/>
                  <a:pt x="409" y="427"/>
                  <a:pt x="412" y="427"/>
                </a:cubicBezTo>
                <a:cubicBezTo>
                  <a:pt x="415" y="430"/>
                  <a:pt x="415" y="430"/>
                  <a:pt x="408" y="432"/>
                </a:cubicBezTo>
                <a:cubicBezTo>
                  <a:pt x="409" y="434"/>
                  <a:pt x="412" y="433"/>
                  <a:pt x="414" y="433"/>
                </a:cubicBezTo>
                <a:cubicBezTo>
                  <a:pt x="414" y="437"/>
                  <a:pt x="417" y="439"/>
                  <a:pt x="419" y="442"/>
                </a:cubicBezTo>
                <a:cubicBezTo>
                  <a:pt x="419" y="443"/>
                  <a:pt x="420" y="443"/>
                  <a:pt x="421" y="443"/>
                </a:cubicBezTo>
                <a:cubicBezTo>
                  <a:pt x="421" y="442"/>
                  <a:pt x="422" y="441"/>
                  <a:pt x="422" y="441"/>
                </a:cubicBezTo>
                <a:cubicBezTo>
                  <a:pt x="422" y="440"/>
                  <a:pt x="421" y="439"/>
                  <a:pt x="421" y="437"/>
                </a:cubicBezTo>
                <a:cubicBezTo>
                  <a:pt x="421" y="436"/>
                  <a:pt x="420" y="435"/>
                  <a:pt x="418" y="436"/>
                </a:cubicBezTo>
                <a:cubicBezTo>
                  <a:pt x="416" y="436"/>
                  <a:pt x="415" y="435"/>
                  <a:pt x="414" y="433"/>
                </a:cubicBezTo>
                <a:cubicBezTo>
                  <a:pt x="417" y="434"/>
                  <a:pt x="419" y="433"/>
                  <a:pt x="422" y="432"/>
                </a:cubicBezTo>
                <a:cubicBezTo>
                  <a:pt x="428" y="433"/>
                  <a:pt x="431" y="435"/>
                  <a:pt x="431" y="440"/>
                </a:cubicBezTo>
                <a:cubicBezTo>
                  <a:pt x="431" y="441"/>
                  <a:pt x="431" y="442"/>
                  <a:pt x="432" y="443"/>
                </a:cubicBezTo>
                <a:cubicBezTo>
                  <a:pt x="436" y="446"/>
                  <a:pt x="436" y="451"/>
                  <a:pt x="439" y="455"/>
                </a:cubicBezTo>
                <a:cubicBezTo>
                  <a:pt x="439" y="456"/>
                  <a:pt x="439" y="457"/>
                  <a:pt x="439" y="459"/>
                </a:cubicBezTo>
                <a:cubicBezTo>
                  <a:pt x="439" y="459"/>
                  <a:pt x="438" y="460"/>
                  <a:pt x="438" y="460"/>
                </a:cubicBezTo>
                <a:cubicBezTo>
                  <a:pt x="439" y="461"/>
                  <a:pt x="441" y="462"/>
                  <a:pt x="441" y="463"/>
                </a:cubicBezTo>
                <a:cubicBezTo>
                  <a:pt x="442" y="464"/>
                  <a:pt x="440" y="466"/>
                  <a:pt x="442" y="467"/>
                </a:cubicBezTo>
                <a:cubicBezTo>
                  <a:pt x="442" y="467"/>
                  <a:pt x="443" y="467"/>
                  <a:pt x="443" y="467"/>
                </a:cubicBezTo>
                <a:cubicBezTo>
                  <a:pt x="444" y="462"/>
                  <a:pt x="444" y="459"/>
                  <a:pt x="443" y="456"/>
                </a:cubicBezTo>
                <a:cubicBezTo>
                  <a:pt x="441" y="452"/>
                  <a:pt x="439" y="448"/>
                  <a:pt x="437" y="444"/>
                </a:cubicBezTo>
                <a:cubicBezTo>
                  <a:pt x="436" y="442"/>
                  <a:pt x="436" y="441"/>
                  <a:pt x="436" y="440"/>
                </a:cubicBezTo>
                <a:cubicBezTo>
                  <a:pt x="436" y="436"/>
                  <a:pt x="437" y="432"/>
                  <a:pt x="435" y="428"/>
                </a:cubicBezTo>
                <a:cubicBezTo>
                  <a:pt x="435" y="428"/>
                  <a:pt x="436" y="427"/>
                  <a:pt x="436" y="426"/>
                </a:cubicBezTo>
                <a:cubicBezTo>
                  <a:pt x="438" y="421"/>
                  <a:pt x="437" y="418"/>
                  <a:pt x="433" y="415"/>
                </a:cubicBezTo>
                <a:cubicBezTo>
                  <a:pt x="429" y="412"/>
                  <a:pt x="427" y="410"/>
                  <a:pt x="426" y="406"/>
                </a:cubicBezTo>
                <a:cubicBezTo>
                  <a:pt x="424" y="399"/>
                  <a:pt x="421" y="393"/>
                  <a:pt x="418" y="386"/>
                </a:cubicBezTo>
                <a:cubicBezTo>
                  <a:pt x="418" y="385"/>
                  <a:pt x="418" y="384"/>
                  <a:pt x="417" y="384"/>
                </a:cubicBezTo>
                <a:cubicBezTo>
                  <a:pt x="414" y="382"/>
                  <a:pt x="414" y="379"/>
                  <a:pt x="414" y="376"/>
                </a:cubicBezTo>
                <a:cubicBezTo>
                  <a:pt x="414" y="375"/>
                  <a:pt x="415" y="374"/>
                  <a:pt x="414" y="374"/>
                </a:cubicBezTo>
                <a:cubicBezTo>
                  <a:pt x="409" y="367"/>
                  <a:pt x="408" y="365"/>
                  <a:pt x="410" y="357"/>
                </a:cubicBezTo>
                <a:cubicBezTo>
                  <a:pt x="411" y="351"/>
                  <a:pt x="409" y="347"/>
                  <a:pt x="405" y="343"/>
                </a:cubicBezTo>
                <a:cubicBezTo>
                  <a:pt x="404" y="341"/>
                  <a:pt x="403" y="340"/>
                  <a:pt x="403" y="338"/>
                </a:cubicBezTo>
                <a:cubicBezTo>
                  <a:pt x="402" y="334"/>
                  <a:pt x="400" y="329"/>
                  <a:pt x="398" y="325"/>
                </a:cubicBezTo>
                <a:cubicBezTo>
                  <a:pt x="395" y="318"/>
                  <a:pt x="392" y="310"/>
                  <a:pt x="388" y="303"/>
                </a:cubicBezTo>
                <a:cubicBezTo>
                  <a:pt x="386" y="300"/>
                  <a:pt x="384" y="297"/>
                  <a:pt x="382" y="293"/>
                </a:cubicBezTo>
                <a:cubicBezTo>
                  <a:pt x="380" y="291"/>
                  <a:pt x="379" y="289"/>
                  <a:pt x="378" y="287"/>
                </a:cubicBezTo>
                <a:cubicBezTo>
                  <a:pt x="378" y="286"/>
                  <a:pt x="377" y="285"/>
                  <a:pt x="378" y="285"/>
                </a:cubicBezTo>
                <a:cubicBezTo>
                  <a:pt x="381" y="283"/>
                  <a:pt x="379" y="280"/>
                  <a:pt x="379" y="278"/>
                </a:cubicBezTo>
                <a:cubicBezTo>
                  <a:pt x="382" y="279"/>
                  <a:pt x="383" y="281"/>
                  <a:pt x="387" y="280"/>
                </a:cubicBezTo>
                <a:cubicBezTo>
                  <a:pt x="386" y="279"/>
                  <a:pt x="386" y="278"/>
                  <a:pt x="386" y="277"/>
                </a:cubicBezTo>
                <a:cubicBezTo>
                  <a:pt x="385" y="276"/>
                  <a:pt x="383" y="274"/>
                  <a:pt x="382" y="273"/>
                </a:cubicBezTo>
                <a:cubicBezTo>
                  <a:pt x="382" y="272"/>
                  <a:pt x="382" y="270"/>
                  <a:pt x="381" y="269"/>
                </a:cubicBezTo>
                <a:cubicBezTo>
                  <a:pt x="381" y="268"/>
                  <a:pt x="380" y="266"/>
                  <a:pt x="379" y="266"/>
                </a:cubicBezTo>
                <a:cubicBezTo>
                  <a:pt x="376" y="265"/>
                  <a:pt x="376" y="263"/>
                  <a:pt x="376" y="261"/>
                </a:cubicBezTo>
                <a:cubicBezTo>
                  <a:pt x="376" y="260"/>
                  <a:pt x="376" y="260"/>
                  <a:pt x="372" y="259"/>
                </a:cubicBezTo>
                <a:cubicBezTo>
                  <a:pt x="373" y="264"/>
                  <a:pt x="375" y="269"/>
                  <a:pt x="377" y="274"/>
                </a:cubicBezTo>
                <a:cubicBezTo>
                  <a:pt x="376" y="274"/>
                  <a:pt x="375" y="275"/>
                  <a:pt x="375" y="276"/>
                </a:cubicBezTo>
                <a:cubicBezTo>
                  <a:pt x="374" y="277"/>
                  <a:pt x="374" y="278"/>
                  <a:pt x="374" y="280"/>
                </a:cubicBezTo>
                <a:cubicBezTo>
                  <a:pt x="371" y="274"/>
                  <a:pt x="367" y="268"/>
                  <a:pt x="363" y="262"/>
                </a:cubicBezTo>
                <a:cubicBezTo>
                  <a:pt x="363" y="261"/>
                  <a:pt x="362" y="261"/>
                  <a:pt x="361" y="260"/>
                </a:cubicBezTo>
                <a:cubicBezTo>
                  <a:pt x="360" y="259"/>
                  <a:pt x="359" y="258"/>
                  <a:pt x="359" y="257"/>
                </a:cubicBezTo>
                <a:cubicBezTo>
                  <a:pt x="359" y="252"/>
                  <a:pt x="355" y="249"/>
                  <a:pt x="353" y="245"/>
                </a:cubicBezTo>
                <a:cubicBezTo>
                  <a:pt x="352" y="243"/>
                  <a:pt x="350" y="242"/>
                  <a:pt x="350" y="240"/>
                </a:cubicBezTo>
                <a:cubicBezTo>
                  <a:pt x="348" y="235"/>
                  <a:pt x="344" y="230"/>
                  <a:pt x="339" y="225"/>
                </a:cubicBezTo>
                <a:cubicBezTo>
                  <a:pt x="339" y="225"/>
                  <a:pt x="338" y="224"/>
                  <a:pt x="338" y="224"/>
                </a:cubicBezTo>
                <a:cubicBezTo>
                  <a:pt x="336" y="216"/>
                  <a:pt x="329" y="210"/>
                  <a:pt x="322" y="204"/>
                </a:cubicBezTo>
                <a:cubicBezTo>
                  <a:pt x="321" y="203"/>
                  <a:pt x="320" y="201"/>
                  <a:pt x="319" y="199"/>
                </a:cubicBezTo>
                <a:cubicBezTo>
                  <a:pt x="318" y="199"/>
                  <a:pt x="316" y="199"/>
                  <a:pt x="314" y="199"/>
                </a:cubicBezTo>
                <a:cubicBezTo>
                  <a:pt x="309" y="194"/>
                  <a:pt x="305" y="188"/>
                  <a:pt x="301" y="183"/>
                </a:cubicBezTo>
                <a:cubicBezTo>
                  <a:pt x="303" y="174"/>
                  <a:pt x="306" y="166"/>
                  <a:pt x="309" y="157"/>
                </a:cubicBezTo>
                <a:cubicBezTo>
                  <a:pt x="316" y="138"/>
                  <a:pt x="318" y="118"/>
                  <a:pt x="319" y="98"/>
                </a:cubicBezTo>
                <a:cubicBezTo>
                  <a:pt x="318" y="97"/>
                  <a:pt x="318" y="95"/>
                  <a:pt x="317" y="94"/>
                </a:cubicBezTo>
                <a:cubicBezTo>
                  <a:pt x="316" y="91"/>
                  <a:pt x="316" y="88"/>
                  <a:pt x="316" y="85"/>
                </a:cubicBezTo>
                <a:cubicBezTo>
                  <a:pt x="314" y="82"/>
                  <a:pt x="314" y="79"/>
                  <a:pt x="315" y="75"/>
                </a:cubicBezTo>
                <a:cubicBezTo>
                  <a:pt x="316" y="74"/>
                  <a:pt x="316" y="72"/>
                  <a:pt x="315" y="70"/>
                </a:cubicBezTo>
                <a:cubicBezTo>
                  <a:pt x="315" y="68"/>
                  <a:pt x="314" y="65"/>
                  <a:pt x="314" y="63"/>
                </a:cubicBezTo>
                <a:cubicBezTo>
                  <a:pt x="313" y="60"/>
                  <a:pt x="312" y="56"/>
                  <a:pt x="313" y="52"/>
                </a:cubicBezTo>
                <a:cubicBezTo>
                  <a:pt x="313" y="49"/>
                  <a:pt x="313" y="46"/>
                  <a:pt x="311" y="44"/>
                </a:cubicBezTo>
                <a:cubicBezTo>
                  <a:pt x="310" y="42"/>
                  <a:pt x="309" y="41"/>
                  <a:pt x="310" y="39"/>
                </a:cubicBezTo>
                <a:cubicBezTo>
                  <a:pt x="310" y="38"/>
                  <a:pt x="310" y="36"/>
                  <a:pt x="310" y="35"/>
                </a:cubicBezTo>
                <a:cubicBezTo>
                  <a:pt x="308" y="30"/>
                  <a:pt x="307" y="25"/>
                  <a:pt x="306" y="20"/>
                </a:cubicBezTo>
                <a:cubicBezTo>
                  <a:pt x="304" y="17"/>
                  <a:pt x="302" y="15"/>
                  <a:pt x="301" y="13"/>
                </a:cubicBezTo>
                <a:cubicBezTo>
                  <a:pt x="297" y="9"/>
                  <a:pt x="293" y="6"/>
                  <a:pt x="288" y="4"/>
                </a:cubicBezTo>
                <a:cubicBezTo>
                  <a:pt x="284" y="2"/>
                  <a:pt x="280" y="1"/>
                  <a:pt x="277" y="0"/>
                </a:cubicBezTo>
                <a:cubicBezTo>
                  <a:pt x="271" y="0"/>
                  <a:pt x="264" y="1"/>
                  <a:pt x="258" y="3"/>
                </a:cubicBezTo>
                <a:cubicBezTo>
                  <a:pt x="258" y="3"/>
                  <a:pt x="257" y="3"/>
                  <a:pt x="257" y="4"/>
                </a:cubicBezTo>
                <a:cubicBezTo>
                  <a:pt x="253" y="7"/>
                  <a:pt x="248" y="10"/>
                  <a:pt x="243" y="11"/>
                </a:cubicBezTo>
                <a:cubicBezTo>
                  <a:pt x="242" y="12"/>
                  <a:pt x="242" y="12"/>
                  <a:pt x="241" y="13"/>
                </a:cubicBezTo>
                <a:cubicBezTo>
                  <a:pt x="241" y="13"/>
                  <a:pt x="240" y="13"/>
                  <a:pt x="240" y="13"/>
                </a:cubicBezTo>
                <a:cubicBezTo>
                  <a:pt x="240" y="12"/>
                  <a:pt x="240" y="12"/>
                  <a:pt x="239" y="12"/>
                </a:cubicBezTo>
                <a:cubicBezTo>
                  <a:pt x="238" y="12"/>
                  <a:pt x="237" y="12"/>
                  <a:pt x="236" y="11"/>
                </a:cubicBezTo>
                <a:cubicBezTo>
                  <a:pt x="236" y="13"/>
                  <a:pt x="237" y="15"/>
                  <a:pt x="236" y="17"/>
                </a:cubicBezTo>
                <a:cubicBezTo>
                  <a:pt x="235" y="18"/>
                  <a:pt x="233" y="20"/>
                  <a:pt x="231" y="22"/>
                </a:cubicBezTo>
                <a:cubicBezTo>
                  <a:pt x="229" y="24"/>
                  <a:pt x="227" y="26"/>
                  <a:pt x="225" y="27"/>
                </a:cubicBezTo>
                <a:cubicBezTo>
                  <a:pt x="222" y="28"/>
                  <a:pt x="222" y="31"/>
                  <a:pt x="219" y="33"/>
                </a:cubicBezTo>
                <a:cubicBezTo>
                  <a:pt x="215" y="35"/>
                  <a:pt x="211" y="40"/>
                  <a:pt x="208" y="43"/>
                </a:cubicBezTo>
                <a:cubicBezTo>
                  <a:pt x="203" y="48"/>
                  <a:pt x="198" y="53"/>
                  <a:pt x="192" y="57"/>
                </a:cubicBezTo>
                <a:cubicBezTo>
                  <a:pt x="187" y="62"/>
                  <a:pt x="182" y="66"/>
                  <a:pt x="177" y="70"/>
                </a:cubicBezTo>
                <a:cubicBezTo>
                  <a:pt x="169" y="77"/>
                  <a:pt x="163" y="85"/>
                  <a:pt x="158" y="94"/>
                </a:cubicBezTo>
                <a:cubicBezTo>
                  <a:pt x="157" y="92"/>
                  <a:pt x="156" y="90"/>
                  <a:pt x="155" y="88"/>
                </a:cubicBezTo>
                <a:cubicBezTo>
                  <a:pt x="154" y="88"/>
                  <a:pt x="152" y="87"/>
                  <a:pt x="151" y="87"/>
                </a:cubicBezTo>
                <a:cubicBezTo>
                  <a:pt x="151" y="87"/>
                  <a:pt x="150" y="86"/>
                  <a:pt x="150" y="85"/>
                </a:cubicBezTo>
                <a:cubicBezTo>
                  <a:pt x="147" y="85"/>
                  <a:pt x="143" y="84"/>
                  <a:pt x="140" y="84"/>
                </a:cubicBezTo>
                <a:cubicBezTo>
                  <a:pt x="140" y="84"/>
                  <a:pt x="140" y="84"/>
                  <a:pt x="139" y="84"/>
                </a:cubicBezTo>
                <a:cubicBezTo>
                  <a:pt x="138" y="84"/>
                  <a:pt x="137" y="83"/>
                  <a:pt x="135" y="83"/>
                </a:cubicBezTo>
                <a:cubicBezTo>
                  <a:pt x="135" y="84"/>
                  <a:pt x="134" y="84"/>
                  <a:pt x="134" y="84"/>
                </a:cubicBezTo>
                <a:cubicBezTo>
                  <a:pt x="132" y="84"/>
                  <a:pt x="131" y="85"/>
                  <a:pt x="130" y="86"/>
                </a:cubicBezTo>
                <a:cubicBezTo>
                  <a:pt x="129" y="87"/>
                  <a:pt x="128" y="87"/>
                  <a:pt x="127" y="88"/>
                </a:cubicBezTo>
                <a:cubicBezTo>
                  <a:pt x="126" y="88"/>
                  <a:pt x="125" y="88"/>
                  <a:pt x="125" y="87"/>
                </a:cubicBezTo>
                <a:cubicBezTo>
                  <a:pt x="124" y="86"/>
                  <a:pt x="125" y="86"/>
                  <a:pt x="126" y="85"/>
                </a:cubicBezTo>
                <a:cubicBezTo>
                  <a:pt x="126" y="85"/>
                  <a:pt x="127" y="85"/>
                  <a:pt x="127" y="85"/>
                </a:cubicBezTo>
                <a:cubicBezTo>
                  <a:pt x="128" y="84"/>
                  <a:pt x="128" y="83"/>
                  <a:pt x="128" y="83"/>
                </a:cubicBezTo>
                <a:cubicBezTo>
                  <a:pt x="125" y="83"/>
                  <a:pt x="123" y="82"/>
                  <a:pt x="120" y="82"/>
                </a:cubicBezTo>
                <a:cubicBezTo>
                  <a:pt x="118" y="83"/>
                  <a:pt x="116" y="84"/>
                  <a:pt x="113" y="84"/>
                </a:cubicBezTo>
                <a:cubicBezTo>
                  <a:pt x="110" y="84"/>
                  <a:pt x="106" y="85"/>
                  <a:pt x="104" y="88"/>
                </a:cubicBezTo>
                <a:cubicBezTo>
                  <a:pt x="104" y="88"/>
                  <a:pt x="104" y="88"/>
                  <a:pt x="104" y="88"/>
                </a:cubicBezTo>
                <a:cubicBezTo>
                  <a:pt x="104" y="87"/>
                  <a:pt x="105" y="87"/>
                  <a:pt x="106" y="88"/>
                </a:cubicBezTo>
                <a:cubicBezTo>
                  <a:pt x="106" y="89"/>
                  <a:pt x="105" y="90"/>
                  <a:pt x="105" y="90"/>
                </a:cubicBezTo>
                <a:cubicBezTo>
                  <a:pt x="103" y="90"/>
                  <a:pt x="102" y="90"/>
                  <a:pt x="101" y="91"/>
                </a:cubicBezTo>
                <a:cubicBezTo>
                  <a:pt x="98" y="92"/>
                  <a:pt x="94" y="93"/>
                  <a:pt x="91" y="95"/>
                </a:cubicBezTo>
                <a:cubicBezTo>
                  <a:pt x="90" y="95"/>
                  <a:pt x="89" y="95"/>
                  <a:pt x="88" y="95"/>
                </a:cubicBezTo>
                <a:cubicBezTo>
                  <a:pt x="88" y="95"/>
                  <a:pt x="88" y="95"/>
                  <a:pt x="88" y="95"/>
                </a:cubicBezTo>
                <a:cubicBezTo>
                  <a:pt x="88" y="95"/>
                  <a:pt x="88" y="95"/>
                  <a:pt x="88" y="95"/>
                </a:cubicBezTo>
                <a:cubicBezTo>
                  <a:pt x="88" y="97"/>
                  <a:pt x="88" y="98"/>
                  <a:pt x="87" y="100"/>
                </a:cubicBezTo>
                <a:cubicBezTo>
                  <a:pt x="85" y="101"/>
                  <a:pt x="83" y="102"/>
                  <a:pt x="82" y="104"/>
                </a:cubicBezTo>
                <a:cubicBezTo>
                  <a:pt x="81" y="106"/>
                  <a:pt x="78" y="105"/>
                  <a:pt x="76" y="106"/>
                </a:cubicBezTo>
                <a:cubicBezTo>
                  <a:pt x="75" y="107"/>
                  <a:pt x="73" y="107"/>
                  <a:pt x="70" y="108"/>
                </a:cubicBezTo>
                <a:cubicBezTo>
                  <a:pt x="72" y="109"/>
                  <a:pt x="74" y="109"/>
                  <a:pt x="77" y="110"/>
                </a:cubicBezTo>
                <a:cubicBezTo>
                  <a:pt x="76" y="112"/>
                  <a:pt x="74" y="112"/>
                  <a:pt x="73" y="112"/>
                </a:cubicBezTo>
                <a:cubicBezTo>
                  <a:pt x="71" y="111"/>
                  <a:pt x="70" y="111"/>
                  <a:pt x="69" y="113"/>
                </a:cubicBezTo>
                <a:cubicBezTo>
                  <a:pt x="66" y="114"/>
                  <a:pt x="63" y="115"/>
                  <a:pt x="60" y="117"/>
                </a:cubicBezTo>
                <a:cubicBezTo>
                  <a:pt x="59" y="118"/>
                  <a:pt x="56" y="118"/>
                  <a:pt x="54" y="118"/>
                </a:cubicBezTo>
                <a:cubicBezTo>
                  <a:pt x="54" y="117"/>
                  <a:pt x="54" y="116"/>
                  <a:pt x="55" y="116"/>
                </a:cubicBezTo>
                <a:cubicBezTo>
                  <a:pt x="56" y="115"/>
                  <a:pt x="59" y="114"/>
                  <a:pt x="57" y="112"/>
                </a:cubicBezTo>
                <a:cubicBezTo>
                  <a:pt x="58" y="110"/>
                  <a:pt x="59" y="108"/>
                  <a:pt x="61" y="108"/>
                </a:cubicBezTo>
                <a:cubicBezTo>
                  <a:pt x="65" y="106"/>
                  <a:pt x="67" y="103"/>
                  <a:pt x="71" y="101"/>
                </a:cubicBezTo>
                <a:cubicBezTo>
                  <a:pt x="71" y="101"/>
                  <a:pt x="71" y="101"/>
                  <a:pt x="72" y="101"/>
                </a:cubicBezTo>
                <a:cubicBezTo>
                  <a:pt x="72" y="102"/>
                  <a:pt x="72" y="103"/>
                  <a:pt x="73" y="104"/>
                </a:cubicBezTo>
                <a:cubicBezTo>
                  <a:pt x="73" y="103"/>
                  <a:pt x="74" y="104"/>
                  <a:pt x="74" y="103"/>
                </a:cubicBezTo>
                <a:cubicBezTo>
                  <a:pt x="76" y="101"/>
                  <a:pt x="77" y="100"/>
                  <a:pt x="80" y="100"/>
                </a:cubicBezTo>
                <a:cubicBezTo>
                  <a:pt x="82" y="100"/>
                  <a:pt x="82" y="99"/>
                  <a:pt x="83" y="97"/>
                </a:cubicBezTo>
                <a:cubicBezTo>
                  <a:pt x="81" y="97"/>
                  <a:pt x="80" y="97"/>
                  <a:pt x="79" y="97"/>
                </a:cubicBezTo>
                <a:cubicBezTo>
                  <a:pt x="81" y="95"/>
                  <a:pt x="82" y="95"/>
                  <a:pt x="88" y="95"/>
                </a:cubicBezTo>
                <a:cubicBezTo>
                  <a:pt x="88" y="95"/>
                  <a:pt x="88" y="95"/>
                  <a:pt x="88" y="95"/>
                </a:cubicBezTo>
                <a:cubicBezTo>
                  <a:pt x="88" y="95"/>
                  <a:pt x="88" y="95"/>
                  <a:pt x="88" y="95"/>
                </a:cubicBezTo>
                <a:cubicBezTo>
                  <a:pt x="88" y="94"/>
                  <a:pt x="88" y="93"/>
                  <a:pt x="88" y="93"/>
                </a:cubicBezTo>
                <a:cubicBezTo>
                  <a:pt x="90" y="91"/>
                  <a:pt x="92" y="90"/>
                  <a:pt x="95" y="89"/>
                </a:cubicBezTo>
                <a:cubicBezTo>
                  <a:pt x="98" y="87"/>
                  <a:pt x="102" y="85"/>
                  <a:pt x="106" y="84"/>
                </a:cubicBezTo>
                <a:cubicBezTo>
                  <a:pt x="106" y="84"/>
                  <a:pt x="106" y="83"/>
                  <a:pt x="107" y="83"/>
                </a:cubicBezTo>
                <a:cubicBezTo>
                  <a:pt x="107" y="82"/>
                  <a:pt x="107" y="82"/>
                  <a:pt x="108" y="81"/>
                </a:cubicBezTo>
                <a:cubicBezTo>
                  <a:pt x="107" y="81"/>
                  <a:pt x="107" y="81"/>
                  <a:pt x="107" y="81"/>
                </a:cubicBezTo>
                <a:cubicBezTo>
                  <a:pt x="96" y="81"/>
                  <a:pt x="87" y="85"/>
                  <a:pt x="77" y="88"/>
                </a:cubicBezTo>
                <a:cubicBezTo>
                  <a:pt x="74" y="90"/>
                  <a:pt x="71" y="92"/>
                  <a:pt x="68" y="94"/>
                </a:cubicBezTo>
                <a:cubicBezTo>
                  <a:pt x="69" y="94"/>
                  <a:pt x="69" y="94"/>
                  <a:pt x="69" y="94"/>
                </a:cubicBezTo>
                <a:cubicBezTo>
                  <a:pt x="70" y="94"/>
                  <a:pt x="71" y="94"/>
                  <a:pt x="71" y="94"/>
                </a:cubicBezTo>
                <a:cubicBezTo>
                  <a:pt x="71" y="94"/>
                  <a:pt x="71" y="95"/>
                  <a:pt x="71" y="95"/>
                </a:cubicBezTo>
                <a:cubicBezTo>
                  <a:pt x="71" y="95"/>
                  <a:pt x="70" y="96"/>
                  <a:pt x="69" y="96"/>
                </a:cubicBezTo>
                <a:cubicBezTo>
                  <a:pt x="68" y="96"/>
                  <a:pt x="68" y="96"/>
                  <a:pt x="67" y="95"/>
                </a:cubicBezTo>
                <a:cubicBezTo>
                  <a:pt x="62" y="99"/>
                  <a:pt x="57" y="103"/>
                  <a:pt x="52" y="108"/>
                </a:cubicBezTo>
                <a:cubicBezTo>
                  <a:pt x="53" y="108"/>
                  <a:pt x="54" y="108"/>
                  <a:pt x="56" y="108"/>
                </a:cubicBezTo>
                <a:cubicBezTo>
                  <a:pt x="56" y="110"/>
                  <a:pt x="55" y="111"/>
                  <a:pt x="54" y="111"/>
                </a:cubicBezTo>
                <a:cubicBezTo>
                  <a:pt x="52" y="112"/>
                  <a:pt x="50" y="113"/>
                  <a:pt x="48" y="113"/>
                </a:cubicBezTo>
                <a:cubicBezTo>
                  <a:pt x="48" y="114"/>
                  <a:pt x="47" y="114"/>
                  <a:pt x="46" y="113"/>
                </a:cubicBezTo>
                <a:cubicBezTo>
                  <a:pt x="44" y="115"/>
                  <a:pt x="42" y="117"/>
                  <a:pt x="40" y="119"/>
                </a:cubicBezTo>
                <a:cubicBezTo>
                  <a:pt x="37" y="121"/>
                  <a:pt x="35" y="124"/>
                  <a:pt x="32" y="127"/>
                </a:cubicBezTo>
                <a:cubicBezTo>
                  <a:pt x="30" y="130"/>
                  <a:pt x="28" y="134"/>
                  <a:pt x="26" y="137"/>
                </a:cubicBezTo>
                <a:cubicBezTo>
                  <a:pt x="25" y="138"/>
                  <a:pt x="25" y="139"/>
                  <a:pt x="24" y="140"/>
                </a:cubicBezTo>
                <a:cubicBezTo>
                  <a:pt x="24" y="140"/>
                  <a:pt x="24" y="140"/>
                  <a:pt x="24" y="140"/>
                </a:cubicBezTo>
                <a:cubicBezTo>
                  <a:pt x="22" y="142"/>
                  <a:pt x="21" y="143"/>
                  <a:pt x="20" y="145"/>
                </a:cubicBezTo>
                <a:cubicBezTo>
                  <a:pt x="20" y="145"/>
                  <a:pt x="21" y="145"/>
                  <a:pt x="21" y="146"/>
                </a:cubicBezTo>
                <a:cubicBezTo>
                  <a:pt x="20" y="146"/>
                  <a:pt x="19" y="146"/>
                  <a:pt x="19" y="146"/>
                </a:cubicBezTo>
                <a:cubicBezTo>
                  <a:pt x="18" y="147"/>
                  <a:pt x="18" y="148"/>
                  <a:pt x="17" y="148"/>
                </a:cubicBezTo>
                <a:cubicBezTo>
                  <a:pt x="17" y="149"/>
                  <a:pt x="18" y="150"/>
                  <a:pt x="17" y="150"/>
                </a:cubicBezTo>
                <a:cubicBezTo>
                  <a:pt x="17" y="150"/>
                  <a:pt x="17" y="151"/>
                  <a:pt x="17" y="152"/>
                </a:cubicBezTo>
                <a:cubicBezTo>
                  <a:pt x="18" y="152"/>
                  <a:pt x="20" y="152"/>
                  <a:pt x="19" y="154"/>
                </a:cubicBezTo>
                <a:cubicBezTo>
                  <a:pt x="19" y="155"/>
                  <a:pt x="18" y="155"/>
                  <a:pt x="17" y="155"/>
                </a:cubicBezTo>
                <a:cubicBezTo>
                  <a:pt x="16" y="155"/>
                  <a:pt x="16" y="156"/>
                  <a:pt x="15" y="156"/>
                </a:cubicBezTo>
                <a:cubicBezTo>
                  <a:pt x="17" y="158"/>
                  <a:pt x="17" y="158"/>
                  <a:pt x="15" y="159"/>
                </a:cubicBezTo>
                <a:cubicBezTo>
                  <a:pt x="14" y="160"/>
                  <a:pt x="14" y="160"/>
                  <a:pt x="13" y="161"/>
                </a:cubicBezTo>
                <a:cubicBezTo>
                  <a:pt x="14" y="162"/>
                  <a:pt x="15" y="162"/>
                  <a:pt x="16" y="162"/>
                </a:cubicBezTo>
                <a:cubicBezTo>
                  <a:pt x="17" y="164"/>
                  <a:pt x="14" y="166"/>
                  <a:pt x="17" y="167"/>
                </a:cubicBezTo>
                <a:cubicBezTo>
                  <a:pt x="18" y="166"/>
                  <a:pt x="18" y="164"/>
                  <a:pt x="19" y="164"/>
                </a:cubicBezTo>
                <a:cubicBezTo>
                  <a:pt x="21" y="163"/>
                  <a:pt x="19" y="160"/>
                  <a:pt x="21" y="160"/>
                </a:cubicBezTo>
                <a:cubicBezTo>
                  <a:pt x="23" y="161"/>
                  <a:pt x="23" y="161"/>
                  <a:pt x="24" y="160"/>
                </a:cubicBezTo>
                <a:cubicBezTo>
                  <a:pt x="23" y="159"/>
                  <a:pt x="22" y="158"/>
                  <a:pt x="21" y="156"/>
                </a:cubicBezTo>
                <a:cubicBezTo>
                  <a:pt x="22" y="154"/>
                  <a:pt x="23" y="152"/>
                  <a:pt x="24" y="150"/>
                </a:cubicBezTo>
                <a:cubicBezTo>
                  <a:pt x="25" y="147"/>
                  <a:pt x="27" y="144"/>
                  <a:pt x="28" y="141"/>
                </a:cubicBezTo>
                <a:cubicBezTo>
                  <a:pt x="28" y="140"/>
                  <a:pt x="29" y="139"/>
                  <a:pt x="29" y="138"/>
                </a:cubicBezTo>
                <a:cubicBezTo>
                  <a:pt x="29" y="136"/>
                  <a:pt x="30" y="134"/>
                  <a:pt x="31" y="133"/>
                </a:cubicBezTo>
                <a:cubicBezTo>
                  <a:pt x="32" y="128"/>
                  <a:pt x="36" y="125"/>
                  <a:pt x="39" y="122"/>
                </a:cubicBezTo>
                <a:cubicBezTo>
                  <a:pt x="40" y="121"/>
                  <a:pt x="41" y="120"/>
                  <a:pt x="42" y="120"/>
                </a:cubicBezTo>
                <a:cubicBezTo>
                  <a:pt x="44" y="120"/>
                  <a:pt x="45" y="120"/>
                  <a:pt x="47" y="120"/>
                </a:cubicBezTo>
                <a:cubicBezTo>
                  <a:pt x="47" y="121"/>
                  <a:pt x="47" y="122"/>
                  <a:pt x="47" y="123"/>
                </a:cubicBezTo>
                <a:cubicBezTo>
                  <a:pt x="47" y="123"/>
                  <a:pt x="47" y="123"/>
                  <a:pt x="47" y="123"/>
                </a:cubicBezTo>
                <a:cubicBezTo>
                  <a:pt x="47" y="123"/>
                  <a:pt x="47" y="123"/>
                  <a:pt x="47" y="123"/>
                </a:cubicBezTo>
                <a:cubicBezTo>
                  <a:pt x="47" y="123"/>
                  <a:pt x="48" y="123"/>
                  <a:pt x="48" y="123"/>
                </a:cubicBezTo>
                <a:cubicBezTo>
                  <a:pt x="48" y="123"/>
                  <a:pt x="48" y="123"/>
                  <a:pt x="48" y="123"/>
                </a:cubicBezTo>
                <a:cubicBezTo>
                  <a:pt x="48" y="123"/>
                  <a:pt x="48" y="123"/>
                  <a:pt x="48" y="123"/>
                </a:cubicBezTo>
                <a:cubicBezTo>
                  <a:pt x="48" y="121"/>
                  <a:pt x="49" y="120"/>
                  <a:pt x="51" y="120"/>
                </a:cubicBezTo>
                <a:cubicBezTo>
                  <a:pt x="51" y="120"/>
                  <a:pt x="52" y="121"/>
                  <a:pt x="52" y="121"/>
                </a:cubicBezTo>
                <a:cubicBezTo>
                  <a:pt x="51" y="123"/>
                  <a:pt x="50" y="123"/>
                  <a:pt x="48" y="123"/>
                </a:cubicBezTo>
                <a:cubicBezTo>
                  <a:pt x="48" y="123"/>
                  <a:pt x="48" y="123"/>
                  <a:pt x="48" y="123"/>
                </a:cubicBezTo>
                <a:cubicBezTo>
                  <a:pt x="48" y="123"/>
                  <a:pt x="48" y="123"/>
                  <a:pt x="48" y="123"/>
                </a:cubicBezTo>
                <a:cubicBezTo>
                  <a:pt x="49" y="124"/>
                  <a:pt x="50" y="125"/>
                  <a:pt x="49" y="127"/>
                </a:cubicBezTo>
                <a:cubicBezTo>
                  <a:pt x="48" y="127"/>
                  <a:pt x="47" y="127"/>
                  <a:pt x="46" y="126"/>
                </a:cubicBezTo>
                <a:cubicBezTo>
                  <a:pt x="47" y="125"/>
                  <a:pt x="47" y="124"/>
                  <a:pt x="47" y="123"/>
                </a:cubicBezTo>
                <a:cubicBezTo>
                  <a:pt x="47" y="123"/>
                  <a:pt x="47" y="123"/>
                  <a:pt x="47" y="123"/>
                </a:cubicBezTo>
                <a:cubicBezTo>
                  <a:pt x="47" y="123"/>
                  <a:pt x="47" y="123"/>
                  <a:pt x="47" y="123"/>
                </a:cubicBezTo>
                <a:cubicBezTo>
                  <a:pt x="44" y="125"/>
                  <a:pt x="44" y="125"/>
                  <a:pt x="45" y="129"/>
                </a:cubicBezTo>
                <a:cubicBezTo>
                  <a:pt x="43" y="129"/>
                  <a:pt x="40" y="129"/>
                  <a:pt x="39" y="132"/>
                </a:cubicBezTo>
                <a:cubicBezTo>
                  <a:pt x="40" y="133"/>
                  <a:pt x="42" y="134"/>
                  <a:pt x="42" y="133"/>
                </a:cubicBezTo>
                <a:cubicBezTo>
                  <a:pt x="45" y="131"/>
                  <a:pt x="48" y="131"/>
                  <a:pt x="51" y="131"/>
                </a:cubicBezTo>
                <a:cubicBezTo>
                  <a:pt x="52" y="131"/>
                  <a:pt x="52" y="131"/>
                  <a:pt x="53" y="130"/>
                </a:cubicBezTo>
                <a:cubicBezTo>
                  <a:pt x="53" y="129"/>
                  <a:pt x="53" y="127"/>
                  <a:pt x="53" y="126"/>
                </a:cubicBezTo>
                <a:cubicBezTo>
                  <a:pt x="55" y="125"/>
                  <a:pt x="56" y="123"/>
                  <a:pt x="58" y="123"/>
                </a:cubicBezTo>
                <a:cubicBezTo>
                  <a:pt x="61" y="123"/>
                  <a:pt x="64" y="122"/>
                  <a:pt x="67" y="121"/>
                </a:cubicBezTo>
                <a:cubicBezTo>
                  <a:pt x="68" y="121"/>
                  <a:pt x="69" y="121"/>
                  <a:pt x="69" y="122"/>
                </a:cubicBezTo>
                <a:cubicBezTo>
                  <a:pt x="67" y="123"/>
                  <a:pt x="66" y="125"/>
                  <a:pt x="64" y="127"/>
                </a:cubicBezTo>
                <a:cubicBezTo>
                  <a:pt x="63" y="128"/>
                  <a:pt x="61" y="130"/>
                  <a:pt x="60" y="132"/>
                </a:cubicBezTo>
                <a:cubicBezTo>
                  <a:pt x="60" y="133"/>
                  <a:pt x="60" y="134"/>
                  <a:pt x="61" y="136"/>
                </a:cubicBezTo>
                <a:cubicBezTo>
                  <a:pt x="59" y="136"/>
                  <a:pt x="58" y="137"/>
                  <a:pt x="56" y="137"/>
                </a:cubicBezTo>
                <a:cubicBezTo>
                  <a:pt x="55" y="138"/>
                  <a:pt x="55" y="139"/>
                  <a:pt x="55" y="140"/>
                </a:cubicBezTo>
                <a:cubicBezTo>
                  <a:pt x="58" y="140"/>
                  <a:pt x="60" y="142"/>
                  <a:pt x="61" y="145"/>
                </a:cubicBezTo>
                <a:cubicBezTo>
                  <a:pt x="63" y="142"/>
                  <a:pt x="63" y="142"/>
                  <a:pt x="66" y="141"/>
                </a:cubicBezTo>
                <a:cubicBezTo>
                  <a:pt x="65" y="143"/>
                  <a:pt x="64" y="145"/>
                  <a:pt x="64" y="146"/>
                </a:cubicBezTo>
                <a:cubicBezTo>
                  <a:pt x="66" y="146"/>
                  <a:pt x="67" y="144"/>
                  <a:pt x="69" y="144"/>
                </a:cubicBezTo>
                <a:cubicBezTo>
                  <a:pt x="69" y="145"/>
                  <a:pt x="69" y="146"/>
                  <a:pt x="68" y="146"/>
                </a:cubicBezTo>
                <a:cubicBezTo>
                  <a:pt x="66" y="150"/>
                  <a:pt x="63" y="155"/>
                  <a:pt x="61" y="159"/>
                </a:cubicBezTo>
                <a:cubicBezTo>
                  <a:pt x="58" y="162"/>
                  <a:pt x="56" y="166"/>
                  <a:pt x="56" y="170"/>
                </a:cubicBezTo>
                <a:cubicBezTo>
                  <a:pt x="56" y="171"/>
                  <a:pt x="56" y="172"/>
                  <a:pt x="56" y="173"/>
                </a:cubicBezTo>
                <a:cubicBezTo>
                  <a:pt x="53" y="180"/>
                  <a:pt x="51" y="188"/>
                  <a:pt x="50" y="196"/>
                </a:cubicBezTo>
                <a:cubicBezTo>
                  <a:pt x="50" y="197"/>
                  <a:pt x="49" y="199"/>
                  <a:pt x="49" y="200"/>
                </a:cubicBezTo>
                <a:cubicBezTo>
                  <a:pt x="48" y="202"/>
                  <a:pt x="48" y="204"/>
                  <a:pt x="47" y="206"/>
                </a:cubicBezTo>
                <a:cubicBezTo>
                  <a:pt x="46" y="209"/>
                  <a:pt x="45" y="213"/>
                  <a:pt x="45" y="216"/>
                </a:cubicBezTo>
                <a:cubicBezTo>
                  <a:pt x="44" y="217"/>
                  <a:pt x="44" y="219"/>
                  <a:pt x="43" y="220"/>
                </a:cubicBezTo>
                <a:cubicBezTo>
                  <a:pt x="42" y="218"/>
                  <a:pt x="42" y="217"/>
                  <a:pt x="42" y="216"/>
                </a:cubicBezTo>
                <a:cubicBezTo>
                  <a:pt x="42" y="216"/>
                  <a:pt x="41" y="216"/>
                  <a:pt x="41" y="216"/>
                </a:cubicBezTo>
                <a:cubicBezTo>
                  <a:pt x="41" y="219"/>
                  <a:pt x="40" y="222"/>
                  <a:pt x="40" y="225"/>
                </a:cubicBezTo>
                <a:cubicBezTo>
                  <a:pt x="44" y="228"/>
                  <a:pt x="42" y="231"/>
                  <a:pt x="42" y="234"/>
                </a:cubicBezTo>
                <a:cubicBezTo>
                  <a:pt x="41" y="235"/>
                  <a:pt x="40" y="235"/>
                  <a:pt x="39" y="236"/>
                </a:cubicBezTo>
                <a:cubicBezTo>
                  <a:pt x="39" y="241"/>
                  <a:pt x="39" y="246"/>
                  <a:pt x="38" y="250"/>
                </a:cubicBezTo>
                <a:cubicBezTo>
                  <a:pt x="38" y="251"/>
                  <a:pt x="38" y="252"/>
                  <a:pt x="39" y="252"/>
                </a:cubicBezTo>
                <a:cubicBezTo>
                  <a:pt x="40" y="251"/>
                  <a:pt x="40" y="251"/>
                  <a:pt x="40" y="250"/>
                </a:cubicBezTo>
                <a:cubicBezTo>
                  <a:pt x="40" y="247"/>
                  <a:pt x="40" y="244"/>
                  <a:pt x="40" y="240"/>
                </a:cubicBezTo>
                <a:cubicBezTo>
                  <a:pt x="40" y="240"/>
                  <a:pt x="40" y="238"/>
                  <a:pt x="42" y="239"/>
                </a:cubicBezTo>
                <a:cubicBezTo>
                  <a:pt x="42" y="241"/>
                  <a:pt x="42" y="243"/>
                  <a:pt x="41" y="245"/>
                </a:cubicBezTo>
                <a:cubicBezTo>
                  <a:pt x="41" y="247"/>
                  <a:pt x="40" y="249"/>
                  <a:pt x="41" y="250"/>
                </a:cubicBezTo>
                <a:cubicBezTo>
                  <a:pt x="43" y="253"/>
                  <a:pt x="41" y="256"/>
                  <a:pt x="43" y="258"/>
                </a:cubicBezTo>
                <a:cubicBezTo>
                  <a:pt x="43" y="259"/>
                  <a:pt x="43" y="260"/>
                  <a:pt x="43" y="260"/>
                </a:cubicBezTo>
                <a:cubicBezTo>
                  <a:pt x="42" y="261"/>
                  <a:pt x="41" y="262"/>
                  <a:pt x="41" y="263"/>
                </a:cubicBezTo>
                <a:cubicBezTo>
                  <a:pt x="41" y="263"/>
                  <a:pt x="41" y="263"/>
                  <a:pt x="41" y="263"/>
                </a:cubicBezTo>
                <a:cubicBezTo>
                  <a:pt x="40" y="266"/>
                  <a:pt x="43" y="266"/>
                  <a:pt x="43" y="268"/>
                </a:cubicBezTo>
                <a:cubicBezTo>
                  <a:pt x="42" y="270"/>
                  <a:pt x="42" y="272"/>
                  <a:pt x="42" y="273"/>
                </a:cubicBezTo>
                <a:cubicBezTo>
                  <a:pt x="42" y="275"/>
                  <a:pt x="42" y="276"/>
                  <a:pt x="43" y="277"/>
                </a:cubicBezTo>
                <a:cubicBezTo>
                  <a:pt x="43" y="277"/>
                  <a:pt x="44" y="277"/>
                  <a:pt x="44" y="277"/>
                </a:cubicBezTo>
                <a:cubicBezTo>
                  <a:pt x="46" y="275"/>
                  <a:pt x="47" y="274"/>
                  <a:pt x="47" y="272"/>
                </a:cubicBezTo>
                <a:cubicBezTo>
                  <a:pt x="47" y="267"/>
                  <a:pt x="47" y="262"/>
                  <a:pt x="47" y="257"/>
                </a:cubicBezTo>
                <a:cubicBezTo>
                  <a:pt x="47" y="255"/>
                  <a:pt x="47" y="253"/>
                  <a:pt x="47" y="251"/>
                </a:cubicBezTo>
                <a:cubicBezTo>
                  <a:pt x="47" y="248"/>
                  <a:pt x="48" y="246"/>
                  <a:pt x="48" y="243"/>
                </a:cubicBezTo>
                <a:cubicBezTo>
                  <a:pt x="47" y="240"/>
                  <a:pt x="48" y="237"/>
                  <a:pt x="49" y="234"/>
                </a:cubicBezTo>
                <a:cubicBezTo>
                  <a:pt x="49" y="234"/>
                  <a:pt x="50" y="234"/>
                  <a:pt x="50" y="233"/>
                </a:cubicBezTo>
                <a:cubicBezTo>
                  <a:pt x="50" y="233"/>
                  <a:pt x="50" y="233"/>
                  <a:pt x="50" y="233"/>
                </a:cubicBezTo>
                <a:cubicBezTo>
                  <a:pt x="50" y="233"/>
                  <a:pt x="50" y="233"/>
                  <a:pt x="50" y="233"/>
                </a:cubicBezTo>
                <a:cubicBezTo>
                  <a:pt x="50" y="233"/>
                  <a:pt x="50" y="233"/>
                  <a:pt x="50" y="233"/>
                </a:cubicBezTo>
                <a:cubicBezTo>
                  <a:pt x="49" y="231"/>
                  <a:pt x="49" y="230"/>
                  <a:pt x="51" y="227"/>
                </a:cubicBezTo>
                <a:cubicBezTo>
                  <a:pt x="50" y="230"/>
                  <a:pt x="50" y="231"/>
                  <a:pt x="50" y="233"/>
                </a:cubicBezTo>
                <a:cubicBezTo>
                  <a:pt x="50" y="233"/>
                  <a:pt x="50" y="233"/>
                  <a:pt x="50" y="233"/>
                </a:cubicBezTo>
                <a:cubicBezTo>
                  <a:pt x="53" y="231"/>
                  <a:pt x="55" y="228"/>
                  <a:pt x="53" y="223"/>
                </a:cubicBezTo>
                <a:cubicBezTo>
                  <a:pt x="53" y="223"/>
                  <a:pt x="53" y="223"/>
                  <a:pt x="53" y="222"/>
                </a:cubicBezTo>
                <a:cubicBezTo>
                  <a:pt x="54" y="217"/>
                  <a:pt x="55" y="212"/>
                  <a:pt x="57" y="207"/>
                </a:cubicBezTo>
                <a:cubicBezTo>
                  <a:pt x="55" y="207"/>
                  <a:pt x="54" y="207"/>
                  <a:pt x="54" y="208"/>
                </a:cubicBezTo>
                <a:cubicBezTo>
                  <a:pt x="54" y="211"/>
                  <a:pt x="52" y="213"/>
                  <a:pt x="53" y="216"/>
                </a:cubicBezTo>
                <a:cubicBezTo>
                  <a:pt x="53" y="217"/>
                  <a:pt x="53" y="218"/>
                  <a:pt x="53" y="218"/>
                </a:cubicBezTo>
                <a:cubicBezTo>
                  <a:pt x="52" y="220"/>
                  <a:pt x="51" y="220"/>
                  <a:pt x="49" y="219"/>
                </a:cubicBezTo>
                <a:cubicBezTo>
                  <a:pt x="50" y="215"/>
                  <a:pt x="51" y="212"/>
                  <a:pt x="52" y="208"/>
                </a:cubicBezTo>
                <a:cubicBezTo>
                  <a:pt x="53" y="205"/>
                  <a:pt x="53" y="202"/>
                  <a:pt x="55" y="199"/>
                </a:cubicBezTo>
                <a:cubicBezTo>
                  <a:pt x="55" y="198"/>
                  <a:pt x="52" y="198"/>
                  <a:pt x="53" y="196"/>
                </a:cubicBezTo>
                <a:cubicBezTo>
                  <a:pt x="53" y="196"/>
                  <a:pt x="54" y="196"/>
                  <a:pt x="55" y="196"/>
                </a:cubicBezTo>
                <a:cubicBezTo>
                  <a:pt x="57" y="197"/>
                  <a:pt x="56" y="200"/>
                  <a:pt x="58" y="202"/>
                </a:cubicBezTo>
                <a:cubicBezTo>
                  <a:pt x="58" y="199"/>
                  <a:pt x="60" y="197"/>
                  <a:pt x="62" y="196"/>
                </a:cubicBezTo>
                <a:cubicBezTo>
                  <a:pt x="62" y="195"/>
                  <a:pt x="63" y="194"/>
                  <a:pt x="64" y="193"/>
                </a:cubicBezTo>
                <a:cubicBezTo>
                  <a:pt x="64" y="193"/>
                  <a:pt x="65" y="192"/>
                  <a:pt x="63" y="191"/>
                </a:cubicBezTo>
                <a:cubicBezTo>
                  <a:pt x="62" y="191"/>
                  <a:pt x="61" y="191"/>
                  <a:pt x="60" y="192"/>
                </a:cubicBezTo>
                <a:cubicBezTo>
                  <a:pt x="58" y="194"/>
                  <a:pt x="56" y="194"/>
                  <a:pt x="54" y="193"/>
                </a:cubicBezTo>
                <a:cubicBezTo>
                  <a:pt x="54" y="187"/>
                  <a:pt x="56" y="183"/>
                  <a:pt x="58" y="179"/>
                </a:cubicBezTo>
                <a:cubicBezTo>
                  <a:pt x="59" y="176"/>
                  <a:pt x="60" y="173"/>
                  <a:pt x="62" y="171"/>
                </a:cubicBezTo>
                <a:cubicBezTo>
                  <a:pt x="64" y="169"/>
                  <a:pt x="66" y="169"/>
                  <a:pt x="67" y="167"/>
                </a:cubicBezTo>
                <a:cubicBezTo>
                  <a:pt x="66" y="166"/>
                  <a:pt x="66" y="166"/>
                  <a:pt x="65" y="165"/>
                </a:cubicBezTo>
                <a:cubicBezTo>
                  <a:pt x="66" y="162"/>
                  <a:pt x="69" y="164"/>
                  <a:pt x="71" y="163"/>
                </a:cubicBezTo>
                <a:cubicBezTo>
                  <a:pt x="74" y="160"/>
                  <a:pt x="76" y="157"/>
                  <a:pt x="79" y="154"/>
                </a:cubicBezTo>
                <a:cubicBezTo>
                  <a:pt x="83" y="155"/>
                  <a:pt x="86" y="155"/>
                  <a:pt x="88" y="151"/>
                </a:cubicBezTo>
                <a:cubicBezTo>
                  <a:pt x="89" y="151"/>
                  <a:pt x="89" y="151"/>
                  <a:pt x="90" y="150"/>
                </a:cubicBezTo>
                <a:cubicBezTo>
                  <a:pt x="91" y="150"/>
                  <a:pt x="92" y="150"/>
                  <a:pt x="93" y="152"/>
                </a:cubicBezTo>
                <a:cubicBezTo>
                  <a:pt x="91" y="154"/>
                  <a:pt x="88" y="157"/>
                  <a:pt x="86" y="159"/>
                </a:cubicBezTo>
                <a:cubicBezTo>
                  <a:pt x="87" y="161"/>
                  <a:pt x="87" y="162"/>
                  <a:pt x="88" y="164"/>
                </a:cubicBezTo>
                <a:cubicBezTo>
                  <a:pt x="89" y="164"/>
                  <a:pt x="90" y="164"/>
                  <a:pt x="90" y="164"/>
                </a:cubicBezTo>
                <a:cubicBezTo>
                  <a:pt x="92" y="162"/>
                  <a:pt x="94" y="161"/>
                  <a:pt x="97" y="161"/>
                </a:cubicBezTo>
                <a:cubicBezTo>
                  <a:pt x="98" y="161"/>
                  <a:pt x="99" y="161"/>
                  <a:pt x="101" y="161"/>
                </a:cubicBezTo>
                <a:cubicBezTo>
                  <a:pt x="107" y="161"/>
                  <a:pt x="113" y="158"/>
                  <a:pt x="119" y="156"/>
                </a:cubicBezTo>
                <a:cubicBezTo>
                  <a:pt x="119" y="156"/>
                  <a:pt x="119" y="156"/>
                  <a:pt x="119" y="155"/>
                </a:cubicBezTo>
                <a:cubicBezTo>
                  <a:pt x="119" y="154"/>
                  <a:pt x="119" y="153"/>
                  <a:pt x="118" y="152"/>
                </a:cubicBezTo>
                <a:cubicBezTo>
                  <a:pt x="121" y="151"/>
                  <a:pt x="123" y="149"/>
                  <a:pt x="126" y="150"/>
                </a:cubicBezTo>
                <a:cubicBezTo>
                  <a:pt x="127" y="150"/>
                  <a:pt x="128" y="149"/>
                  <a:pt x="130" y="148"/>
                </a:cubicBezTo>
                <a:cubicBezTo>
                  <a:pt x="133" y="146"/>
                  <a:pt x="137" y="145"/>
                  <a:pt x="140" y="143"/>
                </a:cubicBezTo>
                <a:cubicBezTo>
                  <a:pt x="142" y="142"/>
                  <a:pt x="144" y="142"/>
                  <a:pt x="145" y="143"/>
                </a:cubicBezTo>
                <a:cubicBezTo>
                  <a:pt x="144" y="149"/>
                  <a:pt x="142" y="155"/>
                  <a:pt x="139" y="160"/>
                </a:cubicBezTo>
                <a:cubicBezTo>
                  <a:pt x="136" y="165"/>
                  <a:pt x="130" y="187"/>
                  <a:pt x="130" y="189"/>
                </a:cubicBezTo>
                <a:cubicBezTo>
                  <a:pt x="118" y="217"/>
                  <a:pt x="125" y="285"/>
                  <a:pt x="126" y="288"/>
                </a:cubicBezTo>
                <a:cubicBezTo>
                  <a:pt x="127" y="291"/>
                  <a:pt x="127" y="293"/>
                  <a:pt x="127" y="295"/>
                </a:cubicBezTo>
                <a:cubicBezTo>
                  <a:pt x="128" y="297"/>
                  <a:pt x="129" y="300"/>
                  <a:pt x="129" y="303"/>
                </a:cubicBezTo>
                <a:cubicBezTo>
                  <a:pt x="129" y="303"/>
                  <a:pt x="129" y="303"/>
                  <a:pt x="129" y="303"/>
                </a:cubicBezTo>
                <a:cubicBezTo>
                  <a:pt x="130" y="305"/>
                  <a:pt x="130" y="305"/>
                  <a:pt x="130" y="306"/>
                </a:cubicBezTo>
                <a:cubicBezTo>
                  <a:pt x="131" y="309"/>
                  <a:pt x="133" y="313"/>
                  <a:pt x="134" y="317"/>
                </a:cubicBezTo>
                <a:cubicBezTo>
                  <a:pt x="134" y="318"/>
                  <a:pt x="134" y="319"/>
                  <a:pt x="134" y="321"/>
                </a:cubicBezTo>
                <a:cubicBezTo>
                  <a:pt x="135" y="322"/>
                  <a:pt x="136" y="324"/>
                  <a:pt x="136" y="326"/>
                </a:cubicBezTo>
                <a:cubicBezTo>
                  <a:pt x="137" y="328"/>
                  <a:pt x="138" y="330"/>
                  <a:pt x="139" y="332"/>
                </a:cubicBezTo>
                <a:cubicBezTo>
                  <a:pt x="139" y="332"/>
                  <a:pt x="139" y="332"/>
                  <a:pt x="139" y="332"/>
                </a:cubicBezTo>
                <a:cubicBezTo>
                  <a:pt x="140" y="333"/>
                  <a:pt x="140" y="333"/>
                  <a:pt x="140" y="334"/>
                </a:cubicBezTo>
                <a:cubicBezTo>
                  <a:pt x="142" y="337"/>
                  <a:pt x="143" y="339"/>
                  <a:pt x="144" y="341"/>
                </a:cubicBezTo>
                <a:cubicBezTo>
                  <a:pt x="144" y="342"/>
                  <a:pt x="145" y="342"/>
                  <a:pt x="145" y="342"/>
                </a:cubicBezTo>
                <a:cubicBezTo>
                  <a:pt x="146" y="345"/>
                  <a:pt x="148" y="347"/>
                  <a:pt x="149" y="350"/>
                </a:cubicBezTo>
                <a:cubicBezTo>
                  <a:pt x="151" y="356"/>
                  <a:pt x="154" y="361"/>
                  <a:pt x="157" y="366"/>
                </a:cubicBezTo>
                <a:cubicBezTo>
                  <a:pt x="162" y="374"/>
                  <a:pt x="166" y="381"/>
                  <a:pt x="172" y="389"/>
                </a:cubicBezTo>
                <a:cubicBezTo>
                  <a:pt x="176" y="394"/>
                  <a:pt x="181" y="400"/>
                  <a:pt x="183" y="407"/>
                </a:cubicBezTo>
                <a:cubicBezTo>
                  <a:pt x="184" y="408"/>
                  <a:pt x="185" y="409"/>
                  <a:pt x="186" y="410"/>
                </a:cubicBezTo>
                <a:cubicBezTo>
                  <a:pt x="190" y="414"/>
                  <a:pt x="194" y="418"/>
                  <a:pt x="196" y="424"/>
                </a:cubicBezTo>
                <a:cubicBezTo>
                  <a:pt x="197" y="424"/>
                  <a:pt x="197" y="425"/>
                  <a:pt x="198" y="426"/>
                </a:cubicBezTo>
                <a:cubicBezTo>
                  <a:pt x="199" y="428"/>
                  <a:pt x="200" y="428"/>
                  <a:pt x="202" y="427"/>
                </a:cubicBezTo>
                <a:cubicBezTo>
                  <a:pt x="204" y="426"/>
                  <a:pt x="205" y="426"/>
                  <a:pt x="206" y="429"/>
                </a:cubicBezTo>
                <a:cubicBezTo>
                  <a:pt x="206" y="430"/>
                  <a:pt x="207" y="430"/>
                  <a:pt x="207" y="431"/>
                </a:cubicBezTo>
                <a:cubicBezTo>
                  <a:pt x="209" y="434"/>
                  <a:pt x="211" y="437"/>
                  <a:pt x="213" y="440"/>
                </a:cubicBezTo>
                <a:cubicBezTo>
                  <a:pt x="215" y="442"/>
                  <a:pt x="217" y="445"/>
                  <a:pt x="221" y="445"/>
                </a:cubicBezTo>
                <a:cubicBezTo>
                  <a:pt x="222" y="445"/>
                  <a:pt x="222" y="446"/>
                  <a:pt x="223" y="447"/>
                </a:cubicBezTo>
                <a:cubicBezTo>
                  <a:pt x="223" y="447"/>
                  <a:pt x="224" y="448"/>
                  <a:pt x="224" y="449"/>
                </a:cubicBezTo>
                <a:cubicBezTo>
                  <a:pt x="225" y="448"/>
                  <a:pt x="226" y="448"/>
                  <a:pt x="227" y="448"/>
                </a:cubicBezTo>
                <a:cubicBezTo>
                  <a:pt x="226" y="448"/>
                  <a:pt x="226" y="448"/>
                  <a:pt x="226" y="449"/>
                </a:cubicBezTo>
                <a:cubicBezTo>
                  <a:pt x="226" y="448"/>
                  <a:pt x="227" y="448"/>
                  <a:pt x="227" y="448"/>
                </a:cubicBezTo>
                <a:cubicBezTo>
                  <a:pt x="227" y="448"/>
                  <a:pt x="227" y="448"/>
                  <a:pt x="227" y="448"/>
                </a:cubicBezTo>
                <a:cubicBezTo>
                  <a:pt x="227" y="448"/>
                  <a:pt x="227" y="448"/>
                  <a:pt x="227" y="448"/>
                </a:cubicBezTo>
                <a:cubicBezTo>
                  <a:pt x="227" y="448"/>
                  <a:pt x="227" y="448"/>
                  <a:pt x="227" y="448"/>
                </a:cubicBezTo>
                <a:cubicBezTo>
                  <a:pt x="226" y="447"/>
                  <a:pt x="226" y="447"/>
                  <a:pt x="227" y="447"/>
                </a:cubicBezTo>
                <a:cubicBezTo>
                  <a:pt x="228" y="447"/>
                  <a:pt x="228" y="447"/>
                  <a:pt x="229" y="448"/>
                </a:cubicBezTo>
                <a:cubicBezTo>
                  <a:pt x="230" y="450"/>
                  <a:pt x="231" y="453"/>
                  <a:pt x="233" y="454"/>
                </a:cubicBezTo>
                <a:cubicBezTo>
                  <a:pt x="237" y="456"/>
                  <a:pt x="239" y="460"/>
                  <a:pt x="241" y="463"/>
                </a:cubicBezTo>
                <a:cubicBezTo>
                  <a:pt x="243" y="464"/>
                  <a:pt x="244" y="466"/>
                  <a:pt x="244" y="468"/>
                </a:cubicBezTo>
                <a:cubicBezTo>
                  <a:pt x="243" y="469"/>
                  <a:pt x="242" y="471"/>
                  <a:pt x="241" y="472"/>
                </a:cubicBezTo>
                <a:cubicBezTo>
                  <a:pt x="242" y="473"/>
                  <a:pt x="243" y="475"/>
                  <a:pt x="244" y="476"/>
                </a:cubicBezTo>
                <a:cubicBezTo>
                  <a:pt x="245" y="477"/>
                  <a:pt x="245" y="478"/>
                  <a:pt x="244" y="479"/>
                </a:cubicBezTo>
                <a:cubicBezTo>
                  <a:pt x="241" y="479"/>
                  <a:pt x="239" y="477"/>
                  <a:pt x="237" y="476"/>
                </a:cubicBezTo>
                <a:cubicBezTo>
                  <a:pt x="236" y="477"/>
                  <a:pt x="236" y="478"/>
                  <a:pt x="236" y="479"/>
                </a:cubicBezTo>
                <a:cubicBezTo>
                  <a:pt x="232" y="477"/>
                  <a:pt x="231" y="477"/>
                  <a:pt x="230" y="480"/>
                </a:cubicBezTo>
                <a:cubicBezTo>
                  <a:pt x="228" y="483"/>
                  <a:pt x="227" y="485"/>
                  <a:pt x="226" y="488"/>
                </a:cubicBezTo>
                <a:cubicBezTo>
                  <a:pt x="226" y="486"/>
                  <a:pt x="226" y="484"/>
                  <a:pt x="225" y="484"/>
                </a:cubicBezTo>
                <a:cubicBezTo>
                  <a:pt x="223" y="483"/>
                  <a:pt x="188" y="536"/>
                  <a:pt x="187" y="538"/>
                </a:cubicBezTo>
                <a:cubicBezTo>
                  <a:pt x="185" y="541"/>
                  <a:pt x="184" y="544"/>
                  <a:pt x="183" y="547"/>
                </a:cubicBezTo>
                <a:cubicBezTo>
                  <a:pt x="181" y="551"/>
                  <a:pt x="180" y="555"/>
                  <a:pt x="179" y="558"/>
                </a:cubicBezTo>
                <a:cubicBezTo>
                  <a:pt x="178" y="565"/>
                  <a:pt x="177" y="571"/>
                  <a:pt x="176" y="577"/>
                </a:cubicBezTo>
                <a:cubicBezTo>
                  <a:pt x="175" y="579"/>
                  <a:pt x="175" y="582"/>
                  <a:pt x="174" y="584"/>
                </a:cubicBezTo>
                <a:cubicBezTo>
                  <a:pt x="175" y="585"/>
                  <a:pt x="175" y="585"/>
                  <a:pt x="174" y="586"/>
                </a:cubicBezTo>
                <a:cubicBezTo>
                  <a:pt x="174" y="587"/>
                  <a:pt x="175" y="589"/>
                  <a:pt x="175" y="590"/>
                </a:cubicBezTo>
                <a:cubicBezTo>
                  <a:pt x="173" y="594"/>
                  <a:pt x="174" y="598"/>
                  <a:pt x="177" y="601"/>
                </a:cubicBezTo>
                <a:cubicBezTo>
                  <a:pt x="178" y="603"/>
                  <a:pt x="178" y="605"/>
                  <a:pt x="177" y="606"/>
                </a:cubicBezTo>
                <a:cubicBezTo>
                  <a:pt x="176" y="607"/>
                  <a:pt x="176" y="608"/>
                  <a:pt x="176" y="609"/>
                </a:cubicBezTo>
                <a:cubicBezTo>
                  <a:pt x="176" y="611"/>
                  <a:pt x="176" y="613"/>
                  <a:pt x="176" y="615"/>
                </a:cubicBezTo>
                <a:cubicBezTo>
                  <a:pt x="177" y="616"/>
                  <a:pt x="178" y="616"/>
                  <a:pt x="178" y="617"/>
                </a:cubicBezTo>
                <a:cubicBezTo>
                  <a:pt x="177" y="619"/>
                  <a:pt x="177" y="621"/>
                  <a:pt x="176" y="623"/>
                </a:cubicBezTo>
                <a:cubicBezTo>
                  <a:pt x="178" y="624"/>
                  <a:pt x="179" y="624"/>
                  <a:pt x="180" y="625"/>
                </a:cubicBezTo>
                <a:cubicBezTo>
                  <a:pt x="179" y="626"/>
                  <a:pt x="179" y="626"/>
                  <a:pt x="179" y="627"/>
                </a:cubicBezTo>
                <a:cubicBezTo>
                  <a:pt x="178" y="628"/>
                  <a:pt x="177" y="629"/>
                  <a:pt x="179" y="630"/>
                </a:cubicBezTo>
                <a:cubicBezTo>
                  <a:pt x="179" y="631"/>
                  <a:pt x="179" y="631"/>
                  <a:pt x="179" y="631"/>
                </a:cubicBezTo>
                <a:cubicBezTo>
                  <a:pt x="178" y="633"/>
                  <a:pt x="179" y="635"/>
                  <a:pt x="180" y="637"/>
                </a:cubicBezTo>
                <a:cubicBezTo>
                  <a:pt x="181" y="637"/>
                  <a:pt x="181" y="639"/>
                  <a:pt x="181" y="640"/>
                </a:cubicBezTo>
                <a:cubicBezTo>
                  <a:pt x="181" y="641"/>
                  <a:pt x="180" y="642"/>
                  <a:pt x="180" y="642"/>
                </a:cubicBezTo>
                <a:cubicBezTo>
                  <a:pt x="181" y="645"/>
                  <a:pt x="182" y="648"/>
                  <a:pt x="183" y="650"/>
                </a:cubicBezTo>
                <a:cubicBezTo>
                  <a:pt x="184" y="652"/>
                  <a:pt x="185" y="653"/>
                  <a:pt x="185" y="655"/>
                </a:cubicBezTo>
                <a:cubicBezTo>
                  <a:pt x="185" y="658"/>
                  <a:pt x="186" y="660"/>
                  <a:pt x="188" y="662"/>
                </a:cubicBezTo>
                <a:cubicBezTo>
                  <a:pt x="190" y="665"/>
                  <a:pt x="189" y="668"/>
                  <a:pt x="191" y="670"/>
                </a:cubicBezTo>
                <a:cubicBezTo>
                  <a:pt x="191" y="671"/>
                  <a:pt x="192" y="672"/>
                  <a:pt x="192" y="672"/>
                </a:cubicBezTo>
                <a:cubicBezTo>
                  <a:pt x="194" y="676"/>
                  <a:pt x="197" y="679"/>
                  <a:pt x="196" y="683"/>
                </a:cubicBezTo>
                <a:cubicBezTo>
                  <a:pt x="196" y="683"/>
                  <a:pt x="197" y="684"/>
                  <a:pt x="197" y="684"/>
                </a:cubicBezTo>
                <a:cubicBezTo>
                  <a:pt x="200" y="687"/>
                  <a:pt x="200" y="691"/>
                  <a:pt x="200" y="694"/>
                </a:cubicBezTo>
                <a:cubicBezTo>
                  <a:pt x="202" y="695"/>
                  <a:pt x="204" y="696"/>
                  <a:pt x="204" y="698"/>
                </a:cubicBezTo>
                <a:cubicBezTo>
                  <a:pt x="205" y="699"/>
                  <a:pt x="205" y="701"/>
                  <a:pt x="206" y="702"/>
                </a:cubicBezTo>
                <a:cubicBezTo>
                  <a:pt x="209" y="705"/>
                  <a:pt x="211" y="709"/>
                  <a:pt x="212" y="713"/>
                </a:cubicBezTo>
                <a:cubicBezTo>
                  <a:pt x="213" y="715"/>
                  <a:pt x="215" y="717"/>
                  <a:pt x="216" y="719"/>
                </a:cubicBezTo>
                <a:cubicBezTo>
                  <a:pt x="217" y="721"/>
                  <a:pt x="219" y="720"/>
                  <a:pt x="219" y="718"/>
                </a:cubicBezTo>
                <a:cubicBezTo>
                  <a:pt x="219" y="718"/>
                  <a:pt x="219" y="718"/>
                  <a:pt x="220" y="718"/>
                </a:cubicBezTo>
                <a:cubicBezTo>
                  <a:pt x="219" y="720"/>
                  <a:pt x="220" y="722"/>
                  <a:pt x="222" y="723"/>
                </a:cubicBezTo>
                <a:cubicBezTo>
                  <a:pt x="225" y="726"/>
                  <a:pt x="228" y="728"/>
                  <a:pt x="230" y="732"/>
                </a:cubicBezTo>
                <a:cubicBezTo>
                  <a:pt x="230" y="733"/>
                  <a:pt x="231" y="733"/>
                  <a:pt x="232" y="734"/>
                </a:cubicBezTo>
                <a:cubicBezTo>
                  <a:pt x="234" y="734"/>
                  <a:pt x="234" y="736"/>
                  <a:pt x="235" y="738"/>
                </a:cubicBezTo>
                <a:cubicBezTo>
                  <a:pt x="235" y="738"/>
                  <a:pt x="236" y="739"/>
                  <a:pt x="237" y="738"/>
                </a:cubicBezTo>
                <a:cubicBezTo>
                  <a:pt x="237" y="737"/>
                  <a:pt x="237" y="736"/>
                  <a:pt x="237" y="734"/>
                </a:cubicBezTo>
                <a:cubicBezTo>
                  <a:pt x="238" y="735"/>
                  <a:pt x="238" y="735"/>
                  <a:pt x="239" y="735"/>
                </a:cubicBezTo>
                <a:cubicBezTo>
                  <a:pt x="239" y="736"/>
                  <a:pt x="240" y="736"/>
                  <a:pt x="241" y="736"/>
                </a:cubicBezTo>
                <a:cubicBezTo>
                  <a:pt x="241" y="735"/>
                  <a:pt x="241" y="734"/>
                  <a:pt x="241" y="733"/>
                </a:cubicBezTo>
                <a:cubicBezTo>
                  <a:pt x="240" y="732"/>
                  <a:pt x="238" y="731"/>
                  <a:pt x="237" y="730"/>
                </a:cubicBezTo>
                <a:cubicBezTo>
                  <a:pt x="235" y="729"/>
                  <a:pt x="234" y="727"/>
                  <a:pt x="234" y="724"/>
                </a:cubicBezTo>
                <a:cubicBezTo>
                  <a:pt x="235" y="723"/>
                  <a:pt x="234" y="721"/>
                  <a:pt x="234" y="720"/>
                </a:cubicBezTo>
                <a:cubicBezTo>
                  <a:pt x="232" y="715"/>
                  <a:pt x="230" y="710"/>
                  <a:pt x="227" y="705"/>
                </a:cubicBezTo>
                <a:cubicBezTo>
                  <a:pt x="226" y="703"/>
                  <a:pt x="225" y="698"/>
                  <a:pt x="226" y="695"/>
                </a:cubicBezTo>
                <a:cubicBezTo>
                  <a:pt x="226" y="695"/>
                  <a:pt x="226" y="696"/>
                  <a:pt x="227" y="696"/>
                </a:cubicBezTo>
                <a:cubicBezTo>
                  <a:pt x="230" y="701"/>
                  <a:pt x="233" y="706"/>
                  <a:pt x="236" y="711"/>
                </a:cubicBezTo>
                <a:cubicBezTo>
                  <a:pt x="238" y="714"/>
                  <a:pt x="239" y="717"/>
                  <a:pt x="241" y="719"/>
                </a:cubicBezTo>
                <a:cubicBezTo>
                  <a:pt x="243" y="723"/>
                  <a:pt x="245" y="726"/>
                  <a:pt x="247" y="729"/>
                </a:cubicBezTo>
                <a:cubicBezTo>
                  <a:pt x="248" y="731"/>
                  <a:pt x="248" y="734"/>
                  <a:pt x="250" y="735"/>
                </a:cubicBezTo>
                <a:cubicBezTo>
                  <a:pt x="253" y="738"/>
                  <a:pt x="254" y="742"/>
                  <a:pt x="256" y="745"/>
                </a:cubicBezTo>
                <a:cubicBezTo>
                  <a:pt x="258" y="748"/>
                  <a:pt x="261" y="750"/>
                  <a:pt x="262" y="753"/>
                </a:cubicBezTo>
                <a:cubicBezTo>
                  <a:pt x="263" y="756"/>
                  <a:pt x="264" y="759"/>
                  <a:pt x="265" y="762"/>
                </a:cubicBezTo>
                <a:cubicBezTo>
                  <a:pt x="266" y="766"/>
                  <a:pt x="268" y="770"/>
                  <a:pt x="269" y="773"/>
                </a:cubicBezTo>
                <a:cubicBezTo>
                  <a:pt x="271" y="776"/>
                  <a:pt x="271" y="781"/>
                  <a:pt x="275" y="783"/>
                </a:cubicBezTo>
                <a:cubicBezTo>
                  <a:pt x="276" y="784"/>
                  <a:pt x="276" y="785"/>
                  <a:pt x="277" y="786"/>
                </a:cubicBezTo>
                <a:cubicBezTo>
                  <a:pt x="277" y="788"/>
                  <a:pt x="278" y="790"/>
                  <a:pt x="279" y="792"/>
                </a:cubicBezTo>
                <a:cubicBezTo>
                  <a:pt x="279" y="792"/>
                  <a:pt x="280" y="793"/>
                  <a:pt x="281" y="793"/>
                </a:cubicBezTo>
                <a:cubicBezTo>
                  <a:pt x="281" y="793"/>
                  <a:pt x="282" y="792"/>
                  <a:pt x="282" y="792"/>
                </a:cubicBezTo>
                <a:cubicBezTo>
                  <a:pt x="283" y="789"/>
                  <a:pt x="281" y="787"/>
                  <a:pt x="280" y="785"/>
                </a:cubicBezTo>
                <a:cubicBezTo>
                  <a:pt x="279" y="783"/>
                  <a:pt x="279" y="781"/>
                  <a:pt x="278" y="779"/>
                </a:cubicBezTo>
                <a:cubicBezTo>
                  <a:pt x="278" y="778"/>
                  <a:pt x="277" y="776"/>
                  <a:pt x="277" y="774"/>
                </a:cubicBezTo>
                <a:cubicBezTo>
                  <a:pt x="279" y="772"/>
                  <a:pt x="276" y="771"/>
                  <a:pt x="276" y="769"/>
                </a:cubicBezTo>
                <a:cubicBezTo>
                  <a:pt x="277" y="769"/>
                  <a:pt x="278" y="769"/>
                  <a:pt x="279" y="769"/>
                </a:cubicBezTo>
                <a:cubicBezTo>
                  <a:pt x="279" y="768"/>
                  <a:pt x="279" y="767"/>
                  <a:pt x="278" y="767"/>
                </a:cubicBezTo>
                <a:cubicBezTo>
                  <a:pt x="277" y="765"/>
                  <a:pt x="275" y="766"/>
                  <a:pt x="273" y="765"/>
                </a:cubicBezTo>
                <a:cubicBezTo>
                  <a:pt x="275" y="763"/>
                  <a:pt x="272" y="759"/>
                  <a:pt x="275" y="757"/>
                </a:cubicBezTo>
                <a:cubicBezTo>
                  <a:pt x="275" y="757"/>
                  <a:pt x="275" y="756"/>
                  <a:pt x="274" y="755"/>
                </a:cubicBezTo>
                <a:cubicBezTo>
                  <a:pt x="274" y="755"/>
                  <a:pt x="273" y="756"/>
                  <a:pt x="272" y="756"/>
                </a:cubicBezTo>
                <a:cubicBezTo>
                  <a:pt x="270" y="756"/>
                  <a:pt x="269" y="755"/>
                  <a:pt x="269" y="753"/>
                </a:cubicBezTo>
                <a:cubicBezTo>
                  <a:pt x="269" y="753"/>
                  <a:pt x="269" y="753"/>
                  <a:pt x="269" y="752"/>
                </a:cubicBezTo>
                <a:cubicBezTo>
                  <a:pt x="270" y="751"/>
                  <a:pt x="271" y="752"/>
                  <a:pt x="272" y="752"/>
                </a:cubicBezTo>
                <a:cubicBezTo>
                  <a:pt x="272" y="752"/>
                  <a:pt x="272" y="752"/>
                  <a:pt x="273" y="752"/>
                </a:cubicBezTo>
                <a:cubicBezTo>
                  <a:pt x="271" y="749"/>
                  <a:pt x="271" y="749"/>
                  <a:pt x="267" y="748"/>
                </a:cubicBezTo>
                <a:cubicBezTo>
                  <a:pt x="264" y="745"/>
                  <a:pt x="265" y="743"/>
                  <a:pt x="267" y="740"/>
                </a:cubicBezTo>
                <a:cubicBezTo>
                  <a:pt x="266" y="737"/>
                  <a:pt x="264" y="734"/>
                  <a:pt x="261" y="733"/>
                </a:cubicBezTo>
                <a:cubicBezTo>
                  <a:pt x="262" y="729"/>
                  <a:pt x="262" y="729"/>
                  <a:pt x="261" y="727"/>
                </a:cubicBezTo>
                <a:cubicBezTo>
                  <a:pt x="260" y="725"/>
                  <a:pt x="259" y="724"/>
                  <a:pt x="259" y="722"/>
                </a:cubicBezTo>
                <a:cubicBezTo>
                  <a:pt x="259" y="720"/>
                  <a:pt x="259" y="717"/>
                  <a:pt x="258" y="715"/>
                </a:cubicBezTo>
                <a:cubicBezTo>
                  <a:pt x="257" y="714"/>
                  <a:pt x="257" y="711"/>
                  <a:pt x="256" y="710"/>
                </a:cubicBezTo>
                <a:cubicBezTo>
                  <a:pt x="256" y="709"/>
                  <a:pt x="256" y="708"/>
                  <a:pt x="258" y="707"/>
                </a:cubicBezTo>
                <a:cubicBezTo>
                  <a:pt x="259" y="710"/>
                  <a:pt x="260" y="712"/>
                  <a:pt x="262" y="714"/>
                </a:cubicBezTo>
                <a:cubicBezTo>
                  <a:pt x="262" y="715"/>
                  <a:pt x="263" y="716"/>
                  <a:pt x="264" y="716"/>
                </a:cubicBezTo>
                <a:cubicBezTo>
                  <a:pt x="264" y="715"/>
                  <a:pt x="264" y="714"/>
                  <a:pt x="265" y="714"/>
                </a:cubicBezTo>
                <a:cubicBezTo>
                  <a:pt x="267" y="716"/>
                  <a:pt x="268" y="719"/>
                  <a:pt x="270" y="722"/>
                </a:cubicBezTo>
                <a:cubicBezTo>
                  <a:pt x="272" y="726"/>
                  <a:pt x="274" y="730"/>
                  <a:pt x="274" y="735"/>
                </a:cubicBezTo>
                <a:cubicBezTo>
                  <a:pt x="275" y="736"/>
                  <a:pt x="275" y="738"/>
                  <a:pt x="277" y="739"/>
                </a:cubicBezTo>
                <a:cubicBezTo>
                  <a:pt x="278" y="734"/>
                  <a:pt x="277" y="730"/>
                  <a:pt x="275" y="726"/>
                </a:cubicBezTo>
                <a:cubicBezTo>
                  <a:pt x="274" y="724"/>
                  <a:pt x="273" y="722"/>
                  <a:pt x="273" y="721"/>
                </a:cubicBezTo>
                <a:cubicBezTo>
                  <a:pt x="272" y="719"/>
                  <a:pt x="271" y="718"/>
                  <a:pt x="272" y="716"/>
                </a:cubicBezTo>
                <a:cubicBezTo>
                  <a:pt x="273" y="716"/>
                  <a:pt x="273" y="716"/>
                  <a:pt x="273" y="716"/>
                </a:cubicBezTo>
                <a:cubicBezTo>
                  <a:pt x="273" y="713"/>
                  <a:pt x="273" y="713"/>
                  <a:pt x="273" y="713"/>
                </a:cubicBezTo>
                <a:cubicBezTo>
                  <a:pt x="270" y="713"/>
                  <a:pt x="270" y="713"/>
                  <a:pt x="270" y="713"/>
                </a:cubicBezTo>
                <a:cubicBezTo>
                  <a:pt x="271" y="712"/>
                  <a:pt x="271" y="711"/>
                  <a:pt x="271" y="710"/>
                </a:cubicBezTo>
                <a:cubicBezTo>
                  <a:pt x="271" y="709"/>
                  <a:pt x="271" y="709"/>
                  <a:pt x="271" y="708"/>
                </a:cubicBezTo>
                <a:cubicBezTo>
                  <a:pt x="267" y="705"/>
                  <a:pt x="265" y="700"/>
                  <a:pt x="265" y="695"/>
                </a:cubicBezTo>
                <a:cubicBezTo>
                  <a:pt x="264" y="694"/>
                  <a:pt x="265" y="693"/>
                  <a:pt x="266" y="692"/>
                </a:cubicBezTo>
                <a:cubicBezTo>
                  <a:pt x="267" y="692"/>
                  <a:pt x="268" y="692"/>
                  <a:pt x="269" y="694"/>
                </a:cubicBezTo>
                <a:cubicBezTo>
                  <a:pt x="270" y="696"/>
                  <a:pt x="270" y="698"/>
                  <a:pt x="271" y="700"/>
                </a:cubicBezTo>
                <a:cubicBezTo>
                  <a:pt x="271" y="700"/>
                  <a:pt x="272" y="700"/>
                  <a:pt x="273" y="700"/>
                </a:cubicBezTo>
                <a:cubicBezTo>
                  <a:pt x="273" y="700"/>
                  <a:pt x="273" y="700"/>
                  <a:pt x="273" y="699"/>
                </a:cubicBezTo>
                <a:cubicBezTo>
                  <a:pt x="274" y="698"/>
                  <a:pt x="273" y="697"/>
                  <a:pt x="274" y="697"/>
                </a:cubicBezTo>
                <a:cubicBezTo>
                  <a:pt x="275" y="696"/>
                  <a:pt x="276" y="695"/>
                  <a:pt x="277" y="696"/>
                </a:cubicBezTo>
                <a:cubicBezTo>
                  <a:pt x="277" y="697"/>
                  <a:pt x="277" y="699"/>
                  <a:pt x="277" y="700"/>
                </a:cubicBezTo>
                <a:cubicBezTo>
                  <a:pt x="278" y="700"/>
                  <a:pt x="280" y="700"/>
                  <a:pt x="281" y="700"/>
                </a:cubicBezTo>
                <a:cubicBezTo>
                  <a:pt x="284" y="703"/>
                  <a:pt x="284" y="707"/>
                  <a:pt x="287" y="708"/>
                </a:cubicBezTo>
                <a:cubicBezTo>
                  <a:pt x="287" y="707"/>
                  <a:pt x="288" y="707"/>
                  <a:pt x="288" y="707"/>
                </a:cubicBezTo>
                <a:cubicBezTo>
                  <a:pt x="286" y="704"/>
                  <a:pt x="285" y="701"/>
                  <a:pt x="283" y="698"/>
                </a:cubicBezTo>
                <a:cubicBezTo>
                  <a:pt x="283" y="698"/>
                  <a:pt x="282" y="697"/>
                  <a:pt x="282" y="696"/>
                </a:cubicBezTo>
                <a:cubicBezTo>
                  <a:pt x="281" y="692"/>
                  <a:pt x="279" y="688"/>
                  <a:pt x="279" y="684"/>
                </a:cubicBezTo>
                <a:cubicBezTo>
                  <a:pt x="279" y="682"/>
                  <a:pt x="279" y="681"/>
                  <a:pt x="281" y="681"/>
                </a:cubicBezTo>
                <a:cubicBezTo>
                  <a:pt x="282" y="682"/>
                  <a:pt x="283" y="683"/>
                  <a:pt x="284" y="684"/>
                </a:cubicBezTo>
                <a:cubicBezTo>
                  <a:pt x="284" y="686"/>
                  <a:pt x="285" y="687"/>
                  <a:pt x="287" y="688"/>
                </a:cubicBezTo>
                <a:cubicBezTo>
                  <a:pt x="288" y="689"/>
                  <a:pt x="288" y="690"/>
                  <a:pt x="289" y="692"/>
                </a:cubicBezTo>
                <a:cubicBezTo>
                  <a:pt x="291" y="695"/>
                  <a:pt x="292" y="698"/>
                  <a:pt x="294" y="701"/>
                </a:cubicBezTo>
                <a:cubicBezTo>
                  <a:pt x="295" y="703"/>
                  <a:pt x="296" y="704"/>
                  <a:pt x="297" y="706"/>
                </a:cubicBezTo>
                <a:cubicBezTo>
                  <a:pt x="299" y="707"/>
                  <a:pt x="301" y="708"/>
                  <a:pt x="302" y="710"/>
                </a:cubicBezTo>
                <a:cubicBezTo>
                  <a:pt x="305" y="716"/>
                  <a:pt x="309" y="721"/>
                  <a:pt x="311" y="727"/>
                </a:cubicBezTo>
                <a:cubicBezTo>
                  <a:pt x="312" y="729"/>
                  <a:pt x="313" y="731"/>
                  <a:pt x="314" y="732"/>
                </a:cubicBezTo>
                <a:cubicBezTo>
                  <a:pt x="312" y="730"/>
                  <a:pt x="315" y="728"/>
                  <a:pt x="315" y="725"/>
                </a:cubicBezTo>
                <a:cubicBezTo>
                  <a:pt x="313" y="722"/>
                  <a:pt x="313" y="719"/>
                  <a:pt x="315" y="717"/>
                </a:cubicBezTo>
                <a:cubicBezTo>
                  <a:pt x="312" y="712"/>
                  <a:pt x="312" y="712"/>
                  <a:pt x="312" y="708"/>
                </a:cubicBezTo>
                <a:cubicBezTo>
                  <a:pt x="314" y="708"/>
                  <a:pt x="314" y="709"/>
                  <a:pt x="315" y="710"/>
                </a:cubicBezTo>
                <a:cubicBezTo>
                  <a:pt x="318" y="716"/>
                  <a:pt x="321" y="722"/>
                  <a:pt x="326" y="727"/>
                </a:cubicBezTo>
                <a:cubicBezTo>
                  <a:pt x="327" y="728"/>
                  <a:pt x="328" y="730"/>
                  <a:pt x="327" y="732"/>
                </a:cubicBezTo>
                <a:cubicBezTo>
                  <a:pt x="327" y="733"/>
                  <a:pt x="327" y="735"/>
                  <a:pt x="328" y="737"/>
                </a:cubicBezTo>
                <a:cubicBezTo>
                  <a:pt x="329" y="740"/>
                  <a:pt x="331" y="743"/>
                  <a:pt x="335" y="744"/>
                </a:cubicBezTo>
                <a:cubicBezTo>
                  <a:pt x="338" y="745"/>
                  <a:pt x="338" y="746"/>
                  <a:pt x="337" y="748"/>
                </a:cubicBezTo>
                <a:cubicBezTo>
                  <a:pt x="337" y="750"/>
                  <a:pt x="337" y="752"/>
                  <a:pt x="338" y="753"/>
                </a:cubicBezTo>
                <a:cubicBezTo>
                  <a:pt x="338" y="757"/>
                  <a:pt x="343" y="758"/>
                  <a:pt x="344" y="762"/>
                </a:cubicBezTo>
                <a:cubicBezTo>
                  <a:pt x="344" y="763"/>
                  <a:pt x="345" y="763"/>
                  <a:pt x="346" y="764"/>
                </a:cubicBezTo>
                <a:cubicBezTo>
                  <a:pt x="347" y="764"/>
                  <a:pt x="349" y="764"/>
                  <a:pt x="350" y="764"/>
                </a:cubicBezTo>
                <a:cubicBezTo>
                  <a:pt x="351" y="766"/>
                  <a:pt x="353" y="767"/>
                  <a:pt x="354" y="768"/>
                </a:cubicBezTo>
                <a:cubicBezTo>
                  <a:pt x="356" y="769"/>
                  <a:pt x="357" y="771"/>
                  <a:pt x="358" y="772"/>
                </a:cubicBezTo>
                <a:cubicBezTo>
                  <a:pt x="359" y="774"/>
                  <a:pt x="361" y="776"/>
                  <a:pt x="362" y="778"/>
                </a:cubicBezTo>
                <a:cubicBezTo>
                  <a:pt x="364" y="779"/>
                  <a:pt x="365" y="781"/>
                  <a:pt x="367" y="783"/>
                </a:cubicBezTo>
                <a:cubicBezTo>
                  <a:pt x="366" y="784"/>
                  <a:pt x="366" y="786"/>
                  <a:pt x="365" y="787"/>
                </a:cubicBezTo>
                <a:cubicBezTo>
                  <a:pt x="369" y="788"/>
                  <a:pt x="372" y="790"/>
                  <a:pt x="374" y="793"/>
                </a:cubicBezTo>
                <a:cubicBezTo>
                  <a:pt x="376" y="795"/>
                  <a:pt x="379" y="797"/>
                  <a:pt x="381" y="800"/>
                </a:cubicBezTo>
                <a:cubicBezTo>
                  <a:pt x="381" y="801"/>
                  <a:pt x="383" y="802"/>
                  <a:pt x="384" y="803"/>
                </a:cubicBezTo>
                <a:cubicBezTo>
                  <a:pt x="386" y="804"/>
                  <a:pt x="388" y="806"/>
                  <a:pt x="390" y="808"/>
                </a:cubicBezTo>
                <a:cubicBezTo>
                  <a:pt x="392" y="810"/>
                  <a:pt x="394" y="811"/>
                  <a:pt x="397" y="813"/>
                </a:cubicBezTo>
                <a:cubicBezTo>
                  <a:pt x="397" y="813"/>
                  <a:pt x="398" y="813"/>
                  <a:pt x="399" y="813"/>
                </a:cubicBezTo>
                <a:cubicBezTo>
                  <a:pt x="399" y="812"/>
                  <a:pt x="399" y="811"/>
                  <a:pt x="399" y="811"/>
                </a:cubicBezTo>
                <a:cubicBezTo>
                  <a:pt x="398" y="809"/>
                  <a:pt x="397" y="807"/>
                  <a:pt x="396" y="806"/>
                </a:cubicBezTo>
                <a:cubicBezTo>
                  <a:pt x="396" y="805"/>
                  <a:pt x="395" y="804"/>
                  <a:pt x="396" y="804"/>
                </a:cubicBezTo>
                <a:cubicBezTo>
                  <a:pt x="398" y="805"/>
                  <a:pt x="400" y="807"/>
                  <a:pt x="402" y="809"/>
                </a:cubicBezTo>
                <a:cubicBezTo>
                  <a:pt x="405" y="813"/>
                  <a:pt x="409" y="818"/>
                  <a:pt x="413" y="822"/>
                </a:cubicBezTo>
                <a:cubicBezTo>
                  <a:pt x="417" y="827"/>
                  <a:pt x="422" y="831"/>
                  <a:pt x="426" y="836"/>
                </a:cubicBezTo>
                <a:cubicBezTo>
                  <a:pt x="426" y="837"/>
                  <a:pt x="428" y="839"/>
                  <a:pt x="430" y="838"/>
                </a:cubicBezTo>
                <a:cubicBezTo>
                  <a:pt x="429" y="836"/>
                  <a:pt x="427" y="834"/>
                  <a:pt x="426" y="832"/>
                </a:cubicBezTo>
                <a:cubicBezTo>
                  <a:pt x="422" y="828"/>
                  <a:pt x="418" y="824"/>
                  <a:pt x="415" y="819"/>
                </a:cubicBezTo>
                <a:cubicBezTo>
                  <a:pt x="410" y="813"/>
                  <a:pt x="405" y="806"/>
                  <a:pt x="401" y="800"/>
                </a:cubicBezTo>
                <a:cubicBezTo>
                  <a:pt x="400" y="799"/>
                  <a:pt x="400" y="799"/>
                  <a:pt x="401" y="798"/>
                </a:cubicBezTo>
                <a:cubicBezTo>
                  <a:pt x="406" y="805"/>
                  <a:pt x="412" y="811"/>
                  <a:pt x="417" y="818"/>
                </a:cubicBezTo>
                <a:cubicBezTo>
                  <a:pt x="419" y="820"/>
                  <a:pt x="421" y="821"/>
                  <a:pt x="423" y="823"/>
                </a:cubicBezTo>
                <a:cubicBezTo>
                  <a:pt x="423" y="823"/>
                  <a:pt x="424" y="823"/>
                  <a:pt x="424" y="823"/>
                </a:cubicBezTo>
                <a:cubicBezTo>
                  <a:pt x="423" y="818"/>
                  <a:pt x="419" y="815"/>
                  <a:pt x="419" y="811"/>
                </a:cubicBezTo>
                <a:cubicBezTo>
                  <a:pt x="417" y="810"/>
                  <a:pt x="416" y="810"/>
                  <a:pt x="414" y="809"/>
                </a:cubicBezTo>
                <a:cubicBezTo>
                  <a:pt x="415" y="808"/>
                  <a:pt x="415" y="807"/>
                  <a:pt x="416" y="806"/>
                </a:cubicBezTo>
                <a:cubicBezTo>
                  <a:pt x="416" y="804"/>
                  <a:pt x="415" y="803"/>
                  <a:pt x="417" y="802"/>
                </a:cubicBezTo>
                <a:cubicBezTo>
                  <a:pt x="419" y="802"/>
                  <a:pt x="419" y="806"/>
                  <a:pt x="422" y="806"/>
                </a:cubicBezTo>
                <a:cubicBezTo>
                  <a:pt x="421" y="805"/>
                  <a:pt x="421" y="803"/>
                  <a:pt x="420" y="802"/>
                </a:cubicBezTo>
                <a:cubicBezTo>
                  <a:pt x="416" y="799"/>
                  <a:pt x="414" y="795"/>
                  <a:pt x="412" y="791"/>
                </a:cubicBezTo>
                <a:cubicBezTo>
                  <a:pt x="410" y="787"/>
                  <a:pt x="407" y="783"/>
                  <a:pt x="405" y="780"/>
                </a:cubicBezTo>
                <a:cubicBezTo>
                  <a:pt x="404" y="780"/>
                  <a:pt x="405" y="779"/>
                  <a:pt x="405" y="779"/>
                </a:cubicBezTo>
                <a:cubicBezTo>
                  <a:pt x="408" y="778"/>
                  <a:pt x="409" y="778"/>
                  <a:pt x="410" y="780"/>
                </a:cubicBezTo>
                <a:cubicBezTo>
                  <a:pt x="412" y="783"/>
                  <a:pt x="414" y="786"/>
                  <a:pt x="416" y="789"/>
                </a:cubicBezTo>
                <a:cubicBezTo>
                  <a:pt x="419" y="796"/>
                  <a:pt x="423" y="803"/>
                  <a:pt x="426" y="810"/>
                </a:cubicBezTo>
                <a:cubicBezTo>
                  <a:pt x="426" y="811"/>
                  <a:pt x="427" y="812"/>
                  <a:pt x="428" y="813"/>
                </a:cubicBezTo>
                <a:cubicBezTo>
                  <a:pt x="430" y="815"/>
                  <a:pt x="432" y="816"/>
                  <a:pt x="432" y="819"/>
                </a:cubicBezTo>
                <a:cubicBezTo>
                  <a:pt x="433" y="821"/>
                  <a:pt x="434" y="822"/>
                  <a:pt x="435" y="823"/>
                </a:cubicBezTo>
                <a:cubicBezTo>
                  <a:pt x="438" y="826"/>
                  <a:pt x="440" y="829"/>
                  <a:pt x="443" y="833"/>
                </a:cubicBezTo>
                <a:cubicBezTo>
                  <a:pt x="445" y="836"/>
                  <a:pt x="447" y="840"/>
                  <a:pt x="449" y="844"/>
                </a:cubicBezTo>
                <a:cubicBezTo>
                  <a:pt x="451" y="848"/>
                  <a:pt x="452" y="852"/>
                  <a:pt x="456" y="855"/>
                </a:cubicBezTo>
                <a:cubicBezTo>
                  <a:pt x="457" y="856"/>
                  <a:pt x="457" y="857"/>
                  <a:pt x="457" y="858"/>
                </a:cubicBezTo>
                <a:cubicBezTo>
                  <a:pt x="461" y="861"/>
                  <a:pt x="465" y="864"/>
                  <a:pt x="467" y="869"/>
                </a:cubicBezTo>
                <a:cubicBezTo>
                  <a:pt x="467" y="870"/>
                  <a:pt x="467" y="870"/>
                  <a:pt x="468" y="871"/>
                </a:cubicBezTo>
                <a:cubicBezTo>
                  <a:pt x="472" y="873"/>
                  <a:pt x="474" y="877"/>
                  <a:pt x="478" y="880"/>
                </a:cubicBezTo>
                <a:cubicBezTo>
                  <a:pt x="481" y="883"/>
                  <a:pt x="485" y="885"/>
                  <a:pt x="487" y="888"/>
                </a:cubicBezTo>
                <a:cubicBezTo>
                  <a:pt x="491" y="893"/>
                  <a:pt x="494" y="897"/>
                  <a:pt x="497" y="901"/>
                </a:cubicBezTo>
                <a:cubicBezTo>
                  <a:pt x="499" y="905"/>
                  <a:pt x="501" y="908"/>
                  <a:pt x="503" y="912"/>
                </a:cubicBezTo>
                <a:cubicBezTo>
                  <a:pt x="505" y="915"/>
                  <a:pt x="508" y="918"/>
                  <a:pt x="511" y="920"/>
                </a:cubicBezTo>
                <a:cubicBezTo>
                  <a:pt x="512" y="921"/>
                  <a:pt x="513" y="921"/>
                  <a:pt x="513" y="920"/>
                </a:cubicBezTo>
                <a:cubicBezTo>
                  <a:pt x="514" y="920"/>
                  <a:pt x="514" y="919"/>
                  <a:pt x="514" y="918"/>
                </a:cubicBezTo>
                <a:cubicBezTo>
                  <a:pt x="514" y="918"/>
                  <a:pt x="514" y="918"/>
                  <a:pt x="514" y="918"/>
                </a:cubicBezTo>
                <a:cubicBezTo>
                  <a:pt x="511" y="915"/>
                  <a:pt x="510" y="912"/>
                  <a:pt x="508" y="909"/>
                </a:cubicBezTo>
                <a:cubicBezTo>
                  <a:pt x="506" y="904"/>
                  <a:pt x="502" y="899"/>
                  <a:pt x="500" y="894"/>
                </a:cubicBezTo>
                <a:cubicBezTo>
                  <a:pt x="498" y="891"/>
                  <a:pt x="497" y="887"/>
                  <a:pt x="495" y="884"/>
                </a:cubicBezTo>
                <a:cubicBezTo>
                  <a:pt x="495" y="884"/>
                  <a:pt x="495" y="883"/>
                  <a:pt x="495" y="883"/>
                </a:cubicBezTo>
                <a:cubicBezTo>
                  <a:pt x="497" y="883"/>
                  <a:pt x="498" y="882"/>
                  <a:pt x="499" y="882"/>
                </a:cubicBezTo>
                <a:cubicBezTo>
                  <a:pt x="498" y="880"/>
                  <a:pt x="497" y="879"/>
                  <a:pt x="497" y="878"/>
                </a:cubicBezTo>
                <a:cubicBezTo>
                  <a:pt x="495" y="876"/>
                  <a:pt x="493" y="874"/>
                  <a:pt x="492" y="872"/>
                </a:cubicBezTo>
                <a:cubicBezTo>
                  <a:pt x="490" y="869"/>
                  <a:pt x="490" y="866"/>
                  <a:pt x="490" y="863"/>
                </a:cubicBezTo>
                <a:cubicBezTo>
                  <a:pt x="491" y="863"/>
                  <a:pt x="491" y="863"/>
                  <a:pt x="491" y="863"/>
                </a:cubicBezTo>
                <a:cubicBezTo>
                  <a:pt x="494" y="865"/>
                  <a:pt x="494" y="869"/>
                  <a:pt x="497" y="871"/>
                </a:cubicBezTo>
                <a:cubicBezTo>
                  <a:pt x="499" y="871"/>
                  <a:pt x="501" y="871"/>
                  <a:pt x="502" y="873"/>
                </a:cubicBezTo>
                <a:cubicBezTo>
                  <a:pt x="504" y="875"/>
                  <a:pt x="506" y="877"/>
                  <a:pt x="507" y="880"/>
                </a:cubicBezTo>
                <a:cubicBezTo>
                  <a:pt x="507" y="882"/>
                  <a:pt x="508" y="883"/>
                  <a:pt x="509" y="885"/>
                </a:cubicBezTo>
                <a:cubicBezTo>
                  <a:pt x="511" y="888"/>
                  <a:pt x="513" y="892"/>
                  <a:pt x="513" y="896"/>
                </a:cubicBezTo>
                <a:cubicBezTo>
                  <a:pt x="514" y="899"/>
                  <a:pt x="516" y="900"/>
                  <a:pt x="519" y="901"/>
                </a:cubicBezTo>
                <a:cubicBezTo>
                  <a:pt x="518" y="897"/>
                  <a:pt x="515" y="895"/>
                  <a:pt x="514" y="892"/>
                </a:cubicBezTo>
                <a:cubicBezTo>
                  <a:pt x="514" y="888"/>
                  <a:pt x="511" y="885"/>
                  <a:pt x="511" y="881"/>
                </a:cubicBezTo>
                <a:cubicBezTo>
                  <a:pt x="512" y="880"/>
                  <a:pt x="513" y="880"/>
                  <a:pt x="514" y="880"/>
                </a:cubicBezTo>
                <a:cubicBezTo>
                  <a:pt x="513" y="878"/>
                  <a:pt x="512" y="877"/>
                  <a:pt x="512" y="876"/>
                </a:cubicBezTo>
                <a:cubicBezTo>
                  <a:pt x="511" y="876"/>
                  <a:pt x="510" y="877"/>
                  <a:pt x="509" y="877"/>
                </a:cubicBezTo>
                <a:cubicBezTo>
                  <a:pt x="510" y="874"/>
                  <a:pt x="510" y="874"/>
                  <a:pt x="511" y="872"/>
                </a:cubicBezTo>
                <a:cubicBezTo>
                  <a:pt x="514" y="872"/>
                  <a:pt x="516" y="874"/>
                  <a:pt x="517" y="876"/>
                </a:cubicBezTo>
                <a:cubicBezTo>
                  <a:pt x="517" y="877"/>
                  <a:pt x="518" y="879"/>
                  <a:pt x="519" y="879"/>
                </a:cubicBezTo>
                <a:cubicBezTo>
                  <a:pt x="520" y="877"/>
                  <a:pt x="520" y="876"/>
                  <a:pt x="519" y="875"/>
                </a:cubicBezTo>
                <a:cubicBezTo>
                  <a:pt x="518" y="873"/>
                  <a:pt x="516" y="872"/>
                  <a:pt x="515" y="870"/>
                </a:cubicBezTo>
                <a:close/>
                <a:moveTo>
                  <a:pt x="72" y="118"/>
                </a:moveTo>
                <a:cubicBezTo>
                  <a:pt x="72" y="118"/>
                  <a:pt x="71" y="118"/>
                  <a:pt x="70" y="118"/>
                </a:cubicBezTo>
                <a:cubicBezTo>
                  <a:pt x="71" y="117"/>
                  <a:pt x="71" y="117"/>
                  <a:pt x="72" y="116"/>
                </a:cubicBezTo>
                <a:cubicBezTo>
                  <a:pt x="72" y="116"/>
                  <a:pt x="73" y="116"/>
                  <a:pt x="73" y="116"/>
                </a:cubicBezTo>
                <a:cubicBezTo>
                  <a:pt x="73" y="116"/>
                  <a:pt x="73" y="117"/>
                  <a:pt x="73" y="117"/>
                </a:cubicBezTo>
                <a:cubicBezTo>
                  <a:pt x="73" y="118"/>
                  <a:pt x="73" y="118"/>
                  <a:pt x="72" y="118"/>
                </a:cubicBezTo>
                <a:close/>
                <a:moveTo>
                  <a:pt x="107" y="148"/>
                </a:moveTo>
                <a:cubicBezTo>
                  <a:pt x="106" y="149"/>
                  <a:pt x="104" y="151"/>
                  <a:pt x="102" y="149"/>
                </a:cubicBezTo>
                <a:cubicBezTo>
                  <a:pt x="101" y="149"/>
                  <a:pt x="103" y="147"/>
                  <a:pt x="105" y="147"/>
                </a:cubicBezTo>
                <a:cubicBezTo>
                  <a:pt x="105" y="147"/>
                  <a:pt x="106" y="147"/>
                  <a:pt x="107" y="147"/>
                </a:cubicBezTo>
                <a:cubicBezTo>
                  <a:pt x="107" y="147"/>
                  <a:pt x="108" y="147"/>
                  <a:pt x="109" y="147"/>
                </a:cubicBezTo>
                <a:cubicBezTo>
                  <a:pt x="108" y="148"/>
                  <a:pt x="108" y="148"/>
                  <a:pt x="107" y="148"/>
                </a:cubicBezTo>
                <a:close/>
                <a:moveTo>
                  <a:pt x="111" y="99"/>
                </a:moveTo>
                <a:cubicBezTo>
                  <a:pt x="109" y="100"/>
                  <a:pt x="108" y="99"/>
                  <a:pt x="106" y="97"/>
                </a:cubicBezTo>
                <a:cubicBezTo>
                  <a:pt x="108" y="94"/>
                  <a:pt x="111" y="93"/>
                  <a:pt x="116" y="95"/>
                </a:cubicBezTo>
                <a:cubicBezTo>
                  <a:pt x="114" y="97"/>
                  <a:pt x="114" y="99"/>
                  <a:pt x="111" y="99"/>
                </a:cubicBezTo>
                <a:close/>
                <a:moveTo>
                  <a:pt x="113" y="91"/>
                </a:moveTo>
                <a:cubicBezTo>
                  <a:pt x="113" y="89"/>
                  <a:pt x="114" y="89"/>
                  <a:pt x="114" y="88"/>
                </a:cubicBezTo>
                <a:cubicBezTo>
                  <a:pt x="114" y="88"/>
                  <a:pt x="114" y="88"/>
                  <a:pt x="114" y="88"/>
                </a:cubicBezTo>
                <a:cubicBezTo>
                  <a:pt x="116" y="88"/>
                  <a:pt x="118" y="86"/>
                  <a:pt x="120" y="88"/>
                </a:cubicBezTo>
                <a:cubicBezTo>
                  <a:pt x="117" y="91"/>
                  <a:pt x="117" y="91"/>
                  <a:pt x="113" y="91"/>
                </a:cubicBezTo>
                <a:close/>
                <a:moveTo>
                  <a:pt x="175" y="86"/>
                </a:moveTo>
                <a:cubicBezTo>
                  <a:pt x="172" y="88"/>
                  <a:pt x="171" y="92"/>
                  <a:pt x="167" y="93"/>
                </a:cubicBezTo>
                <a:cubicBezTo>
                  <a:pt x="167" y="92"/>
                  <a:pt x="167" y="91"/>
                  <a:pt x="167" y="91"/>
                </a:cubicBezTo>
                <a:cubicBezTo>
                  <a:pt x="170" y="87"/>
                  <a:pt x="172" y="83"/>
                  <a:pt x="178" y="80"/>
                </a:cubicBezTo>
                <a:cubicBezTo>
                  <a:pt x="177" y="83"/>
                  <a:pt x="176" y="85"/>
                  <a:pt x="175" y="86"/>
                </a:cubicBezTo>
                <a:close/>
                <a:moveTo>
                  <a:pt x="285" y="467"/>
                </a:moveTo>
                <a:cubicBezTo>
                  <a:pt x="283" y="467"/>
                  <a:pt x="281" y="467"/>
                  <a:pt x="280" y="469"/>
                </a:cubicBezTo>
                <a:cubicBezTo>
                  <a:pt x="280" y="469"/>
                  <a:pt x="279" y="470"/>
                  <a:pt x="278" y="470"/>
                </a:cubicBezTo>
                <a:cubicBezTo>
                  <a:pt x="275" y="471"/>
                  <a:pt x="274" y="473"/>
                  <a:pt x="274" y="475"/>
                </a:cubicBezTo>
                <a:cubicBezTo>
                  <a:pt x="269" y="476"/>
                  <a:pt x="265" y="477"/>
                  <a:pt x="262" y="474"/>
                </a:cubicBezTo>
                <a:cubicBezTo>
                  <a:pt x="260" y="473"/>
                  <a:pt x="259" y="473"/>
                  <a:pt x="257" y="473"/>
                </a:cubicBezTo>
                <a:cubicBezTo>
                  <a:pt x="254" y="477"/>
                  <a:pt x="250" y="479"/>
                  <a:pt x="252" y="485"/>
                </a:cubicBezTo>
                <a:cubicBezTo>
                  <a:pt x="248" y="485"/>
                  <a:pt x="248" y="485"/>
                  <a:pt x="246" y="489"/>
                </a:cubicBezTo>
                <a:cubicBezTo>
                  <a:pt x="245" y="488"/>
                  <a:pt x="244" y="486"/>
                  <a:pt x="243" y="485"/>
                </a:cubicBezTo>
                <a:cubicBezTo>
                  <a:pt x="244" y="483"/>
                  <a:pt x="246" y="481"/>
                  <a:pt x="247" y="480"/>
                </a:cubicBezTo>
                <a:cubicBezTo>
                  <a:pt x="249" y="478"/>
                  <a:pt x="249" y="477"/>
                  <a:pt x="249" y="475"/>
                </a:cubicBezTo>
                <a:cubicBezTo>
                  <a:pt x="249" y="476"/>
                  <a:pt x="249" y="476"/>
                  <a:pt x="250" y="476"/>
                </a:cubicBezTo>
                <a:cubicBezTo>
                  <a:pt x="249" y="476"/>
                  <a:pt x="249" y="475"/>
                  <a:pt x="249" y="475"/>
                </a:cubicBezTo>
                <a:cubicBezTo>
                  <a:pt x="249" y="475"/>
                  <a:pt x="249" y="475"/>
                  <a:pt x="249" y="475"/>
                </a:cubicBezTo>
                <a:cubicBezTo>
                  <a:pt x="249" y="475"/>
                  <a:pt x="249" y="475"/>
                  <a:pt x="249" y="475"/>
                </a:cubicBezTo>
                <a:cubicBezTo>
                  <a:pt x="249" y="475"/>
                  <a:pt x="249" y="475"/>
                  <a:pt x="249" y="475"/>
                </a:cubicBezTo>
                <a:cubicBezTo>
                  <a:pt x="249" y="475"/>
                  <a:pt x="248" y="475"/>
                  <a:pt x="248" y="475"/>
                </a:cubicBezTo>
                <a:cubicBezTo>
                  <a:pt x="250" y="471"/>
                  <a:pt x="247" y="468"/>
                  <a:pt x="246" y="465"/>
                </a:cubicBezTo>
                <a:cubicBezTo>
                  <a:pt x="242" y="461"/>
                  <a:pt x="240" y="456"/>
                  <a:pt x="237" y="452"/>
                </a:cubicBezTo>
                <a:cubicBezTo>
                  <a:pt x="236" y="451"/>
                  <a:pt x="236" y="450"/>
                  <a:pt x="235" y="450"/>
                </a:cubicBezTo>
                <a:cubicBezTo>
                  <a:pt x="233" y="450"/>
                  <a:pt x="231" y="448"/>
                  <a:pt x="231" y="446"/>
                </a:cubicBezTo>
                <a:cubicBezTo>
                  <a:pt x="231" y="444"/>
                  <a:pt x="230" y="443"/>
                  <a:pt x="228" y="442"/>
                </a:cubicBezTo>
                <a:cubicBezTo>
                  <a:pt x="226" y="442"/>
                  <a:pt x="225" y="440"/>
                  <a:pt x="224" y="438"/>
                </a:cubicBezTo>
                <a:cubicBezTo>
                  <a:pt x="223" y="436"/>
                  <a:pt x="222" y="434"/>
                  <a:pt x="221" y="431"/>
                </a:cubicBezTo>
                <a:cubicBezTo>
                  <a:pt x="220" y="430"/>
                  <a:pt x="220" y="429"/>
                  <a:pt x="222" y="428"/>
                </a:cubicBezTo>
                <a:cubicBezTo>
                  <a:pt x="224" y="429"/>
                  <a:pt x="226" y="431"/>
                  <a:pt x="228" y="432"/>
                </a:cubicBezTo>
                <a:cubicBezTo>
                  <a:pt x="232" y="436"/>
                  <a:pt x="235" y="440"/>
                  <a:pt x="239" y="442"/>
                </a:cubicBezTo>
                <a:cubicBezTo>
                  <a:pt x="240" y="442"/>
                  <a:pt x="240" y="443"/>
                  <a:pt x="240" y="443"/>
                </a:cubicBezTo>
                <a:cubicBezTo>
                  <a:pt x="241" y="445"/>
                  <a:pt x="241" y="445"/>
                  <a:pt x="243" y="445"/>
                </a:cubicBezTo>
                <a:cubicBezTo>
                  <a:pt x="245" y="445"/>
                  <a:pt x="247" y="446"/>
                  <a:pt x="248" y="448"/>
                </a:cubicBezTo>
                <a:cubicBezTo>
                  <a:pt x="250" y="450"/>
                  <a:pt x="251" y="452"/>
                  <a:pt x="253" y="454"/>
                </a:cubicBezTo>
                <a:cubicBezTo>
                  <a:pt x="255" y="453"/>
                  <a:pt x="256" y="453"/>
                  <a:pt x="257" y="452"/>
                </a:cubicBezTo>
                <a:cubicBezTo>
                  <a:pt x="258" y="452"/>
                  <a:pt x="259" y="452"/>
                  <a:pt x="261" y="451"/>
                </a:cubicBezTo>
                <a:cubicBezTo>
                  <a:pt x="260" y="450"/>
                  <a:pt x="259" y="449"/>
                  <a:pt x="259" y="448"/>
                </a:cubicBezTo>
                <a:cubicBezTo>
                  <a:pt x="258" y="446"/>
                  <a:pt x="258" y="445"/>
                  <a:pt x="258" y="444"/>
                </a:cubicBezTo>
                <a:cubicBezTo>
                  <a:pt x="260" y="443"/>
                  <a:pt x="260" y="445"/>
                  <a:pt x="261" y="446"/>
                </a:cubicBezTo>
                <a:cubicBezTo>
                  <a:pt x="262" y="446"/>
                  <a:pt x="263" y="446"/>
                  <a:pt x="264" y="446"/>
                </a:cubicBezTo>
                <a:cubicBezTo>
                  <a:pt x="264" y="447"/>
                  <a:pt x="264" y="447"/>
                  <a:pt x="264" y="448"/>
                </a:cubicBezTo>
                <a:cubicBezTo>
                  <a:pt x="264" y="449"/>
                  <a:pt x="265" y="449"/>
                  <a:pt x="266" y="449"/>
                </a:cubicBezTo>
                <a:cubicBezTo>
                  <a:pt x="266" y="449"/>
                  <a:pt x="266" y="449"/>
                  <a:pt x="266" y="449"/>
                </a:cubicBezTo>
                <a:cubicBezTo>
                  <a:pt x="266" y="449"/>
                  <a:pt x="266" y="449"/>
                  <a:pt x="266" y="449"/>
                </a:cubicBezTo>
                <a:cubicBezTo>
                  <a:pt x="266" y="449"/>
                  <a:pt x="266" y="449"/>
                  <a:pt x="266" y="449"/>
                </a:cubicBezTo>
                <a:cubicBezTo>
                  <a:pt x="266" y="449"/>
                  <a:pt x="266" y="449"/>
                  <a:pt x="266" y="449"/>
                </a:cubicBezTo>
                <a:cubicBezTo>
                  <a:pt x="266" y="449"/>
                  <a:pt x="266" y="449"/>
                  <a:pt x="266" y="449"/>
                </a:cubicBezTo>
                <a:cubicBezTo>
                  <a:pt x="266" y="449"/>
                  <a:pt x="267" y="449"/>
                  <a:pt x="267" y="450"/>
                </a:cubicBezTo>
                <a:cubicBezTo>
                  <a:pt x="269" y="452"/>
                  <a:pt x="270" y="454"/>
                  <a:pt x="271" y="456"/>
                </a:cubicBezTo>
                <a:cubicBezTo>
                  <a:pt x="273" y="458"/>
                  <a:pt x="274" y="460"/>
                  <a:pt x="277" y="460"/>
                </a:cubicBezTo>
                <a:cubicBezTo>
                  <a:pt x="280" y="461"/>
                  <a:pt x="284" y="462"/>
                  <a:pt x="286" y="465"/>
                </a:cubicBezTo>
                <a:cubicBezTo>
                  <a:pt x="286" y="466"/>
                  <a:pt x="285" y="467"/>
                  <a:pt x="285" y="467"/>
                </a:cubicBezTo>
                <a:close/>
                <a:moveTo>
                  <a:pt x="296" y="700"/>
                </a:moveTo>
                <a:cubicBezTo>
                  <a:pt x="295" y="700"/>
                  <a:pt x="295" y="700"/>
                  <a:pt x="295" y="699"/>
                </a:cubicBezTo>
                <a:cubicBezTo>
                  <a:pt x="295" y="699"/>
                  <a:pt x="295" y="698"/>
                  <a:pt x="296" y="697"/>
                </a:cubicBezTo>
                <a:cubicBezTo>
                  <a:pt x="296" y="698"/>
                  <a:pt x="297" y="699"/>
                  <a:pt x="297" y="699"/>
                </a:cubicBezTo>
                <a:cubicBezTo>
                  <a:pt x="297" y="699"/>
                  <a:pt x="296" y="700"/>
                  <a:pt x="296" y="700"/>
                </a:cubicBezTo>
                <a:close/>
                <a:moveTo>
                  <a:pt x="306" y="464"/>
                </a:moveTo>
                <a:cubicBezTo>
                  <a:pt x="304" y="462"/>
                  <a:pt x="303" y="461"/>
                  <a:pt x="302" y="460"/>
                </a:cubicBezTo>
                <a:cubicBezTo>
                  <a:pt x="302" y="460"/>
                  <a:pt x="302" y="460"/>
                  <a:pt x="302" y="460"/>
                </a:cubicBezTo>
                <a:cubicBezTo>
                  <a:pt x="302" y="460"/>
                  <a:pt x="302" y="460"/>
                  <a:pt x="302" y="460"/>
                </a:cubicBezTo>
                <a:cubicBezTo>
                  <a:pt x="302" y="461"/>
                  <a:pt x="302" y="462"/>
                  <a:pt x="301" y="464"/>
                </a:cubicBezTo>
                <a:cubicBezTo>
                  <a:pt x="300" y="463"/>
                  <a:pt x="299" y="462"/>
                  <a:pt x="299" y="460"/>
                </a:cubicBezTo>
                <a:cubicBezTo>
                  <a:pt x="300" y="460"/>
                  <a:pt x="301" y="460"/>
                  <a:pt x="302" y="460"/>
                </a:cubicBezTo>
                <a:cubicBezTo>
                  <a:pt x="302" y="460"/>
                  <a:pt x="302" y="460"/>
                  <a:pt x="302" y="460"/>
                </a:cubicBezTo>
                <a:cubicBezTo>
                  <a:pt x="302" y="460"/>
                  <a:pt x="302" y="460"/>
                  <a:pt x="302" y="460"/>
                </a:cubicBezTo>
                <a:cubicBezTo>
                  <a:pt x="301" y="458"/>
                  <a:pt x="300" y="457"/>
                  <a:pt x="299" y="455"/>
                </a:cubicBezTo>
                <a:cubicBezTo>
                  <a:pt x="299" y="454"/>
                  <a:pt x="299" y="454"/>
                  <a:pt x="300" y="452"/>
                </a:cubicBezTo>
                <a:cubicBezTo>
                  <a:pt x="303" y="455"/>
                  <a:pt x="306" y="458"/>
                  <a:pt x="307" y="462"/>
                </a:cubicBezTo>
                <a:cubicBezTo>
                  <a:pt x="308" y="462"/>
                  <a:pt x="307" y="463"/>
                  <a:pt x="307" y="463"/>
                </a:cubicBezTo>
                <a:cubicBezTo>
                  <a:pt x="307" y="464"/>
                  <a:pt x="306" y="464"/>
                  <a:pt x="306" y="464"/>
                </a:cubicBezTo>
                <a:close/>
                <a:moveTo>
                  <a:pt x="376" y="720"/>
                </a:moveTo>
                <a:cubicBezTo>
                  <a:pt x="373" y="720"/>
                  <a:pt x="373" y="718"/>
                  <a:pt x="372" y="716"/>
                </a:cubicBezTo>
                <a:cubicBezTo>
                  <a:pt x="375" y="716"/>
                  <a:pt x="375" y="716"/>
                  <a:pt x="376" y="720"/>
                </a:cubicBezTo>
                <a:close/>
                <a:moveTo>
                  <a:pt x="327" y="599"/>
                </a:moveTo>
                <a:cubicBezTo>
                  <a:pt x="327" y="599"/>
                  <a:pt x="327" y="598"/>
                  <a:pt x="328" y="597"/>
                </a:cubicBezTo>
                <a:cubicBezTo>
                  <a:pt x="328" y="598"/>
                  <a:pt x="329" y="597"/>
                  <a:pt x="329" y="598"/>
                </a:cubicBezTo>
                <a:cubicBezTo>
                  <a:pt x="335" y="608"/>
                  <a:pt x="343" y="627"/>
                  <a:pt x="345" y="637"/>
                </a:cubicBezTo>
                <a:cubicBezTo>
                  <a:pt x="343" y="635"/>
                  <a:pt x="342" y="633"/>
                  <a:pt x="341" y="630"/>
                </a:cubicBezTo>
                <a:cubicBezTo>
                  <a:pt x="336" y="620"/>
                  <a:pt x="331" y="610"/>
                  <a:pt x="327" y="599"/>
                </a:cubicBezTo>
                <a:close/>
                <a:moveTo>
                  <a:pt x="342" y="674"/>
                </a:moveTo>
                <a:cubicBezTo>
                  <a:pt x="341" y="672"/>
                  <a:pt x="341" y="671"/>
                  <a:pt x="343" y="670"/>
                </a:cubicBezTo>
                <a:cubicBezTo>
                  <a:pt x="345" y="673"/>
                  <a:pt x="347" y="676"/>
                  <a:pt x="349" y="679"/>
                </a:cubicBezTo>
                <a:cubicBezTo>
                  <a:pt x="351" y="681"/>
                  <a:pt x="352" y="683"/>
                  <a:pt x="354" y="685"/>
                </a:cubicBezTo>
                <a:cubicBezTo>
                  <a:pt x="354" y="686"/>
                  <a:pt x="354" y="686"/>
                  <a:pt x="355" y="686"/>
                </a:cubicBezTo>
                <a:cubicBezTo>
                  <a:pt x="358" y="693"/>
                  <a:pt x="364" y="698"/>
                  <a:pt x="367" y="705"/>
                </a:cubicBezTo>
                <a:cubicBezTo>
                  <a:pt x="368" y="706"/>
                  <a:pt x="368" y="707"/>
                  <a:pt x="367" y="709"/>
                </a:cubicBezTo>
                <a:cubicBezTo>
                  <a:pt x="366" y="707"/>
                  <a:pt x="365" y="707"/>
                  <a:pt x="365" y="706"/>
                </a:cubicBezTo>
                <a:cubicBezTo>
                  <a:pt x="363" y="703"/>
                  <a:pt x="360" y="699"/>
                  <a:pt x="358" y="696"/>
                </a:cubicBezTo>
                <a:cubicBezTo>
                  <a:pt x="357" y="694"/>
                  <a:pt x="356" y="692"/>
                  <a:pt x="354" y="690"/>
                </a:cubicBezTo>
                <a:cubicBezTo>
                  <a:pt x="353" y="688"/>
                  <a:pt x="352" y="687"/>
                  <a:pt x="351" y="686"/>
                </a:cubicBezTo>
                <a:cubicBezTo>
                  <a:pt x="351" y="685"/>
                  <a:pt x="350" y="684"/>
                  <a:pt x="350" y="684"/>
                </a:cubicBezTo>
                <a:cubicBezTo>
                  <a:pt x="346" y="681"/>
                  <a:pt x="345" y="677"/>
                  <a:pt x="342" y="674"/>
                </a:cubicBezTo>
                <a:close/>
                <a:moveTo>
                  <a:pt x="395" y="769"/>
                </a:moveTo>
                <a:cubicBezTo>
                  <a:pt x="393" y="767"/>
                  <a:pt x="392" y="765"/>
                  <a:pt x="391" y="764"/>
                </a:cubicBezTo>
                <a:cubicBezTo>
                  <a:pt x="382" y="751"/>
                  <a:pt x="373" y="738"/>
                  <a:pt x="364" y="725"/>
                </a:cubicBezTo>
                <a:cubicBezTo>
                  <a:pt x="358" y="718"/>
                  <a:pt x="355" y="710"/>
                  <a:pt x="349" y="703"/>
                </a:cubicBezTo>
                <a:cubicBezTo>
                  <a:pt x="348" y="702"/>
                  <a:pt x="348" y="700"/>
                  <a:pt x="349" y="698"/>
                </a:cubicBezTo>
                <a:cubicBezTo>
                  <a:pt x="351" y="700"/>
                  <a:pt x="353" y="702"/>
                  <a:pt x="355" y="704"/>
                </a:cubicBezTo>
                <a:cubicBezTo>
                  <a:pt x="359" y="709"/>
                  <a:pt x="363" y="715"/>
                  <a:pt x="367" y="721"/>
                </a:cubicBezTo>
                <a:cubicBezTo>
                  <a:pt x="369" y="724"/>
                  <a:pt x="371" y="728"/>
                  <a:pt x="374" y="731"/>
                </a:cubicBezTo>
                <a:cubicBezTo>
                  <a:pt x="378" y="738"/>
                  <a:pt x="383" y="744"/>
                  <a:pt x="388" y="751"/>
                </a:cubicBezTo>
                <a:cubicBezTo>
                  <a:pt x="391" y="754"/>
                  <a:pt x="392" y="758"/>
                  <a:pt x="393" y="763"/>
                </a:cubicBezTo>
                <a:cubicBezTo>
                  <a:pt x="393" y="765"/>
                  <a:pt x="394" y="766"/>
                  <a:pt x="395" y="767"/>
                </a:cubicBezTo>
                <a:cubicBezTo>
                  <a:pt x="395" y="767"/>
                  <a:pt x="396" y="768"/>
                  <a:pt x="395" y="769"/>
                </a:cubicBezTo>
                <a:close/>
                <a:moveTo>
                  <a:pt x="405" y="790"/>
                </a:moveTo>
                <a:cubicBezTo>
                  <a:pt x="405" y="790"/>
                  <a:pt x="405" y="790"/>
                  <a:pt x="405" y="790"/>
                </a:cubicBezTo>
                <a:cubicBezTo>
                  <a:pt x="405" y="790"/>
                  <a:pt x="405" y="790"/>
                  <a:pt x="405" y="790"/>
                </a:cubicBezTo>
                <a:cubicBezTo>
                  <a:pt x="405" y="790"/>
                  <a:pt x="406" y="790"/>
                  <a:pt x="406" y="790"/>
                </a:cubicBezTo>
                <a:cubicBezTo>
                  <a:pt x="406" y="790"/>
                  <a:pt x="406" y="791"/>
                  <a:pt x="406" y="791"/>
                </a:cubicBezTo>
                <a:cubicBezTo>
                  <a:pt x="406" y="791"/>
                  <a:pt x="405" y="791"/>
                  <a:pt x="405" y="791"/>
                </a:cubicBezTo>
                <a:cubicBezTo>
                  <a:pt x="405" y="790"/>
                  <a:pt x="405" y="790"/>
                  <a:pt x="405" y="790"/>
                </a:cubicBezTo>
                <a:cubicBezTo>
                  <a:pt x="405" y="790"/>
                  <a:pt x="405" y="790"/>
                  <a:pt x="405" y="790"/>
                </a:cubicBezTo>
                <a:cubicBezTo>
                  <a:pt x="405" y="790"/>
                  <a:pt x="405" y="790"/>
                  <a:pt x="405" y="790"/>
                </a:cubicBezTo>
                <a:cubicBezTo>
                  <a:pt x="401" y="788"/>
                  <a:pt x="399" y="785"/>
                  <a:pt x="397" y="782"/>
                </a:cubicBezTo>
                <a:cubicBezTo>
                  <a:pt x="397" y="781"/>
                  <a:pt x="396" y="780"/>
                  <a:pt x="398" y="779"/>
                </a:cubicBezTo>
                <a:cubicBezTo>
                  <a:pt x="398" y="779"/>
                  <a:pt x="398" y="779"/>
                  <a:pt x="399" y="779"/>
                </a:cubicBezTo>
                <a:cubicBezTo>
                  <a:pt x="401" y="782"/>
                  <a:pt x="403" y="786"/>
                  <a:pt x="405" y="790"/>
                </a:cubicBezTo>
                <a:close/>
                <a:moveTo>
                  <a:pt x="472" y="787"/>
                </a:moveTo>
                <a:cubicBezTo>
                  <a:pt x="471" y="786"/>
                  <a:pt x="471" y="786"/>
                  <a:pt x="471" y="786"/>
                </a:cubicBezTo>
                <a:cubicBezTo>
                  <a:pt x="468" y="781"/>
                  <a:pt x="465" y="776"/>
                  <a:pt x="462" y="771"/>
                </a:cubicBezTo>
                <a:cubicBezTo>
                  <a:pt x="461" y="769"/>
                  <a:pt x="461" y="768"/>
                  <a:pt x="461" y="765"/>
                </a:cubicBezTo>
                <a:cubicBezTo>
                  <a:pt x="466" y="772"/>
                  <a:pt x="469" y="779"/>
                  <a:pt x="472" y="786"/>
                </a:cubicBezTo>
                <a:cubicBezTo>
                  <a:pt x="472" y="786"/>
                  <a:pt x="472" y="786"/>
                  <a:pt x="472" y="787"/>
                </a:cubicBezTo>
                <a:close/>
                <a:moveTo>
                  <a:pt x="494" y="829"/>
                </a:moveTo>
                <a:cubicBezTo>
                  <a:pt x="492" y="829"/>
                  <a:pt x="492" y="828"/>
                  <a:pt x="491" y="827"/>
                </a:cubicBezTo>
                <a:cubicBezTo>
                  <a:pt x="487" y="819"/>
                  <a:pt x="484" y="811"/>
                  <a:pt x="480" y="804"/>
                </a:cubicBezTo>
                <a:cubicBezTo>
                  <a:pt x="480" y="803"/>
                  <a:pt x="479" y="803"/>
                  <a:pt x="479" y="803"/>
                </a:cubicBezTo>
                <a:cubicBezTo>
                  <a:pt x="479" y="803"/>
                  <a:pt x="479" y="803"/>
                  <a:pt x="479" y="802"/>
                </a:cubicBezTo>
                <a:cubicBezTo>
                  <a:pt x="479" y="802"/>
                  <a:pt x="479" y="802"/>
                  <a:pt x="479" y="802"/>
                </a:cubicBezTo>
                <a:cubicBezTo>
                  <a:pt x="477" y="799"/>
                  <a:pt x="476" y="796"/>
                  <a:pt x="474" y="793"/>
                </a:cubicBezTo>
                <a:cubicBezTo>
                  <a:pt x="474" y="792"/>
                  <a:pt x="473" y="791"/>
                  <a:pt x="474" y="790"/>
                </a:cubicBezTo>
                <a:cubicBezTo>
                  <a:pt x="477" y="794"/>
                  <a:pt x="479" y="798"/>
                  <a:pt x="479" y="802"/>
                </a:cubicBezTo>
                <a:cubicBezTo>
                  <a:pt x="479" y="802"/>
                  <a:pt x="479" y="802"/>
                  <a:pt x="479" y="802"/>
                </a:cubicBezTo>
                <a:cubicBezTo>
                  <a:pt x="479" y="802"/>
                  <a:pt x="479" y="803"/>
                  <a:pt x="479" y="803"/>
                </a:cubicBezTo>
                <a:cubicBezTo>
                  <a:pt x="480" y="803"/>
                  <a:pt x="481" y="804"/>
                  <a:pt x="482" y="804"/>
                </a:cubicBezTo>
                <a:cubicBezTo>
                  <a:pt x="483" y="806"/>
                  <a:pt x="484" y="807"/>
                  <a:pt x="484" y="809"/>
                </a:cubicBezTo>
                <a:cubicBezTo>
                  <a:pt x="488" y="816"/>
                  <a:pt x="491" y="823"/>
                  <a:pt x="494" y="829"/>
                </a:cubicBezTo>
                <a:cubicBezTo>
                  <a:pt x="494" y="831"/>
                  <a:pt x="494" y="832"/>
                  <a:pt x="494" y="833"/>
                </a:cubicBezTo>
                <a:cubicBezTo>
                  <a:pt x="494" y="833"/>
                  <a:pt x="494" y="833"/>
                  <a:pt x="494" y="833"/>
                </a:cubicBezTo>
                <a:cubicBezTo>
                  <a:pt x="494" y="832"/>
                  <a:pt x="494" y="831"/>
                  <a:pt x="494" y="829"/>
                </a:cubicBezTo>
                <a:close/>
                <a:moveTo>
                  <a:pt x="510" y="863"/>
                </a:moveTo>
                <a:cubicBezTo>
                  <a:pt x="509" y="864"/>
                  <a:pt x="508" y="863"/>
                  <a:pt x="508" y="863"/>
                </a:cubicBezTo>
                <a:cubicBezTo>
                  <a:pt x="506" y="861"/>
                  <a:pt x="505" y="859"/>
                  <a:pt x="504" y="857"/>
                </a:cubicBezTo>
                <a:cubicBezTo>
                  <a:pt x="501" y="849"/>
                  <a:pt x="498" y="841"/>
                  <a:pt x="494" y="833"/>
                </a:cubicBezTo>
                <a:cubicBezTo>
                  <a:pt x="495" y="834"/>
                  <a:pt x="496" y="834"/>
                  <a:pt x="497" y="835"/>
                </a:cubicBezTo>
                <a:cubicBezTo>
                  <a:pt x="502" y="844"/>
                  <a:pt x="506" y="853"/>
                  <a:pt x="510" y="862"/>
                </a:cubicBezTo>
                <a:cubicBezTo>
                  <a:pt x="510" y="862"/>
                  <a:pt x="510" y="863"/>
                  <a:pt x="510" y="863"/>
                </a:cubicBezTo>
                <a:close/>
                <a:moveTo>
                  <a:pt x="18" y="202"/>
                </a:moveTo>
                <a:cubicBezTo>
                  <a:pt x="18" y="199"/>
                  <a:pt x="19" y="197"/>
                  <a:pt x="19" y="194"/>
                </a:cubicBezTo>
                <a:cubicBezTo>
                  <a:pt x="20" y="193"/>
                  <a:pt x="21" y="192"/>
                  <a:pt x="22" y="191"/>
                </a:cubicBezTo>
                <a:cubicBezTo>
                  <a:pt x="21" y="189"/>
                  <a:pt x="20" y="188"/>
                  <a:pt x="21" y="187"/>
                </a:cubicBezTo>
                <a:cubicBezTo>
                  <a:pt x="22" y="183"/>
                  <a:pt x="22" y="180"/>
                  <a:pt x="25" y="177"/>
                </a:cubicBezTo>
                <a:cubicBezTo>
                  <a:pt x="26" y="176"/>
                  <a:pt x="26" y="175"/>
                  <a:pt x="25" y="174"/>
                </a:cubicBezTo>
                <a:cubicBezTo>
                  <a:pt x="24" y="174"/>
                  <a:pt x="24" y="174"/>
                  <a:pt x="24" y="173"/>
                </a:cubicBezTo>
                <a:cubicBezTo>
                  <a:pt x="24" y="172"/>
                  <a:pt x="25" y="171"/>
                  <a:pt x="26" y="170"/>
                </a:cubicBezTo>
                <a:cubicBezTo>
                  <a:pt x="27" y="168"/>
                  <a:pt x="26" y="167"/>
                  <a:pt x="24" y="167"/>
                </a:cubicBezTo>
                <a:cubicBezTo>
                  <a:pt x="23" y="167"/>
                  <a:pt x="22" y="167"/>
                  <a:pt x="21" y="167"/>
                </a:cubicBezTo>
                <a:cubicBezTo>
                  <a:pt x="19" y="169"/>
                  <a:pt x="19" y="171"/>
                  <a:pt x="17" y="172"/>
                </a:cubicBezTo>
                <a:cubicBezTo>
                  <a:pt x="17" y="172"/>
                  <a:pt x="17" y="172"/>
                  <a:pt x="17" y="172"/>
                </a:cubicBezTo>
                <a:cubicBezTo>
                  <a:pt x="17" y="172"/>
                  <a:pt x="17" y="172"/>
                  <a:pt x="17" y="172"/>
                </a:cubicBezTo>
                <a:cubicBezTo>
                  <a:pt x="17" y="172"/>
                  <a:pt x="17" y="173"/>
                  <a:pt x="17" y="173"/>
                </a:cubicBezTo>
                <a:cubicBezTo>
                  <a:pt x="17" y="173"/>
                  <a:pt x="17" y="173"/>
                  <a:pt x="17" y="173"/>
                </a:cubicBezTo>
                <a:cubicBezTo>
                  <a:pt x="17" y="172"/>
                  <a:pt x="17" y="172"/>
                  <a:pt x="17" y="172"/>
                </a:cubicBezTo>
                <a:cubicBezTo>
                  <a:pt x="17" y="172"/>
                  <a:pt x="17" y="172"/>
                  <a:pt x="17" y="172"/>
                </a:cubicBezTo>
                <a:cubicBezTo>
                  <a:pt x="17" y="172"/>
                  <a:pt x="17" y="172"/>
                  <a:pt x="17" y="172"/>
                </a:cubicBezTo>
                <a:cubicBezTo>
                  <a:pt x="18" y="171"/>
                  <a:pt x="18" y="170"/>
                  <a:pt x="16" y="170"/>
                </a:cubicBezTo>
                <a:cubicBezTo>
                  <a:pt x="12" y="172"/>
                  <a:pt x="13" y="178"/>
                  <a:pt x="9" y="181"/>
                </a:cubicBezTo>
                <a:cubicBezTo>
                  <a:pt x="10" y="182"/>
                  <a:pt x="10" y="184"/>
                  <a:pt x="11" y="186"/>
                </a:cubicBezTo>
                <a:cubicBezTo>
                  <a:pt x="10" y="187"/>
                  <a:pt x="8" y="188"/>
                  <a:pt x="7" y="188"/>
                </a:cubicBezTo>
                <a:cubicBezTo>
                  <a:pt x="9" y="190"/>
                  <a:pt x="8" y="193"/>
                  <a:pt x="8" y="195"/>
                </a:cubicBezTo>
                <a:cubicBezTo>
                  <a:pt x="9" y="196"/>
                  <a:pt x="7" y="196"/>
                  <a:pt x="6" y="197"/>
                </a:cubicBezTo>
                <a:cubicBezTo>
                  <a:pt x="6" y="198"/>
                  <a:pt x="6" y="199"/>
                  <a:pt x="6" y="200"/>
                </a:cubicBezTo>
                <a:cubicBezTo>
                  <a:pt x="7" y="201"/>
                  <a:pt x="4" y="201"/>
                  <a:pt x="4" y="203"/>
                </a:cubicBezTo>
                <a:cubicBezTo>
                  <a:pt x="5" y="204"/>
                  <a:pt x="5" y="205"/>
                  <a:pt x="6" y="205"/>
                </a:cubicBezTo>
                <a:cubicBezTo>
                  <a:pt x="6" y="206"/>
                  <a:pt x="7" y="206"/>
                  <a:pt x="7" y="206"/>
                </a:cubicBezTo>
                <a:cubicBezTo>
                  <a:pt x="6" y="208"/>
                  <a:pt x="4" y="208"/>
                  <a:pt x="4" y="211"/>
                </a:cubicBezTo>
                <a:cubicBezTo>
                  <a:pt x="4" y="212"/>
                  <a:pt x="3" y="214"/>
                  <a:pt x="3" y="215"/>
                </a:cubicBezTo>
                <a:cubicBezTo>
                  <a:pt x="0" y="219"/>
                  <a:pt x="2" y="223"/>
                  <a:pt x="1" y="228"/>
                </a:cubicBezTo>
                <a:cubicBezTo>
                  <a:pt x="1" y="229"/>
                  <a:pt x="2" y="231"/>
                  <a:pt x="3" y="233"/>
                </a:cubicBezTo>
                <a:cubicBezTo>
                  <a:pt x="2" y="234"/>
                  <a:pt x="1" y="235"/>
                  <a:pt x="0" y="236"/>
                </a:cubicBezTo>
                <a:cubicBezTo>
                  <a:pt x="2" y="239"/>
                  <a:pt x="2" y="240"/>
                  <a:pt x="1" y="243"/>
                </a:cubicBezTo>
                <a:cubicBezTo>
                  <a:pt x="2" y="242"/>
                  <a:pt x="3" y="242"/>
                  <a:pt x="3" y="241"/>
                </a:cubicBezTo>
                <a:cubicBezTo>
                  <a:pt x="3" y="239"/>
                  <a:pt x="4" y="238"/>
                  <a:pt x="4" y="237"/>
                </a:cubicBezTo>
                <a:cubicBezTo>
                  <a:pt x="4" y="234"/>
                  <a:pt x="4" y="232"/>
                  <a:pt x="5" y="229"/>
                </a:cubicBezTo>
                <a:cubicBezTo>
                  <a:pt x="5" y="227"/>
                  <a:pt x="6" y="227"/>
                  <a:pt x="8" y="228"/>
                </a:cubicBezTo>
                <a:cubicBezTo>
                  <a:pt x="7" y="231"/>
                  <a:pt x="7" y="234"/>
                  <a:pt x="6" y="237"/>
                </a:cubicBezTo>
                <a:cubicBezTo>
                  <a:pt x="8" y="237"/>
                  <a:pt x="9" y="237"/>
                  <a:pt x="9" y="236"/>
                </a:cubicBezTo>
                <a:cubicBezTo>
                  <a:pt x="11" y="236"/>
                  <a:pt x="12" y="236"/>
                  <a:pt x="13" y="236"/>
                </a:cubicBezTo>
                <a:cubicBezTo>
                  <a:pt x="12" y="234"/>
                  <a:pt x="14" y="232"/>
                  <a:pt x="13" y="230"/>
                </a:cubicBezTo>
                <a:cubicBezTo>
                  <a:pt x="12" y="228"/>
                  <a:pt x="15" y="226"/>
                  <a:pt x="15" y="224"/>
                </a:cubicBezTo>
                <a:cubicBezTo>
                  <a:pt x="15" y="222"/>
                  <a:pt x="15" y="221"/>
                  <a:pt x="15" y="219"/>
                </a:cubicBezTo>
                <a:cubicBezTo>
                  <a:pt x="15" y="218"/>
                  <a:pt x="15" y="217"/>
                  <a:pt x="15" y="216"/>
                </a:cubicBezTo>
                <a:cubicBezTo>
                  <a:pt x="16" y="211"/>
                  <a:pt x="17" y="207"/>
                  <a:pt x="18" y="202"/>
                </a:cubicBezTo>
                <a:close/>
                <a:moveTo>
                  <a:pt x="9" y="233"/>
                </a:moveTo>
                <a:cubicBezTo>
                  <a:pt x="9" y="231"/>
                  <a:pt x="9" y="230"/>
                  <a:pt x="10" y="228"/>
                </a:cubicBezTo>
                <a:cubicBezTo>
                  <a:pt x="10" y="228"/>
                  <a:pt x="10" y="228"/>
                  <a:pt x="10" y="228"/>
                </a:cubicBezTo>
                <a:cubicBezTo>
                  <a:pt x="10" y="229"/>
                  <a:pt x="10" y="230"/>
                  <a:pt x="10" y="231"/>
                </a:cubicBezTo>
                <a:cubicBezTo>
                  <a:pt x="10" y="232"/>
                  <a:pt x="10" y="233"/>
                  <a:pt x="10" y="234"/>
                </a:cubicBezTo>
                <a:cubicBezTo>
                  <a:pt x="9" y="234"/>
                  <a:pt x="9" y="234"/>
                  <a:pt x="9" y="233"/>
                </a:cubicBezTo>
                <a:close/>
                <a:moveTo>
                  <a:pt x="14" y="200"/>
                </a:moveTo>
                <a:cubicBezTo>
                  <a:pt x="12" y="201"/>
                  <a:pt x="12" y="202"/>
                  <a:pt x="12" y="204"/>
                </a:cubicBezTo>
                <a:cubicBezTo>
                  <a:pt x="11" y="206"/>
                  <a:pt x="11" y="208"/>
                  <a:pt x="11" y="210"/>
                </a:cubicBezTo>
                <a:cubicBezTo>
                  <a:pt x="11" y="214"/>
                  <a:pt x="11" y="216"/>
                  <a:pt x="9" y="219"/>
                </a:cubicBezTo>
                <a:cubicBezTo>
                  <a:pt x="8" y="220"/>
                  <a:pt x="8" y="222"/>
                  <a:pt x="7" y="223"/>
                </a:cubicBezTo>
                <a:cubicBezTo>
                  <a:pt x="7" y="223"/>
                  <a:pt x="7" y="224"/>
                  <a:pt x="6" y="224"/>
                </a:cubicBezTo>
                <a:cubicBezTo>
                  <a:pt x="6" y="223"/>
                  <a:pt x="5" y="222"/>
                  <a:pt x="5" y="222"/>
                </a:cubicBezTo>
                <a:cubicBezTo>
                  <a:pt x="6" y="219"/>
                  <a:pt x="6" y="216"/>
                  <a:pt x="7" y="213"/>
                </a:cubicBezTo>
                <a:cubicBezTo>
                  <a:pt x="9" y="210"/>
                  <a:pt x="9" y="207"/>
                  <a:pt x="10" y="204"/>
                </a:cubicBezTo>
                <a:cubicBezTo>
                  <a:pt x="10" y="200"/>
                  <a:pt x="11" y="197"/>
                  <a:pt x="12" y="194"/>
                </a:cubicBezTo>
                <a:cubicBezTo>
                  <a:pt x="12" y="191"/>
                  <a:pt x="12" y="191"/>
                  <a:pt x="15" y="188"/>
                </a:cubicBezTo>
                <a:cubicBezTo>
                  <a:pt x="15" y="187"/>
                  <a:pt x="14" y="186"/>
                  <a:pt x="15" y="186"/>
                </a:cubicBezTo>
                <a:cubicBezTo>
                  <a:pt x="17" y="185"/>
                  <a:pt x="18" y="182"/>
                  <a:pt x="18" y="180"/>
                </a:cubicBezTo>
                <a:cubicBezTo>
                  <a:pt x="18" y="180"/>
                  <a:pt x="18" y="180"/>
                  <a:pt x="18" y="180"/>
                </a:cubicBezTo>
                <a:cubicBezTo>
                  <a:pt x="18" y="180"/>
                  <a:pt x="17" y="180"/>
                  <a:pt x="17" y="179"/>
                </a:cubicBezTo>
                <a:cubicBezTo>
                  <a:pt x="17" y="179"/>
                  <a:pt x="17" y="179"/>
                  <a:pt x="17" y="179"/>
                </a:cubicBezTo>
                <a:cubicBezTo>
                  <a:pt x="17" y="179"/>
                  <a:pt x="16" y="180"/>
                  <a:pt x="16" y="179"/>
                </a:cubicBezTo>
                <a:cubicBezTo>
                  <a:pt x="16" y="179"/>
                  <a:pt x="16" y="178"/>
                  <a:pt x="16" y="178"/>
                </a:cubicBezTo>
                <a:cubicBezTo>
                  <a:pt x="17" y="178"/>
                  <a:pt x="17" y="179"/>
                  <a:pt x="17" y="179"/>
                </a:cubicBezTo>
                <a:cubicBezTo>
                  <a:pt x="17" y="179"/>
                  <a:pt x="17" y="179"/>
                  <a:pt x="17" y="179"/>
                </a:cubicBezTo>
                <a:cubicBezTo>
                  <a:pt x="17" y="180"/>
                  <a:pt x="18" y="180"/>
                  <a:pt x="18" y="180"/>
                </a:cubicBezTo>
                <a:cubicBezTo>
                  <a:pt x="18" y="180"/>
                  <a:pt x="18" y="180"/>
                  <a:pt x="18" y="180"/>
                </a:cubicBezTo>
                <a:cubicBezTo>
                  <a:pt x="19" y="182"/>
                  <a:pt x="20" y="184"/>
                  <a:pt x="19" y="186"/>
                </a:cubicBezTo>
                <a:cubicBezTo>
                  <a:pt x="18" y="189"/>
                  <a:pt x="17" y="192"/>
                  <a:pt x="16" y="194"/>
                </a:cubicBezTo>
                <a:cubicBezTo>
                  <a:pt x="15" y="195"/>
                  <a:pt x="14" y="196"/>
                  <a:pt x="13" y="197"/>
                </a:cubicBezTo>
                <a:cubicBezTo>
                  <a:pt x="14" y="198"/>
                  <a:pt x="15" y="198"/>
                  <a:pt x="16" y="199"/>
                </a:cubicBezTo>
                <a:cubicBezTo>
                  <a:pt x="15" y="199"/>
                  <a:pt x="14" y="200"/>
                  <a:pt x="14" y="200"/>
                </a:cubicBezTo>
                <a:close/>
                <a:moveTo>
                  <a:pt x="37" y="141"/>
                </a:moveTo>
                <a:cubicBezTo>
                  <a:pt x="38" y="141"/>
                  <a:pt x="37" y="142"/>
                  <a:pt x="37" y="142"/>
                </a:cubicBezTo>
                <a:cubicBezTo>
                  <a:pt x="34" y="144"/>
                  <a:pt x="34" y="148"/>
                  <a:pt x="32" y="150"/>
                </a:cubicBezTo>
                <a:cubicBezTo>
                  <a:pt x="31" y="153"/>
                  <a:pt x="29" y="154"/>
                  <a:pt x="27" y="156"/>
                </a:cubicBezTo>
                <a:cubicBezTo>
                  <a:pt x="27" y="156"/>
                  <a:pt x="26" y="156"/>
                  <a:pt x="25" y="156"/>
                </a:cubicBezTo>
                <a:cubicBezTo>
                  <a:pt x="25" y="156"/>
                  <a:pt x="25" y="155"/>
                  <a:pt x="25" y="154"/>
                </a:cubicBezTo>
                <a:cubicBezTo>
                  <a:pt x="25" y="151"/>
                  <a:pt x="26" y="150"/>
                  <a:pt x="29" y="150"/>
                </a:cubicBezTo>
                <a:cubicBezTo>
                  <a:pt x="31" y="149"/>
                  <a:pt x="31" y="148"/>
                  <a:pt x="30" y="147"/>
                </a:cubicBezTo>
                <a:cubicBezTo>
                  <a:pt x="30" y="146"/>
                  <a:pt x="29" y="146"/>
                  <a:pt x="29" y="146"/>
                </a:cubicBezTo>
                <a:cubicBezTo>
                  <a:pt x="29" y="146"/>
                  <a:pt x="29" y="146"/>
                  <a:pt x="29" y="145"/>
                </a:cubicBezTo>
                <a:cubicBezTo>
                  <a:pt x="30" y="143"/>
                  <a:pt x="31" y="141"/>
                  <a:pt x="33" y="139"/>
                </a:cubicBezTo>
                <a:cubicBezTo>
                  <a:pt x="34" y="139"/>
                  <a:pt x="34" y="137"/>
                  <a:pt x="35" y="136"/>
                </a:cubicBezTo>
                <a:cubicBezTo>
                  <a:pt x="35" y="136"/>
                  <a:pt x="36" y="135"/>
                  <a:pt x="36" y="135"/>
                </a:cubicBezTo>
                <a:cubicBezTo>
                  <a:pt x="37" y="134"/>
                  <a:pt x="38" y="134"/>
                  <a:pt x="38" y="135"/>
                </a:cubicBezTo>
                <a:cubicBezTo>
                  <a:pt x="39" y="135"/>
                  <a:pt x="39" y="136"/>
                  <a:pt x="39" y="137"/>
                </a:cubicBezTo>
                <a:cubicBezTo>
                  <a:pt x="38" y="138"/>
                  <a:pt x="36" y="139"/>
                  <a:pt x="37" y="141"/>
                </a:cubicBezTo>
                <a:close/>
                <a:moveTo>
                  <a:pt x="83" y="173"/>
                </a:moveTo>
                <a:cubicBezTo>
                  <a:pt x="81" y="175"/>
                  <a:pt x="79" y="176"/>
                  <a:pt x="77" y="177"/>
                </a:cubicBezTo>
                <a:cubicBezTo>
                  <a:pt x="74" y="179"/>
                  <a:pt x="72" y="180"/>
                  <a:pt x="70" y="183"/>
                </a:cubicBezTo>
                <a:cubicBezTo>
                  <a:pt x="69" y="186"/>
                  <a:pt x="66" y="186"/>
                  <a:pt x="63" y="186"/>
                </a:cubicBezTo>
                <a:cubicBezTo>
                  <a:pt x="63" y="185"/>
                  <a:pt x="63" y="185"/>
                  <a:pt x="63" y="185"/>
                </a:cubicBezTo>
                <a:cubicBezTo>
                  <a:pt x="64" y="183"/>
                  <a:pt x="65" y="181"/>
                  <a:pt x="66" y="180"/>
                </a:cubicBezTo>
                <a:cubicBezTo>
                  <a:pt x="70" y="177"/>
                  <a:pt x="72" y="173"/>
                  <a:pt x="77" y="172"/>
                </a:cubicBezTo>
                <a:cubicBezTo>
                  <a:pt x="80" y="172"/>
                  <a:pt x="80" y="171"/>
                  <a:pt x="83" y="173"/>
                </a:cubicBezTo>
                <a:close/>
                <a:moveTo>
                  <a:pt x="45" y="293"/>
                </a:moveTo>
                <a:cubicBezTo>
                  <a:pt x="44" y="298"/>
                  <a:pt x="45" y="303"/>
                  <a:pt x="45" y="308"/>
                </a:cubicBezTo>
                <a:cubicBezTo>
                  <a:pt x="45" y="310"/>
                  <a:pt x="44" y="311"/>
                  <a:pt x="45" y="313"/>
                </a:cubicBezTo>
                <a:cubicBezTo>
                  <a:pt x="45" y="318"/>
                  <a:pt x="43" y="323"/>
                  <a:pt x="43" y="329"/>
                </a:cubicBezTo>
                <a:cubicBezTo>
                  <a:pt x="42" y="330"/>
                  <a:pt x="42" y="331"/>
                  <a:pt x="41" y="331"/>
                </a:cubicBezTo>
                <a:cubicBezTo>
                  <a:pt x="41" y="331"/>
                  <a:pt x="41" y="331"/>
                  <a:pt x="41" y="332"/>
                </a:cubicBezTo>
                <a:cubicBezTo>
                  <a:pt x="41" y="331"/>
                  <a:pt x="41" y="331"/>
                  <a:pt x="41" y="331"/>
                </a:cubicBezTo>
                <a:cubicBezTo>
                  <a:pt x="41" y="329"/>
                  <a:pt x="41" y="328"/>
                  <a:pt x="41" y="326"/>
                </a:cubicBezTo>
                <a:cubicBezTo>
                  <a:pt x="41" y="322"/>
                  <a:pt x="42" y="319"/>
                  <a:pt x="41" y="315"/>
                </a:cubicBezTo>
                <a:cubicBezTo>
                  <a:pt x="41" y="314"/>
                  <a:pt x="41" y="313"/>
                  <a:pt x="41" y="313"/>
                </a:cubicBezTo>
                <a:cubicBezTo>
                  <a:pt x="43" y="312"/>
                  <a:pt x="43" y="310"/>
                  <a:pt x="42" y="309"/>
                </a:cubicBezTo>
                <a:cubicBezTo>
                  <a:pt x="42" y="309"/>
                  <a:pt x="42" y="308"/>
                  <a:pt x="42" y="307"/>
                </a:cubicBezTo>
                <a:cubicBezTo>
                  <a:pt x="43" y="304"/>
                  <a:pt x="43" y="300"/>
                  <a:pt x="42" y="296"/>
                </a:cubicBezTo>
                <a:cubicBezTo>
                  <a:pt x="42" y="294"/>
                  <a:pt x="41" y="293"/>
                  <a:pt x="43" y="292"/>
                </a:cubicBezTo>
                <a:cubicBezTo>
                  <a:pt x="44" y="291"/>
                  <a:pt x="44" y="292"/>
                  <a:pt x="45" y="292"/>
                </a:cubicBezTo>
                <a:cubicBezTo>
                  <a:pt x="45" y="292"/>
                  <a:pt x="45" y="292"/>
                  <a:pt x="45" y="293"/>
                </a:cubicBezTo>
                <a:close/>
                <a:moveTo>
                  <a:pt x="446" y="848"/>
                </a:moveTo>
                <a:cubicBezTo>
                  <a:pt x="447" y="849"/>
                  <a:pt x="448" y="850"/>
                  <a:pt x="448" y="851"/>
                </a:cubicBezTo>
                <a:cubicBezTo>
                  <a:pt x="448" y="851"/>
                  <a:pt x="448" y="851"/>
                  <a:pt x="448" y="851"/>
                </a:cubicBezTo>
                <a:cubicBezTo>
                  <a:pt x="443" y="848"/>
                  <a:pt x="439" y="844"/>
                  <a:pt x="435" y="839"/>
                </a:cubicBezTo>
                <a:cubicBezTo>
                  <a:pt x="434" y="838"/>
                  <a:pt x="433" y="837"/>
                  <a:pt x="434" y="835"/>
                </a:cubicBezTo>
                <a:cubicBezTo>
                  <a:pt x="434" y="834"/>
                  <a:pt x="435" y="834"/>
                  <a:pt x="436" y="835"/>
                </a:cubicBezTo>
                <a:cubicBezTo>
                  <a:pt x="438" y="837"/>
                  <a:pt x="441" y="839"/>
                  <a:pt x="442" y="842"/>
                </a:cubicBezTo>
                <a:cubicBezTo>
                  <a:pt x="443" y="844"/>
                  <a:pt x="445" y="846"/>
                  <a:pt x="446" y="848"/>
                </a:cubicBezTo>
                <a:close/>
                <a:moveTo>
                  <a:pt x="412" y="825"/>
                </a:moveTo>
                <a:cubicBezTo>
                  <a:pt x="413" y="826"/>
                  <a:pt x="414" y="828"/>
                  <a:pt x="413" y="829"/>
                </a:cubicBezTo>
                <a:cubicBezTo>
                  <a:pt x="412" y="829"/>
                  <a:pt x="411" y="829"/>
                  <a:pt x="411" y="828"/>
                </a:cubicBezTo>
                <a:cubicBezTo>
                  <a:pt x="407" y="825"/>
                  <a:pt x="404" y="821"/>
                  <a:pt x="400" y="817"/>
                </a:cubicBezTo>
                <a:cubicBezTo>
                  <a:pt x="400" y="816"/>
                  <a:pt x="400" y="816"/>
                  <a:pt x="400" y="815"/>
                </a:cubicBezTo>
                <a:cubicBezTo>
                  <a:pt x="400" y="815"/>
                  <a:pt x="400" y="814"/>
                  <a:pt x="400" y="814"/>
                </a:cubicBezTo>
                <a:cubicBezTo>
                  <a:pt x="401" y="814"/>
                  <a:pt x="402" y="814"/>
                  <a:pt x="402" y="814"/>
                </a:cubicBezTo>
                <a:cubicBezTo>
                  <a:pt x="403" y="814"/>
                  <a:pt x="403" y="815"/>
                  <a:pt x="403" y="815"/>
                </a:cubicBezTo>
                <a:cubicBezTo>
                  <a:pt x="406" y="818"/>
                  <a:pt x="409" y="822"/>
                  <a:pt x="412" y="825"/>
                </a:cubicBezTo>
                <a:close/>
                <a:moveTo>
                  <a:pt x="26" y="273"/>
                </a:moveTo>
                <a:cubicBezTo>
                  <a:pt x="22" y="270"/>
                  <a:pt x="25" y="265"/>
                  <a:pt x="21" y="264"/>
                </a:cubicBezTo>
                <a:cubicBezTo>
                  <a:pt x="25" y="259"/>
                  <a:pt x="23" y="254"/>
                  <a:pt x="22" y="249"/>
                </a:cubicBezTo>
                <a:cubicBezTo>
                  <a:pt x="25" y="248"/>
                  <a:pt x="25" y="248"/>
                  <a:pt x="25" y="250"/>
                </a:cubicBezTo>
                <a:cubicBezTo>
                  <a:pt x="26" y="251"/>
                  <a:pt x="26" y="252"/>
                  <a:pt x="26" y="253"/>
                </a:cubicBezTo>
                <a:cubicBezTo>
                  <a:pt x="26" y="259"/>
                  <a:pt x="26" y="265"/>
                  <a:pt x="26" y="273"/>
                </a:cubicBezTo>
                <a:close/>
                <a:moveTo>
                  <a:pt x="430" y="845"/>
                </a:moveTo>
                <a:cubicBezTo>
                  <a:pt x="430" y="846"/>
                  <a:pt x="431" y="847"/>
                  <a:pt x="431" y="847"/>
                </a:cubicBezTo>
                <a:cubicBezTo>
                  <a:pt x="431" y="848"/>
                  <a:pt x="431" y="848"/>
                  <a:pt x="431" y="848"/>
                </a:cubicBezTo>
                <a:cubicBezTo>
                  <a:pt x="430" y="848"/>
                  <a:pt x="429" y="847"/>
                  <a:pt x="428" y="847"/>
                </a:cubicBezTo>
                <a:cubicBezTo>
                  <a:pt x="424" y="842"/>
                  <a:pt x="420" y="838"/>
                  <a:pt x="416" y="834"/>
                </a:cubicBezTo>
                <a:cubicBezTo>
                  <a:pt x="415" y="834"/>
                  <a:pt x="416" y="833"/>
                  <a:pt x="416" y="832"/>
                </a:cubicBezTo>
                <a:cubicBezTo>
                  <a:pt x="416" y="832"/>
                  <a:pt x="417" y="832"/>
                  <a:pt x="417" y="832"/>
                </a:cubicBezTo>
                <a:cubicBezTo>
                  <a:pt x="418" y="832"/>
                  <a:pt x="419" y="833"/>
                  <a:pt x="419" y="834"/>
                </a:cubicBezTo>
                <a:cubicBezTo>
                  <a:pt x="421" y="835"/>
                  <a:pt x="422" y="837"/>
                  <a:pt x="424" y="838"/>
                </a:cubicBezTo>
                <a:cubicBezTo>
                  <a:pt x="426" y="841"/>
                  <a:pt x="428" y="843"/>
                  <a:pt x="430" y="845"/>
                </a:cubicBezTo>
                <a:close/>
                <a:moveTo>
                  <a:pt x="282" y="724"/>
                </a:moveTo>
                <a:cubicBezTo>
                  <a:pt x="282" y="721"/>
                  <a:pt x="281" y="720"/>
                  <a:pt x="279" y="718"/>
                </a:cubicBezTo>
                <a:cubicBezTo>
                  <a:pt x="277" y="715"/>
                  <a:pt x="275" y="711"/>
                  <a:pt x="274" y="706"/>
                </a:cubicBezTo>
                <a:cubicBezTo>
                  <a:pt x="275" y="706"/>
                  <a:pt x="276" y="706"/>
                  <a:pt x="277" y="707"/>
                </a:cubicBezTo>
                <a:cubicBezTo>
                  <a:pt x="279" y="711"/>
                  <a:pt x="281" y="715"/>
                  <a:pt x="282" y="719"/>
                </a:cubicBezTo>
                <a:cubicBezTo>
                  <a:pt x="283" y="721"/>
                  <a:pt x="283" y="722"/>
                  <a:pt x="283" y="725"/>
                </a:cubicBezTo>
                <a:cubicBezTo>
                  <a:pt x="282" y="724"/>
                  <a:pt x="282" y="724"/>
                  <a:pt x="282" y="724"/>
                </a:cubicBezTo>
                <a:close/>
                <a:moveTo>
                  <a:pt x="533" y="890"/>
                </a:moveTo>
                <a:cubicBezTo>
                  <a:pt x="530" y="888"/>
                  <a:pt x="528" y="886"/>
                  <a:pt x="525" y="883"/>
                </a:cubicBezTo>
                <a:cubicBezTo>
                  <a:pt x="523" y="882"/>
                  <a:pt x="523" y="880"/>
                  <a:pt x="523" y="877"/>
                </a:cubicBezTo>
                <a:cubicBezTo>
                  <a:pt x="525" y="878"/>
                  <a:pt x="530" y="884"/>
                  <a:pt x="533" y="890"/>
                </a:cubicBezTo>
                <a:close/>
                <a:moveTo>
                  <a:pt x="295" y="827"/>
                </a:moveTo>
                <a:cubicBezTo>
                  <a:pt x="293" y="825"/>
                  <a:pt x="293" y="825"/>
                  <a:pt x="292" y="824"/>
                </a:cubicBezTo>
                <a:cubicBezTo>
                  <a:pt x="291" y="821"/>
                  <a:pt x="290" y="817"/>
                  <a:pt x="288" y="813"/>
                </a:cubicBezTo>
                <a:cubicBezTo>
                  <a:pt x="288" y="812"/>
                  <a:pt x="289" y="812"/>
                  <a:pt x="289" y="810"/>
                </a:cubicBezTo>
                <a:cubicBezTo>
                  <a:pt x="292" y="816"/>
                  <a:pt x="294" y="820"/>
                  <a:pt x="295" y="827"/>
                </a:cubicBezTo>
                <a:close/>
                <a:moveTo>
                  <a:pt x="514" y="856"/>
                </a:moveTo>
                <a:cubicBezTo>
                  <a:pt x="514" y="856"/>
                  <a:pt x="514" y="856"/>
                  <a:pt x="514" y="856"/>
                </a:cubicBezTo>
                <a:cubicBezTo>
                  <a:pt x="514" y="856"/>
                  <a:pt x="514" y="856"/>
                  <a:pt x="514" y="856"/>
                </a:cubicBezTo>
                <a:cubicBezTo>
                  <a:pt x="514" y="856"/>
                  <a:pt x="514" y="856"/>
                  <a:pt x="514" y="856"/>
                </a:cubicBezTo>
                <a:close/>
                <a:moveTo>
                  <a:pt x="522" y="873"/>
                </a:moveTo>
                <a:cubicBezTo>
                  <a:pt x="518" y="868"/>
                  <a:pt x="515" y="863"/>
                  <a:pt x="514" y="856"/>
                </a:cubicBezTo>
                <a:cubicBezTo>
                  <a:pt x="519" y="862"/>
                  <a:pt x="522" y="868"/>
                  <a:pt x="522" y="873"/>
                </a:cubicBezTo>
                <a:close/>
                <a:moveTo>
                  <a:pt x="323" y="435"/>
                </a:moveTo>
                <a:cubicBezTo>
                  <a:pt x="323" y="435"/>
                  <a:pt x="323" y="435"/>
                  <a:pt x="322" y="435"/>
                </a:cubicBezTo>
                <a:cubicBezTo>
                  <a:pt x="321" y="433"/>
                  <a:pt x="321" y="431"/>
                  <a:pt x="319" y="430"/>
                </a:cubicBezTo>
                <a:cubicBezTo>
                  <a:pt x="318" y="428"/>
                  <a:pt x="317" y="425"/>
                  <a:pt x="315" y="423"/>
                </a:cubicBezTo>
                <a:cubicBezTo>
                  <a:pt x="314" y="422"/>
                  <a:pt x="314" y="421"/>
                  <a:pt x="313" y="420"/>
                </a:cubicBezTo>
                <a:cubicBezTo>
                  <a:pt x="313" y="420"/>
                  <a:pt x="313" y="419"/>
                  <a:pt x="314" y="418"/>
                </a:cubicBezTo>
                <a:cubicBezTo>
                  <a:pt x="314" y="418"/>
                  <a:pt x="315" y="418"/>
                  <a:pt x="315" y="419"/>
                </a:cubicBezTo>
                <a:cubicBezTo>
                  <a:pt x="316" y="419"/>
                  <a:pt x="316" y="419"/>
                  <a:pt x="316" y="419"/>
                </a:cubicBezTo>
                <a:cubicBezTo>
                  <a:pt x="318" y="424"/>
                  <a:pt x="321" y="428"/>
                  <a:pt x="323" y="432"/>
                </a:cubicBezTo>
                <a:cubicBezTo>
                  <a:pt x="323" y="433"/>
                  <a:pt x="323" y="434"/>
                  <a:pt x="323" y="435"/>
                </a:cubicBezTo>
                <a:close/>
                <a:moveTo>
                  <a:pt x="288" y="806"/>
                </a:moveTo>
                <a:cubicBezTo>
                  <a:pt x="288" y="806"/>
                  <a:pt x="288" y="807"/>
                  <a:pt x="288" y="809"/>
                </a:cubicBezTo>
                <a:cubicBezTo>
                  <a:pt x="287" y="808"/>
                  <a:pt x="286" y="808"/>
                  <a:pt x="286" y="807"/>
                </a:cubicBezTo>
                <a:cubicBezTo>
                  <a:pt x="284" y="804"/>
                  <a:pt x="283" y="801"/>
                  <a:pt x="282" y="798"/>
                </a:cubicBezTo>
                <a:cubicBezTo>
                  <a:pt x="281" y="797"/>
                  <a:pt x="282" y="796"/>
                  <a:pt x="282" y="794"/>
                </a:cubicBezTo>
                <a:cubicBezTo>
                  <a:pt x="285" y="798"/>
                  <a:pt x="286" y="802"/>
                  <a:pt x="288" y="806"/>
                </a:cubicBezTo>
                <a:close/>
                <a:moveTo>
                  <a:pt x="301" y="839"/>
                </a:moveTo>
                <a:cubicBezTo>
                  <a:pt x="302" y="841"/>
                  <a:pt x="303" y="843"/>
                  <a:pt x="303" y="846"/>
                </a:cubicBezTo>
                <a:cubicBezTo>
                  <a:pt x="302" y="846"/>
                  <a:pt x="302" y="846"/>
                  <a:pt x="302" y="846"/>
                </a:cubicBezTo>
                <a:cubicBezTo>
                  <a:pt x="299" y="841"/>
                  <a:pt x="297" y="835"/>
                  <a:pt x="295" y="830"/>
                </a:cubicBezTo>
                <a:cubicBezTo>
                  <a:pt x="295" y="830"/>
                  <a:pt x="295" y="829"/>
                  <a:pt x="295" y="829"/>
                </a:cubicBezTo>
                <a:cubicBezTo>
                  <a:pt x="296" y="829"/>
                  <a:pt x="297" y="829"/>
                  <a:pt x="297" y="829"/>
                </a:cubicBezTo>
                <a:cubicBezTo>
                  <a:pt x="297" y="833"/>
                  <a:pt x="299" y="836"/>
                  <a:pt x="301" y="839"/>
                </a:cubicBezTo>
                <a:close/>
                <a:moveTo>
                  <a:pt x="442" y="850"/>
                </a:moveTo>
                <a:cubicBezTo>
                  <a:pt x="441" y="851"/>
                  <a:pt x="440" y="851"/>
                  <a:pt x="440" y="850"/>
                </a:cubicBezTo>
                <a:cubicBezTo>
                  <a:pt x="438" y="848"/>
                  <a:pt x="435" y="846"/>
                  <a:pt x="432" y="844"/>
                </a:cubicBezTo>
                <a:cubicBezTo>
                  <a:pt x="431" y="843"/>
                  <a:pt x="431" y="843"/>
                  <a:pt x="432" y="840"/>
                </a:cubicBezTo>
                <a:cubicBezTo>
                  <a:pt x="436" y="843"/>
                  <a:pt x="438" y="845"/>
                  <a:pt x="442" y="850"/>
                </a:cubicBezTo>
                <a:close/>
                <a:moveTo>
                  <a:pt x="11" y="274"/>
                </a:moveTo>
                <a:cubicBezTo>
                  <a:pt x="12" y="277"/>
                  <a:pt x="12" y="280"/>
                  <a:pt x="11" y="284"/>
                </a:cubicBezTo>
                <a:cubicBezTo>
                  <a:pt x="11" y="284"/>
                  <a:pt x="11" y="285"/>
                  <a:pt x="9" y="286"/>
                </a:cubicBezTo>
                <a:cubicBezTo>
                  <a:pt x="9" y="282"/>
                  <a:pt x="9" y="278"/>
                  <a:pt x="9" y="275"/>
                </a:cubicBezTo>
                <a:cubicBezTo>
                  <a:pt x="9" y="274"/>
                  <a:pt x="9" y="274"/>
                  <a:pt x="9" y="273"/>
                </a:cubicBezTo>
                <a:cubicBezTo>
                  <a:pt x="9" y="273"/>
                  <a:pt x="10" y="272"/>
                  <a:pt x="10" y="272"/>
                </a:cubicBezTo>
                <a:cubicBezTo>
                  <a:pt x="11" y="272"/>
                  <a:pt x="11" y="273"/>
                  <a:pt x="11" y="274"/>
                </a:cubicBezTo>
                <a:close/>
                <a:moveTo>
                  <a:pt x="5" y="265"/>
                </a:moveTo>
                <a:cubicBezTo>
                  <a:pt x="7" y="265"/>
                  <a:pt x="10" y="266"/>
                  <a:pt x="12" y="266"/>
                </a:cubicBezTo>
                <a:cubicBezTo>
                  <a:pt x="11" y="268"/>
                  <a:pt x="11" y="268"/>
                  <a:pt x="7" y="267"/>
                </a:cubicBezTo>
                <a:cubicBezTo>
                  <a:pt x="5" y="268"/>
                  <a:pt x="3" y="269"/>
                  <a:pt x="0" y="268"/>
                </a:cubicBezTo>
                <a:cubicBezTo>
                  <a:pt x="2" y="267"/>
                  <a:pt x="3" y="266"/>
                  <a:pt x="5" y="265"/>
                </a:cubicBezTo>
                <a:close/>
                <a:moveTo>
                  <a:pt x="504" y="885"/>
                </a:moveTo>
                <a:cubicBezTo>
                  <a:pt x="506" y="887"/>
                  <a:pt x="508" y="890"/>
                  <a:pt x="509" y="892"/>
                </a:cubicBezTo>
                <a:cubicBezTo>
                  <a:pt x="510" y="892"/>
                  <a:pt x="510" y="893"/>
                  <a:pt x="510" y="893"/>
                </a:cubicBezTo>
                <a:cubicBezTo>
                  <a:pt x="510" y="893"/>
                  <a:pt x="509" y="894"/>
                  <a:pt x="509" y="894"/>
                </a:cubicBezTo>
                <a:cubicBezTo>
                  <a:pt x="509" y="894"/>
                  <a:pt x="508" y="894"/>
                  <a:pt x="508" y="894"/>
                </a:cubicBezTo>
                <a:cubicBezTo>
                  <a:pt x="506" y="892"/>
                  <a:pt x="504" y="890"/>
                  <a:pt x="502" y="887"/>
                </a:cubicBezTo>
                <a:cubicBezTo>
                  <a:pt x="502" y="887"/>
                  <a:pt x="502" y="886"/>
                  <a:pt x="502" y="885"/>
                </a:cubicBezTo>
                <a:cubicBezTo>
                  <a:pt x="502" y="885"/>
                  <a:pt x="503" y="885"/>
                  <a:pt x="504" y="885"/>
                </a:cubicBezTo>
                <a:close/>
                <a:moveTo>
                  <a:pt x="45" y="282"/>
                </a:moveTo>
                <a:cubicBezTo>
                  <a:pt x="45" y="285"/>
                  <a:pt x="46" y="287"/>
                  <a:pt x="43" y="290"/>
                </a:cubicBezTo>
                <a:cubicBezTo>
                  <a:pt x="41" y="286"/>
                  <a:pt x="41" y="283"/>
                  <a:pt x="43" y="280"/>
                </a:cubicBezTo>
                <a:cubicBezTo>
                  <a:pt x="44" y="280"/>
                  <a:pt x="46" y="281"/>
                  <a:pt x="45" y="282"/>
                </a:cubicBezTo>
                <a:close/>
                <a:moveTo>
                  <a:pt x="85" y="168"/>
                </a:moveTo>
                <a:cubicBezTo>
                  <a:pt x="85" y="169"/>
                  <a:pt x="85" y="169"/>
                  <a:pt x="85" y="169"/>
                </a:cubicBezTo>
                <a:cubicBezTo>
                  <a:pt x="85" y="169"/>
                  <a:pt x="85" y="169"/>
                  <a:pt x="85" y="168"/>
                </a:cubicBezTo>
                <a:cubicBezTo>
                  <a:pt x="85" y="168"/>
                  <a:pt x="85" y="168"/>
                  <a:pt x="85" y="168"/>
                </a:cubicBezTo>
                <a:close/>
                <a:moveTo>
                  <a:pt x="84" y="165"/>
                </a:moveTo>
                <a:cubicBezTo>
                  <a:pt x="85" y="166"/>
                  <a:pt x="85" y="167"/>
                  <a:pt x="85" y="168"/>
                </a:cubicBezTo>
                <a:cubicBezTo>
                  <a:pt x="83" y="169"/>
                  <a:pt x="81" y="169"/>
                  <a:pt x="79" y="169"/>
                </a:cubicBezTo>
                <a:cubicBezTo>
                  <a:pt x="77" y="170"/>
                  <a:pt x="76" y="170"/>
                  <a:pt x="73" y="170"/>
                </a:cubicBezTo>
                <a:cubicBezTo>
                  <a:pt x="75" y="167"/>
                  <a:pt x="78" y="169"/>
                  <a:pt x="80" y="168"/>
                </a:cubicBezTo>
                <a:cubicBezTo>
                  <a:pt x="81" y="167"/>
                  <a:pt x="82" y="166"/>
                  <a:pt x="83" y="165"/>
                </a:cubicBezTo>
                <a:cubicBezTo>
                  <a:pt x="84" y="165"/>
                  <a:pt x="84" y="165"/>
                  <a:pt x="84" y="165"/>
                </a:cubicBezTo>
                <a:close/>
                <a:moveTo>
                  <a:pt x="13" y="247"/>
                </a:moveTo>
                <a:cubicBezTo>
                  <a:pt x="13" y="249"/>
                  <a:pt x="12" y="250"/>
                  <a:pt x="11" y="252"/>
                </a:cubicBezTo>
                <a:cubicBezTo>
                  <a:pt x="10" y="252"/>
                  <a:pt x="10" y="251"/>
                  <a:pt x="10" y="251"/>
                </a:cubicBezTo>
                <a:cubicBezTo>
                  <a:pt x="10" y="248"/>
                  <a:pt x="8" y="245"/>
                  <a:pt x="10" y="243"/>
                </a:cubicBezTo>
                <a:cubicBezTo>
                  <a:pt x="12" y="243"/>
                  <a:pt x="13" y="245"/>
                  <a:pt x="13" y="247"/>
                </a:cubicBezTo>
                <a:close/>
                <a:moveTo>
                  <a:pt x="36" y="327"/>
                </a:moveTo>
                <a:cubicBezTo>
                  <a:pt x="36" y="330"/>
                  <a:pt x="36" y="332"/>
                  <a:pt x="36" y="335"/>
                </a:cubicBezTo>
                <a:cubicBezTo>
                  <a:pt x="35" y="334"/>
                  <a:pt x="35" y="332"/>
                  <a:pt x="35" y="331"/>
                </a:cubicBezTo>
                <a:cubicBezTo>
                  <a:pt x="32" y="332"/>
                  <a:pt x="31" y="330"/>
                  <a:pt x="31" y="328"/>
                </a:cubicBezTo>
                <a:cubicBezTo>
                  <a:pt x="32" y="326"/>
                  <a:pt x="34" y="328"/>
                  <a:pt x="36" y="327"/>
                </a:cubicBezTo>
                <a:close/>
                <a:moveTo>
                  <a:pt x="301" y="798"/>
                </a:moveTo>
                <a:cubicBezTo>
                  <a:pt x="302" y="800"/>
                  <a:pt x="302" y="802"/>
                  <a:pt x="303" y="804"/>
                </a:cubicBezTo>
                <a:cubicBezTo>
                  <a:pt x="299" y="801"/>
                  <a:pt x="299" y="801"/>
                  <a:pt x="298" y="798"/>
                </a:cubicBezTo>
                <a:cubicBezTo>
                  <a:pt x="298" y="796"/>
                  <a:pt x="298" y="794"/>
                  <a:pt x="297" y="793"/>
                </a:cubicBezTo>
                <a:cubicBezTo>
                  <a:pt x="300" y="794"/>
                  <a:pt x="300" y="796"/>
                  <a:pt x="301" y="798"/>
                </a:cubicBezTo>
                <a:close/>
                <a:moveTo>
                  <a:pt x="26" y="299"/>
                </a:moveTo>
                <a:cubicBezTo>
                  <a:pt x="27" y="296"/>
                  <a:pt x="26" y="295"/>
                  <a:pt x="24" y="293"/>
                </a:cubicBezTo>
                <a:cubicBezTo>
                  <a:pt x="27" y="292"/>
                  <a:pt x="28" y="292"/>
                  <a:pt x="28" y="294"/>
                </a:cubicBezTo>
                <a:cubicBezTo>
                  <a:pt x="28" y="297"/>
                  <a:pt x="28" y="300"/>
                  <a:pt x="28" y="303"/>
                </a:cubicBezTo>
                <a:cubicBezTo>
                  <a:pt x="26" y="301"/>
                  <a:pt x="26" y="300"/>
                  <a:pt x="26" y="299"/>
                </a:cubicBezTo>
                <a:close/>
                <a:moveTo>
                  <a:pt x="291" y="774"/>
                </a:moveTo>
                <a:cubicBezTo>
                  <a:pt x="292" y="776"/>
                  <a:pt x="293" y="778"/>
                  <a:pt x="293" y="781"/>
                </a:cubicBezTo>
                <a:cubicBezTo>
                  <a:pt x="291" y="779"/>
                  <a:pt x="289" y="778"/>
                  <a:pt x="289" y="775"/>
                </a:cubicBezTo>
                <a:cubicBezTo>
                  <a:pt x="289" y="775"/>
                  <a:pt x="290" y="774"/>
                  <a:pt x="291" y="774"/>
                </a:cubicBezTo>
                <a:close/>
                <a:moveTo>
                  <a:pt x="6" y="278"/>
                </a:moveTo>
                <a:cubicBezTo>
                  <a:pt x="7" y="281"/>
                  <a:pt x="7" y="285"/>
                  <a:pt x="7" y="290"/>
                </a:cubicBezTo>
                <a:cubicBezTo>
                  <a:pt x="5" y="286"/>
                  <a:pt x="5" y="283"/>
                  <a:pt x="6" y="278"/>
                </a:cubicBezTo>
                <a:close/>
                <a:moveTo>
                  <a:pt x="327" y="440"/>
                </a:moveTo>
                <a:cubicBezTo>
                  <a:pt x="329" y="442"/>
                  <a:pt x="329" y="445"/>
                  <a:pt x="330" y="449"/>
                </a:cubicBezTo>
                <a:cubicBezTo>
                  <a:pt x="327" y="446"/>
                  <a:pt x="327" y="443"/>
                  <a:pt x="325" y="442"/>
                </a:cubicBezTo>
                <a:cubicBezTo>
                  <a:pt x="325" y="440"/>
                  <a:pt x="326" y="440"/>
                  <a:pt x="327" y="440"/>
                </a:cubicBezTo>
                <a:close/>
                <a:moveTo>
                  <a:pt x="432" y="832"/>
                </a:moveTo>
                <a:cubicBezTo>
                  <a:pt x="430" y="831"/>
                  <a:pt x="429" y="830"/>
                  <a:pt x="428" y="829"/>
                </a:cubicBezTo>
                <a:cubicBezTo>
                  <a:pt x="429" y="827"/>
                  <a:pt x="430" y="826"/>
                  <a:pt x="431" y="828"/>
                </a:cubicBezTo>
                <a:cubicBezTo>
                  <a:pt x="432" y="828"/>
                  <a:pt x="432" y="830"/>
                  <a:pt x="432" y="832"/>
                </a:cubicBezTo>
                <a:close/>
                <a:moveTo>
                  <a:pt x="8" y="259"/>
                </a:moveTo>
                <a:cubicBezTo>
                  <a:pt x="8" y="257"/>
                  <a:pt x="9" y="256"/>
                  <a:pt x="11" y="254"/>
                </a:cubicBezTo>
                <a:cubicBezTo>
                  <a:pt x="12" y="257"/>
                  <a:pt x="12" y="258"/>
                  <a:pt x="10" y="260"/>
                </a:cubicBezTo>
                <a:cubicBezTo>
                  <a:pt x="10" y="260"/>
                  <a:pt x="9" y="261"/>
                  <a:pt x="9" y="261"/>
                </a:cubicBezTo>
                <a:cubicBezTo>
                  <a:pt x="9" y="260"/>
                  <a:pt x="8" y="259"/>
                  <a:pt x="8" y="259"/>
                </a:cubicBezTo>
                <a:close/>
                <a:moveTo>
                  <a:pt x="294" y="723"/>
                </a:moveTo>
                <a:cubicBezTo>
                  <a:pt x="292" y="722"/>
                  <a:pt x="291" y="719"/>
                  <a:pt x="291" y="717"/>
                </a:cubicBezTo>
                <a:cubicBezTo>
                  <a:pt x="294" y="720"/>
                  <a:pt x="294" y="720"/>
                  <a:pt x="294" y="723"/>
                </a:cubicBezTo>
                <a:close/>
                <a:moveTo>
                  <a:pt x="28" y="315"/>
                </a:moveTo>
                <a:cubicBezTo>
                  <a:pt x="26" y="310"/>
                  <a:pt x="26" y="308"/>
                  <a:pt x="28" y="306"/>
                </a:cubicBezTo>
                <a:cubicBezTo>
                  <a:pt x="28" y="309"/>
                  <a:pt x="28" y="311"/>
                  <a:pt x="28" y="315"/>
                </a:cubicBezTo>
                <a:close/>
                <a:moveTo>
                  <a:pt x="1" y="246"/>
                </a:moveTo>
                <a:cubicBezTo>
                  <a:pt x="1" y="245"/>
                  <a:pt x="1" y="244"/>
                  <a:pt x="1" y="243"/>
                </a:cubicBezTo>
                <a:cubicBezTo>
                  <a:pt x="2" y="244"/>
                  <a:pt x="4" y="246"/>
                  <a:pt x="5" y="247"/>
                </a:cubicBezTo>
                <a:cubicBezTo>
                  <a:pt x="4" y="248"/>
                  <a:pt x="3" y="248"/>
                  <a:pt x="1" y="249"/>
                </a:cubicBezTo>
                <a:cubicBezTo>
                  <a:pt x="0" y="248"/>
                  <a:pt x="0" y="247"/>
                  <a:pt x="1" y="246"/>
                </a:cubicBezTo>
                <a:close/>
                <a:moveTo>
                  <a:pt x="1" y="243"/>
                </a:moveTo>
                <a:cubicBezTo>
                  <a:pt x="1" y="243"/>
                  <a:pt x="1" y="243"/>
                  <a:pt x="1" y="243"/>
                </a:cubicBezTo>
                <a:cubicBezTo>
                  <a:pt x="1" y="243"/>
                  <a:pt x="1" y="243"/>
                  <a:pt x="1" y="243"/>
                </a:cubicBezTo>
                <a:cubicBezTo>
                  <a:pt x="1" y="243"/>
                  <a:pt x="1" y="243"/>
                  <a:pt x="1" y="243"/>
                </a:cubicBezTo>
                <a:cubicBezTo>
                  <a:pt x="1" y="243"/>
                  <a:pt x="1" y="243"/>
                  <a:pt x="1" y="243"/>
                </a:cubicBezTo>
                <a:close/>
                <a:moveTo>
                  <a:pt x="286" y="735"/>
                </a:moveTo>
                <a:cubicBezTo>
                  <a:pt x="288" y="738"/>
                  <a:pt x="288" y="738"/>
                  <a:pt x="289" y="741"/>
                </a:cubicBezTo>
                <a:cubicBezTo>
                  <a:pt x="286" y="738"/>
                  <a:pt x="286" y="738"/>
                  <a:pt x="286" y="735"/>
                </a:cubicBezTo>
                <a:close/>
                <a:moveTo>
                  <a:pt x="286" y="735"/>
                </a:moveTo>
                <a:cubicBezTo>
                  <a:pt x="286" y="735"/>
                  <a:pt x="286" y="735"/>
                  <a:pt x="286" y="735"/>
                </a:cubicBezTo>
                <a:cubicBezTo>
                  <a:pt x="286" y="735"/>
                  <a:pt x="286" y="735"/>
                  <a:pt x="286" y="735"/>
                </a:cubicBezTo>
                <a:cubicBezTo>
                  <a:pt x="286" y="735"/>
                  <a:pt x="286" y="735"/>
                  <a:pt x="286" y="735"/>
                </a:cubicBezTo>
                <a:cubicBezTo>
                  <a:pt x="286" y="735"/>
                  <a:pt x="286" y="735"/>
                  <a:pt x="286" y="735"/>
                </a:cubicBezTo>
                <a:cubicBezTo>
                  <a:pt x="286" y="735"/>
                  <a:pt x="286" y="735"/>
                  <a:pt x="286" y="735"/>
                </a:cubicBezTo>
                <a:close/>
                <a:moveTo>
                  <a:pt x="24" y="243"/>
                </a:moveTo>
                <a:cubicBezTo>
                  <a:pt x="25" y="243"/>
                  <a:pt x="25" y="243"/>
                  <a:pt x="26" y="243"/>
                </a:cubicBezTo>
                <a:cubicBezTo>
                  <a:pt x="26" y="244"/>
                  <a:pt x="25" y="245"/>
                  <a:pt x="25" y="245"/>
                </a:cubicBezTo>
                <a:cubicBezTo>
                  <a:pt x="24" y="246"/>
                  <a:pt x="23" y="246"/>
                  <a:pt x="23" y="246"/>
                </a:cubicBezTo>
                <a:cubicBezTo>
                  <a:pt x="23" y="246"/>
                  <a:pt x="22" y="245"/>
                  <a:pt x="22" y="244"/>
                </a:cubicBezTo>
                <a:cubicBezTo>
                  <a:pt x="22" y="243"/>
                  <a:pt x="23" y="243"/>
                  <a:pt x="24" y="243"/>
                </a:cubicBezTo>
                <a:close/>
                <a:moveTo>
                  <a:pt x="27" y="281"/>
                </a:moveTo>
                <a:cubicBezTo>
                  <a:pt x="29" y="283"/>
                  <a:pt x="28" y="285"/>
                  <a:pt x="28" y="287"/>
                </a:cubicBezTo>
                <a:cubicBezTo>
                  <a:pt x="25" y="283"/>
                  <a:pt x="25" y="283"/>
                  <a:pt x="27" y="281"/>
                </a:cubicBezTo>
                <a:close/>
                <a:moveTo>
                  <a:pt x="294" y="755"/>
                </a:moveTo>
                <a:cubicBezTo>
                  <a:pt x="295" y="756"/>
                  <a:pt x="295" y="756"/>
                  <a:pt x="295" y="759"/>
                </a:cubicBezTo>
                <a:cubicBezTo>
                  <a:pt x="293" y="757"/>
                  <a:pt x="293" y="757"/>
                  <a:pt x="294" y="755"/>
                </a:cubicBezTo>
                <a:close/>
                <a:moveTo>
                  <a:pt x="332" y="756"/>
                </a:moveTo>
                <a:cubicBezTo>
                  <a:pt x="330" y="755"/>
                  <a:pt x="330" y="755"/>
                  <a:pt x="329" y="752"/>
                </a:cubicBezTo>
                <a:cubicBezTo>
                  <a:pt x="331" y="753"/>
                  <a:pt x="332" y="754"/>
                  <a:pt x="332" y="756"/>
                </a:cubicBezTo>
                <a:close/>
                <a:moveTo>
                  <a:pt x="276" y="723"/>
                </a:moveTo>
                <a:cubicBezTo>
                  <a:pt x="277" y="723"/>
                  <a:pt x="278" y="723"/>
                  <a:pt x="278" y="724"/>
                </a:cubicBezTo>
                <a:cubicBezTo>
                  <a:pt x="279" y="724"/>
                  <a:pt x="279" y="725"/>
                  <a:pt x="278" y="726"/>
                </a:cubicBezTo>
                <a:cubicBezTo>
                  <a:pt x="277" y="726"/>
                  <a:pt x="276" y="725"/>
                  <a:pt x="276" y="725"/>
                </a:cubicBezTo>
                <a:cubicBezTo>
                  <a:pt x="276" y="724"/>
                  <a:pt x="276" y="723"/>
                  <a:pt x="276" y="723"/>
                </a:cubicBezTo>
                <a:close/>
                <a:moveTo>
                  <a:pt x="283" y="757"/>
                </a:moveTo>
                <a:cubicBezTo>
                  <a:pt x="285" y="758"/>
                  <a:pt x="285" y="760"/>
                  <a:pt x="285" y="763"/>
                </a:cubicBezTo>
                <a:cubicBezTo>
                  <a:pt x="284" y="760"/>
                  <a:pt x="283" y="759"/>
                  <a:pt x="283" y="757"/>
                </a:cubicBezTo>
                <a:close/>
                <a:moveTo>
                  <a:pt x="310" y="821"/>
                </a:moveTo>
                <a:cubicBezTo>
                  <a:pt x="310" y="822"/>
                  <a:pt x="310" y="822"/>
                  <a:pt x="310" y="823"/>
                </a:cubicBezTo>
                <a:cubicBezTo>
                  <a:pt x="309" y="822"/>
                  <a:pt x="309" y="822"/>
                  <a:pt x="308" y="822"/>
                </a:cubicBezTo>
                <a:cubicBezTo>
                  <a:pt x="308" y="821"/>
                  <a:pt x="307" y="820"/>
                  <a:pt x="308" y="819"/>
                </a:cubicBezTo>
                <a:cubicBezTo>
                  <a:pt x="308" y="819"/>
                  <a:pt x="308" y="819"/>
                  <a:pt x="308" y="819"/>
                </a:cubicBezTo>
                <a:cubicBezTo>
                  <a:pt x="309" y="820"/>
                  <a:pt x="309" y="820"/>
                  <a:pt x="310" y="821"/>
                </a:cubicBezTo>
                <a:close/>
                <a:moveTo>
                  <a:pt x="34" y="223"/>
                </a:moveTo>
                <a:cubicBezTo>
                  <a:pt x="34" y="224"/>
                  <a:pt x="34" y="225"/>
                  <a:pt x="34" y="226"/>
                </a:cubicBezTo>
                <a:cubicBezTo>
                  <a:pt x="34" y="226"/>
                  <a:pt x="33" y="226"/>
                  <a:pt x="33" y="226"/>
                </a:cubicBezTo>
                <a:cubicBezTo>
                  <a:pt x="33" y="225"/>
                  <a:pt x="33" y="224"/>
                  <a:pt x="33" y="223"/>
                </a:cubicBezTo>
                <a:cubicBezTo>
                  <a:pt x="33" y="223"/>
                  <a:pt x="33" y="222"/>
                  <a:pt x="33" y="222"/>
                </a:cubicBezTo>
                <a:cubicBezTo>
                  <a:pt x="34" y="222"/>
                  <a:pt x="34" y="223"/>
                  <a:pt x="34" y="223"/>
                </a:cubicBezTo>
                <a:close/>
                <a:moveTo>
                  <a:pt x="19" y="221"/>
                </a:moveTo>
                <a:cubicBezTo>
                  <a:pt x="19" y="221"/>
                  <a:pt x="20" y="222"/>
                  <a:pt x="20" y="222"/>
                </a:cubicBezTo>
                <a:cubicBezTo>
                  <a:pt x="20" y="223"/>
                  <a:pt x="19" y="224"/>
                  <a:pt x="19" y="224"/>
                </a:cubicBezTo>
                <a:cubicBezTo>
                  <a:pt x="18" y="224"/>
                  <a:pt x="18" y="223"/>
                  <a:pt x="18" y="223"/>
                </a:cubicBezTo>
                <a:cubicBezTo>
                  <a:pt x="17" y="222"/>
                  <a:pt x="18" y="221"/>
                  <a:pt x="19" y="221"/>
                </a:cubicBezTo>
                <a:close/>
                <a:moveTo>
                  <a:pt x="28" y="206"/>
                </a:moveTo>
                <a:cubicBezTo>
                  <a:pt x="29" y="206"/>
                  <a:pt x="29" y="206"/>
                  <a:pt x="29" y="206"/>
                </a:cubicBezTo>
                <a:cubicBezTo>
                  <a:pt x="29" y="207"/>
                  <a:pt x="29" y="208"/>
                  <a:pt x="29" y="210"/>
                </a:cubicBezTo>
                <a:cubicBezTo>
                  <a:pt x="29" y="210"/>
                  <a:pt x="29" y="210"/>
                  <a:pt x="28" y="210"/>
                </a:cubicBezTo>
                <a:cubicBezTo>
                  <a:pt x="28" y="208"/>
                  <a:pt x="28" y="207"/>
                  <a:pt x="28" y="206"/>
                </a:cubicBezTo>
                <a:close/>
                <a:moveTo>
                  <a:pt x="308" y="861"/>
                </a:moveTo>
                <a:cubicBezTo>
                  <a:pt x="308" y="862"/>
                  <a:pt x="308" y="862"/>
                  <a:pt x="308" y="863"/>
                </a:cubicBezTo>
                <a:cubicBezTo>
                  <a:pt x="309" y="863"/>
                  <a:pt x="308" y="864"/>
                  <a:pt x="308" y="864"/>
                </a:cubicBezTo>
                <a:cubicBezTo>
                  <a:pt x="308" y="864"/>
                  <a:pt x="308" y="864"/>
                  <a:pt x="308" y="864"/>
                </a:cubicBezTo>
                <a:cubicBezTo>
                  <a:pt x="307" y="863"/>
                  <a:pt x="307" y="862"/>
                  <a:pt x="307" y="861"/>
                </a:cubicBezTo>
                <a:cubicBezTo>
                  <a:pt x="307" y="861"/>
                  <a:pt x="307" y="861"/>
                  <a:pt x="308" y="861"/>
                </a:cubicBezTo>
                <a:close/>
                <a:moveTo>
                  <a:pt x="29" y="321"/>
                </a:moveTo>
                <a:cubicBezTo>
                  <a:pt x="29" y="321"/>
                  <a:pt x="29" y="322"/>
                  <a:pt x="29" y="322"/>
                </a:cubicBezTo>
                <a:cubicBezTo>
                  <a:pt x="29" y="322"/>
                  <a:pt x="28" y="322"/>
                  <a:pt x="28" y="322"/>
                </a:cubicBezTo>
                <a:cubicBezTo>
                  <a:pt x="28" y="322"/>
                  <a:pt x="27" y="321"/>
                  <a:pt x="27" y="321"/>
                </a:cubicBezTo>
                <a:cubicBezTo>
                  <a:pt x="27" y="320"/>
                  <a:pt x="27" y="320"/>
                  <a:pt x="27" y="319"/>
                </a:cubicBezTo>
                <a:cubicBezTo>
                  <a:pt x="28" y="320"/>
                  <a:pt x="29" y="320"/>
                  <a:pt x="29" y="321"/>
                </a:cubicBezTo>
                <a:close/>
                <a:moveTo>
                  <a:pt x="256" y="759"/>
                </a:moveTo>
                <a:cubicBezTo>
                  <a:pt x="257" y="759"/>
                  <a:pt x="257" y="760"/>
                  <a:pt x="257" y="760"/>
                </a:cubicBezTo>
                <a:cubicBezTo>
                  <a:pt x="257" y="760"/>
                  <a:pt x="257" y="761"/>
                  <a:pt x="256" y="761"/>
                </a:cubicBezTo>
                <a:cubicBezTo>
                  <a:pt x="256" y="761"/>
                  <a:pt x="255" y="761"/>
                  <a:pt x="255" y="761"/>
                </a:cubicBezTo>
                <a:cubicBezTo>
                  <a:pt x="255" y="761"/>
                  <a:pt x="254" y="760"/>
                  <a:pt x="254" y="760"/>
                </a:cubicBezTo>
                <a:cubicBezTo>
                  <a:pt x="254" y="759"/>
                  <a:pt x="254" y="759"/>
                  <a:pt x="254" y="758"/>
                </a:cubicBezTo>
                <a:cubicBezTo>
                  <a:pt x="254" y="758"/>
                  <a:pt x="254" y="758"/>
                  <a:pt x="254" y="758"/>
                </a:cubicBezTo>
                <a:cubicBezTo>
                  <a:pt x="254" y="759"/>
                  <a:pt x="254" y="759"/>
                  <a:pt x="254" y="760"/>
                </a:cubicBezTo>
                <a:cubicBezTo>
                  <a:pt x="254" y="760"/>
                  <a:pt x="254" y="760"/>
                  <a:pt x="254" y="760"/>
                </a:cubicBezTo>
                <a:cubicBezTo>
                  <a:pt x="255" y="760"/>
                  <a:pt x="256" y="759"/>
                  <a:pt x="256" y="759"/>
                </a:cubicBezTo>
                <a:close/>
                <a:moveTo>
                  <a:pt x="335" y="460"/>
                </a:moveTo>
                <a:cubicBezTo>
                  <a:pt x="337" y="461"/>
                  <a:pt x="337" y="461"/>
                  <a:pt x="337" y="463"/>
                </a:cubicBezTo>
                <a:cubicBezTo>
                  <a:pt x="336" y="462"/>
                  <a:pt x="335" y="461"/>
                  <a:pt x="335" y="460"/>
                </a:cubicBezTo>
                <a:close/>
                <a:moveTo>
                  <a:pt x="1" y="278"/>
                </a:moveTo>
                <a:cubicBezTo>
                  <a:pt x="1" y="279"/>
                  <a:pt x="2" y="279"/>
                  <a:pt x="2" y="280"/>
                </a:cubicBezTo>
                <a:cubicBezTo>
                  <a:pt x="2" y="280"/>
                  <a:pt x="1" y="280"/>
                  <a:pt x="1" y="280"/>
                </a:cubicBezTo>
                <a:cubicBezTo>
                  <a:pt x="1" y="280"/>
                  <a:pt x="0" y="280"/>
                  <a:pt x="0" y="280"/>
                </a:cubicBezTo>
                <a:cubicBezTo>
                  <a:pt x="0" y="279"/>
                  <a:pt x="0" y="279"/>
                  <a:pt x="1" y="278"/>
                </a:cubicBezTo>
                <a:close/>
                <a:moveTo>
                  <a:pt x="0" y="264"/>
                </a:moveTo>
                <a:cubicBezTo>
                  <a:pt x="0" y="264"/>
                  <a:pt x="0" y="263"/>
                  <a:pt x="0" y="263"/>
                </a:cubicBezTo>
                <a:cubicBezTo>
                  <a:pt x="0" y="263"/>
                  <a:pt x="1" y="262"/>
                  <a:pt x="2" y="262"/>
                </a:cubicBezTo>
                <a:cubicBezTo>
                  <a:pt x="2" y="263"/>
                  <a:pt x="2" y="263"/>
                  <a:pt x="1" y="264"/>
                </a:cubicBezTo>
                <a:cubicBezTo>
                  <a:pt x="1" y="264"/>
                  <a:pt x="0" y="265"/>
                  <a:pt x="0" y="264"/>
                </a:cubicBezTo>
                <a:close/>
                <a:moveTo>
                  <a:pt x="64" y="147"/>
                </a:moveTo>
                <a:cubicBezTo>
                  <a:pt x="64" y="147"/>
                  <a:pt x="64" y="147"/>
                  <a:pt x="64" y="147"/>
                </a:cubicBezTo>
                <a:cubicBezTo>
                  <a:pt x="64" y="147"/>
                  <a:pt x="64" y="147"/>
                  <a:pt x="64" y="146"/>
                </a:cubicBezTo>
                <a:lnTo>
                  <a:pt x="64" y="147"/>
                </a:lnTo>
                <a:close/>
                <a:moveTo>
                  <a:pt x="64" y="147"/>
                </a:moveTo>
                <a:cubicBezTo>
                  <a:pt x="64" y="148"/>
                  <a:pt x="63" y="150"/>
                  <a:pt x="61" y="151"/>
                </a:cubicBezTo>
                <a:cubicBezTo>
                  <a:pt x="61" y="148"/>
                  <a:pt x="62" y="147"/>
                  <a:pt x="64" y="147"/>
                </a:cubicBezTo>
                <a:close/>
                <a:moveTo>
                  <a:pt x="323" y="451"/>
                </a:moveTo>
                <a:cubicBezTo>
                  <a:pt x="322" y="452"/>
                  <a:pt x="322" y="452"/>
                  <a:pt x="321" y="452"/>
                </a:cubicBezTo>
                <a:cubicBezTo>
                  <a:pt x="321" y="452"/>
                  <a:pt x="320" y="451"/>
                  <a:pt x="321" y="451"/>
                </a:cubicBezTo>
                <a:cubicBezTo>
                  <a:pt x="321" y="450"/>
                  <a:pt x="321" y="450"/>
                  <a:pt x="322" y="450"/>
                </a:cubicBezTo>
                <a:cubicBezTo>
                  <a:pt x="322" y="450"/>
                  <a:pt x="322" y="450"/>
                  <a:pt x="323" y="451"/>
                </a:cubicBezTo>
                <a:close/>
                <a:moveTo>
                  <a:pt x="523" y="886"/>
                </a:moveTo>
                <a:cubicBezTo>
                  <a:pt x="523" y="887"/>
                  <a:pt x="524" y="887"/>
                  <a:pt x="524" y="888"/>
                </a:cubicBezTo>
                <a:cubicBezTo>
                  <a:pt x="524" y="888"/>
                  <a:pt x="524" y="889"/>
                  <a:pt x="524" y="889"/>
                </a:cubicBezTo>
                <a:cubicBezTo>
                  <a:pt x="524" y="889"/>
                  <a:pt x="523" y="889"/>
                  <a:pt x="523" y="888"/>
                </a:cubicBezTo>
                <a:cubicBezTo>
                  <a:pt x="523" y="888"/>
                  <a:pt x="523" y="887"/>
                  <a:pt x="523" y="886"/>
                </a:cubicBezTo>
                <a:close/>
                <a:moveTo>
                  <a:pt x="241" y="738"/>
                </a:moveTo>
                <a:cubicBezTo>
                  <a:pt x="242" y="739"/>
                  <a:pt x="242" y="740"/>
                  <a:pt x="243" y="740"/>
                </a:cubicBezTo>
                <a:cubicBezTo>
                  <a:pt x="243" y="740"/>
                  <a:pt x="243" y="741"/>
                  <a:pt x="242" y="741"/>
                </a:cubicBezTo>
                <a:cubicBezTo>
                  <a:pt x="242" y="741"/>
                  <a:pt x="242" y="741"/>
                  <a:pt x="242" y="741"/>
                </a:cubicBezTo>
                <a:cubicBezTo>
                  <a:pt x="242" y="740"/>
                  <a:pt x="242" y="740"/>
                  <a:pt x="241" y="738"/>
                </a:cubicBezTo>
                <a:close/>
                <a:moveTo>
                  <a:pt x="32" y="321"/>
                </a:moveTo>
                <a:cubicBezTo>
                  <a:pt x="32" y="322"/>
                  <a:pt x="32" y="322"/>
                  <a:pt x="32" y="323"/>
                </a:cubicBezTo>
                <a:cubicBezTo>
                  <a:pt x="32" y="323"/>
                  <a:pt x="32" y="323"/>
                  <a:pt x="31" y="324"/>
                </a:cubicBezTo>
                <a:cubicBezTo>
                  <a:pt x="31" y="323"/>
                  <a:pt x="31" y="323"/>
                  <a:pt x="31" y="322"/>
                </a:cubicBezTo>
                <a:cubicBezTo>
                  <a:pt x="31" y="322"/>
                  <a:pt x="31" y="322"/>
                  <a:pt x="32" y="321"/>
                </a:cubicBezTo>
                <a:close/>
                <a:moveTo>
                  <a:pt x="520" y="883"/>
                </a:moveTo>
                <a:cubicBezTo>
                  <a:pt x="521" y="884"/>
                  <a:pt x="522" y="885"/>
                  <a:pt x="523" y="886"/>
                </a:cubicBezTo>
                <a:cubicBezTo>
                  <a:pt x="522" y="886"/>
                  <a:pt x="522" y="886"/>
                  <a:pt x="522" y="886"/>
                </a:cubicBezTo>
                <a:cubicBezTo>
                  <a:pt x="520" y="885"/>
                  <a:pt x="520" y="885"/>
                  <a:pt x="520" y="883"/>
                </a:cubicBezTo>
                <a:close/>
                <a:moveTo>
                  <a:pt x="523" y="886"/>
                </a:moveTo>
                <a:cubicBezTo>
                  <a:pt x="523" y="886"/>
                  <a:pt x="523" y="886"/>
                  <a:pt x="523" y="886"/>
                </a:cubicBezTo>
                <a:cubicBezTo>
                  <a:pt x="523" y="886"/>
                  <a:pt x="523" y="886"/>
                  <a:pt x="523" y="886"/>
                </a:cubicBezTo>
                <a:cubicBezTo>
                  <a:pt x="523" y="886"/>
                  <a:pt x="523" y="886"/>
                  <a:pt x="523" y="886"/>
                </a:cubicBezTo>
                <a:cubicBezTo>
                  <a:pt x="523" y="886"/>
                  <a:pt x="523" y="886"/>
                  <a:pt x="523" y="886"/>
                </a:cubicBezTo>
                <a:cubicBezTo>
                  <a:pt x="523" y="886"/>
                  <a:pt x="523" y="886"/>
                  <a:pt x="523" y="886"/>
                </a:cubicBezTo>
                <a:close/>
                <a:moveTo>
                  <a:pt x="90" y="166"/>
                </a:moveTo>
                <a:cubicBezTo>
                  <a:pt x="91" y="168"/>
                  <a:pt x="90" y="168"/>
                  <a:pt x="89" y="168"/>
                </a:cubicBezTo>
                <a:cubicBezTo>
                  <a:pt x="89" y="168"/>
                  <a:pt x="89" y="168"/>
                  <a:pt x="89" y="168"/>
                </a:cubicBezTo>
                <a:cubicBezTo>
                  <a:pt x="88" y="168"/>
                  <a:pt x="88" y="168"/>
                  <a:pt x="88" y="167"/>
                </a:cubicBezTo>
                <a:cubicBezTo>
                  <a:pt x="88" y="167"/>
                  <a:pt x="89" y="166"/>
                  <a:pt x="89" y="166"/>
                </a:cubicBezTo>
                <a:cubicBezTo>
                  <a:pt x="90" y="166"/>
                  <a:pt x="90" y="166"/>
                  <a:pt x="90" y="166"/>
                </a:cubicBezTo>
                <a:close/>
                <a:moveTo>
                  <a:pt x="456" y="857"/>
                </a:moveTo>
                <a:cubicBezTo>
                  <a:pt x="457" y="858"/>
                  <a:pt x="457" y="858"/>
                  <a:pt x="457" y="858"/>
                </a:cubicBezTo>
                <a:cubicBezTo>
                  <a:pt x="457" y="858"/>
                  <a:pt x="457" y="858"/>
                  <a:pt x="456" y="859"/>
                </a:cubicBezTo>
                <a:cubicBezTo>
                  <a:pt x="456" y="859"/>
                  <a:pt x="456" y="859"/>
                  <a:pt x="455" y="859"/>
                </a:cubicBezTo>
                <a:cubicBezTo>
                  <a:pt x="455" y="859"/>
                  <a:pt x="454" y="858"/>
                  <a:pt x="455" y="858"/>
                </a:cubicBezTo>
                <a:cubicBezTo>
                  <a:pt x="455" y="857"/>
                  <a:pt x="456" y="857"/>
                  <a:pt x="456" y="857"/>
                </a:cubicBezTo>
                <a:close/>
                <a:moveTo>
                  <a:pt x="457" y="858"/>
                </a:moveTo>
                <a:cubicBezTo>
                  <a:pt x="457" y="858"/>
                  <a:pt x="457" y="858"/>
                  <a:pt x="457" y="858"/>
                </a:cubicBezTo>
                <a:cubicBezTo>
                  <a:pt x="457" y="858"/>
                  <a:pt x="457" y="858"/>
                  <a:pt x="457" y="858"/>
                </a:cubicBezTo>
                <a:cubicBezTo>
                  <a:pt x="457" y="858"/>
                  <a:pt x="457" y="858"/>
                  <a:pt x="457" y="858"/>
                </a:cubicBezTo>
                <a:close/>
                <a:moveTo>
                  <a:pt x="305" y="810"/>
                </a:moveTo>
                <a:cubicBezTo>
                  <a:pt x="305" y="810"/>
                  <a:pt x="305" y="811"/>
                  <a:pt x="305" y="812"/>
                </a:cubicBezTo>
                <a:cubicBezTo>
                  <a:pt x="304" y="811"/>
                  <a:pt x="304" y="811"/>
                  <a:pt x="304" y="810"/>
                </a:cubicBezTo>
                <a:cubicBezTo>
                  <a:pt x="304" y="810"/>
                  <a:pt x="304" y="809"/>
                  <a:pt x="304" y="809"/>
                </a:cubicBezTo>
                <a:cubicBezTo>
                  <a:pt x="304" y="809"/>
                  <a:pt x="305" y="809"/>
                  <a:pt x="305" y="810"/>
                </a:cubicBezTo>
                <a:close/>
                <a:moveTo>
                  <a:pt x="33" y="305"/>
                </a:moveTo>
                <a:cubicBezTo>
                  <a:pt x="34" y="305"/>
                  <a:pt x="35" y="305"/>
                  <a:pt x="35" y="306"/>
                </a:cubicBezTo>
                <a:cubicBezTo>
                  <a:pt x="35" y="306"/>
                  <a:pt x="35" y="306"/>
                  <a:pt x="35" y="306"/>
                </a:cubicBezTo>
                <a:cubicBezTo>
                  <a:pt x="34" y="306"/>
                  <a:pt x="34" y="306"/>
                  <a:pt x="33" y="306"/>
                </a:cubicBezTo>
                <a:cubicBezTo>
                  <a:pt x="33" y="306"/>
                  <a:pt x="33" y="305"/>
                  <a:pt x="33" y="305"/>
                </a:cubicBezTo>
                <a:close/>
                <a:moveTo>
                  <a:pt x="2" y="260"/>
                </a:moveTo>
                <a:cubicBezTo>
                  <a:pt x="2" y="260"/>
                  <a:pt x="2" y="260"/>
                  <a:pt x="2" y="260"/>
                </a:cubicBezTo>
                <a:cubicBezTo>
                  <a:pt x="2" y="260"/>
                  <a:pt x="2" y="260"/>
                  <a:pt x="2" y="260"/>
                </a:cubicBezTo>
                <a:cubicBezTo>
                  <a:pt x="2" y="260"/>
                  <a:pt x="2" y="260"/>
                  <a:pt x="2" y="260"/>
                </a:cubicBezTo>
                <a:close/>
                <a:moveTo>
                  <a:pt x="1" y="259"/>
                </a:moveTo>
                <a:cubicBezTo>
                  <a:pt x="1" y="259"/>
                  <a:pt x="2" y="260"/>
                  <a:pt x="2" y="260"/>
                </a:cubicBezTo>
                <a:cubicBezTo>
                  <a:pt x="2" y="260"/>
                  <a:pt x="1" y="260"/>
                  <a:pt x="1" y="260"/>
                </a:cubicBezTo>
                <a:cubicBezTo>
                  <a:pt x="0" y="260"/>
                  <a:pt x="0" y="259"/>
                  <a:pt x="0" y="259"/>
                </a:cubicBezTo>
                <a:cubicBezTo>
                  <a:pt x="0" y="259"/>
                  <a:pt x="1" y="259"/>
                  <a:pt x="1" y="259"/>
                </a:cubicBezTo>
                <a:close/>
                <a:moveTo>
                  <a:pt x="304" y="719"/>
                </a:moveTo>
                <a:cubicBezTo>
                  <a:pt x="304" y="719"/>
                  <a:pt x="304" y="719"/>
                  <a:pt x="304" y="719"/>
                </a:cubicBezTo>
                <a:cubicBezTo>
                  <a:pt x="304" y="719"/>
                  <a:pt x="304" y="719"/>
                  <a:pt x="304" y="719"/>
                </a:cubicBezTo>
                <a:cubicBezTo>
                  <a:pt x="304" y="719"/>
                  <a:pt x="304" y="719"/>
                  <a:pt x="304" y="719"/>
                </a:cubicBezTo>
                <a:close/>
                <a:moveTo>
                  <a:pt x="302" y="718"/>
                </a:moveTo>
                <a:cubicBezTo>
                  <a:pt x="303" y="718"/>
                  <a:pt x="303" y="719"/>
                  <a:pt x="304" y="719"/>
                </a:cubicBezTo>
                <a:cubicBezTo>
                  <a:pt x="303" y="719"/>
                  <a:pt x="302" y="720"/>
                  <a:pt x="302" y="718"/>
                </a:cubicBezTo>
                <a:close/>
                <a:moveTo>
                  <a:pt x="58" y="145"/>
                </a:moveTo>
                <a:cubicBezTo>
                  <a:pt x="59" y="145"/>
                  <a:pt x="60" y="145"/>
                  <a:pt x="61" y="145"/>
                </a:cubicBezTo>
                <a:cubicBezTo>
                  <a:pt x="61" y="145"/>
                  <a:pt x="61" y="145"/>
                  <a:pt x="61" y="145"/>
                </a:cubicBezTo>
                <a:cubicBezTo>
                  <a:pt x="60" y="145"/>
                  <a:pt x="59" y="145"/>
                  <a:pt x="58" y="145"/>
                </a:cubicBezTo>
                <a:cubicBezTo>
                  <a:pt x="58" y="145"/>
                  <a:pt x="58" y="145"/>
                  <a:pt x="58" y="145"/>
                </a:cubicBezTo>
                <a:close/>
                <a:moveTo>
                  <a:pt x="34" y="322"/>
                </a:moveTo>
                <a:cubicBezTo>
                  <a:pt x="34" y="322"/>
                  <a:pt x="35" y="322"/>
                  <a:pt x="35" y="322"/>
                </a:cubicBezTo>
                <a:cubicBezTo>
                  <a:pt x="36" y="322"/>
                  <a:pt x="36" y="323"/>
                  <a:pt x="36" y="323"/>
                </a:cubicBezTo>
                <a:cubicBezTo>
                  <a:pt x="36" y="324"/>
                  <a:pt x="35" y="324"/>
                  <a:pt x="35" y="324"/>
                </a:cubicBezTo>
                <a:cubicBezTo>
                  <a:pt x="34" y="324"/>
                  <a:pt x="34" y="323"/>
                  <a:pt x="34" y="322"/>
                </a:cubicBezTo>
                <a:close/>
                <a:moveTo>
                  <a:pt x="31" y="255"/>
                </a:moveTo>
                <a:cubicBezTo>
                  <a:pt x="31" y="255"/>
                  <a:pt x="32" y="254"/>
                  <a:pt x="32" y="254"/>
                </a:cubicBezTo>
                <a:cubicBezTo>
                  <a:pt x="33" y="254"/>
                  <a:pt x="33" y="255"/>
                  <a:pt x="33" y="255"/>
                </a:cubicBezTo>
                <a:cubicBezTo>
                  <a:pt x="33" y="256"/>
                  <a:pt x="32" y="256"/>
                  <a:pt x="32" y="256"/>
                </a:cubicBezTo>
                <a:cubicBezTo>
                  <a:pt x="32" y="256"/>
                  <a:pt x="31" y="256"/>
                  <a:pt x="31" y="255"/>
                </a:cubicBezTo>
                <a:close/>
                <a:moveTo>
                  <a:pt x="250" y="751"/>
                </a:moveTo>
                <a:cubicBezTo>
                  <a:pt x="250" y="751"/>
                  <a:pt x="251" y="752"/>
                  <a:pt x="251" y="752"/>
                </a:cubicBezTo>
                <a:cubicBezTo>
                  <a:pt x="251" y="752"/>
                  <a:pt x="250" y="753"/>
                  <a:pt x="250" y="753"/>
                </a:cubicBezTo>
                <a:cubicBezTo>
                  <a:pt x="250" y="752"/>
                  <a:pt x="249" y="752"/>
                  <a:pt x="249" y="752"/>
                </a:cubicBezTo>
                <a:cubicBezTo>
                  <a:pt x="249" y="752"/>
                  <a:pt x="250" y="751"/>
                  <a:pt x="250" y="751"/>
                </a:cubicBezTo>
                <a:close/>
                <a:moveTo>
                  <a:pt x="17" y="243"/>
                </a:moveTo>
                <a:cubicBezTo>
                  <a:pt x="18" y="243"/>
                  <a:pt x="18" y="244"/>
                  <a:pt x="18" y="244"/>
                </a:cubicBezTo>
                <a:cubicBezTo>
                  <a:pt x="18" y="244"/>
                  <a:pt x="17" y="245"/>
                  <a:pt x="17" y="245"/>
                </a:cubicBezTo>
                <a:cubicBezTo>
                  <a:pt x="17" y="245"/>
                  <a:pt x="16" y="244"/>
                  <a:pt x="16" y="244"/>
                </a:cubicBezTo>
                <a:cubicBezTo>
                  <a:pt x="17" y="244"/>
                  <a:pt x="17" y="243"/>
                  <a:pt x="17" y="243"/>
                </a:cubicBezTo>
                <a:close/>
                <a:moveTo>
                  <a:pt x="280" y="751"/>
                </a:moveTo>
                <a:cubicBezTo>
                  <a:pt x="280" y="751"/>
                  <a:pt x="281" y="750"/>
                  <a:pt x="281" y="751"/>
                </a:cubicBezTo>
                <a:cubicBezTo>
                  <a:pt x="281" y="751"/>
                  <a:pt x="281" y="751"/>
                  <a:pt x="281" y="752"/>
                </a:cubicBezTo>
                <a:cubicBezTo>
                  <a:pt x="281" y="752"/>
                  <a:pt x="281" y="752"/>
                  <a:pt x="281" y="752"/>
                </a:cubicBezTo>
                <a:cubicBezTo>
                  <a:pt x="280" y="752"/>
                  <a:pt x="280" y="751"/>
                  <a:pt x="280" y="751"/>
                </a:cubicBezTo>
                <a:close/>
                <a:moveTo>
                  <a:pt x="297" y="792"/>
                </a:moveTo>
                <a:cubicBezTo>
                  <a:pt x="296" y="792"/>
                  <a:pt x="295" y="791"/>
                  <a:pt x="295" y="789"/>
                </a:cubicBezTo>
                <a:cubicBezTo>
                  <a:pt x="297" y="789"/>
                  <a:pt x="297" y="791"/>
                  <a:pt x="297" y="792"/>
                </a:cubicBezTo>
                <a:close/>
                <a:moveTo>
                  <a:pt x="297" y="792"/>
                </a:moveTo>
                <a:cubicBezTo>
                  <a:pt x="297" y="793"/>
                  <a:pt x="297" y="793"/>
                  <a:pt x="297" y="793"/>
                </a:cubicBezTo>
                <a:cubicBezTo>
                  <a:pt x="297" y="793"/>
                  <a:pt x="297" y="793"/>
                  <a:pt x="297" y="793"/>
                </a:cubicBezTo>
                <a:cubicBezTo>
                  <a:pt x="297" y="793"/>
                  <a:pt x="297" y="793"/>
                  <a:pt x="297" y="793"/>
                </a:cubicBezTo>
                <a:cubicBezTo>
                  <a:pt x="297" y="792"/>
                  <a:pt x="297" y="792"/>
                  <a:pt x="297" y="792"/>
                </a:cubicBezTo>
                <a:cubicBezTo>
                  <a:pt x="297" y="792"/>
                  <a:pt x="297" y="792"/>
                  <a:pt x="297" y="792"/>
                </a:cubicBezTo>
                <a:close/>
                <a:moveTo>
                  <a:pt x="52" y="162"/>
                </a:moveTo>
                <a:cubicBezTo>
                  <a:pt x="52" y="162"/>
                  <a:pt x="52" y="162"/>
                  <a:pt x="52" y="162"/>
                </a:cubicBezTo>
                <a:cubicBezTo>
                  <a:pt x="52" y="162"/>
                  <a:pt x="51" y="162"/>
                  <a:pt x="51" y="162"/>
                </a:cubicBezTo>
                <a:cubicBezTo>
                  <a:pt x="51" y="162"/>
                  <a:pt x="51" y="161"/>
                  <a:pt x="52" y="161"/>
                </a:cubicBezTo>
                <a:cubicBezTo>
                  <a:pt x="52" y="161"/>
                  <a:pt x="52" y="162"/>
                  <a:pt x="52" y="162"/>
                </a:cubicBezTo>
                <a:close/>
                <a:moveTo>
                  <a:pt x="85" y="169"/>
                </a:moveTo>
                <a:cubicBezTo>
                  <a:pt x="85" y="169"/>
                  <a:pt x="85" y="169"/>
                  <a:pt x="85" y="169"/>
                </a:cubicBezTo>
                <a:cubicBezTo>
                  <a:pt x="85" y="169"/>
                  <a:pt x="85" y="169"/>
                  <a:pt x="85" y="169"/>
                </a:cubicBezTo>
                <a:cubicBezTo>
                  <a:pt x="85" y="169"/>
                  <a:pt x="85" y="168"/>
                  <a:pt x="85" y="169"/>
                </a:cubicBezTo>
                <a:close/>
                <a:moveTo>
                  <a:pt x="85" y="169"/>
                </a:moveTo>
                <a:cubicBezTo>
                  <a:pt x="86" y="169"/>
                  <a:pt x="87" y="170"/>
                  <a:pt x="87" y="171"/>
                </a:cubicBezTo>
                <a:cubicBezTo>
                  <a:pt x="86" y="171"/>
                  <a:pt x="85" y="171"/>
                  <a:pt x="85" y="169"/>
                </a:cubicBezTo>
                <a:close/>
                <a:moveTo>
                  <a:pt x="5" y="255"/>
                </a:moveTo>
                <a:cubicBezTo>
                  <a:pt x="5" y="255"/>
                  <a:pt x="5" y="256"/>
                  <a:pt x="5" y="256"/>
                </a:cubicBezTo>
                <a:cubicBezTo>
                  <a:pt x="5" y="256"/>
                  <a:pt x="5" y="256"/>
                  <a:pt x="4" y="256"/>
                </a:cubicBezTo>
                <a:cubicBezTo>
                  <a:pt x="4" y="257"/>
                  <a:pt x="3" y="257"/>
                  <a:pt x="3" y="255"/>
                </a:cubicBezTo>
                <a:cubicBezTo>
                  <a:pt x="3" y="255"/>
                  <a:pt x="4" y="255"/>
                  <a:pt x="5" y="255"/>
                </a:cubicBezTo>
                <a:close/>
                <a:moveTo>
                  <a:pt x="2" y="260"/>
                </a:moveTo>
                <a:cubicBezTo>
                  <a:pt x="2" y="260"/>
                  <a:pt x="2" y="260"/>
                  <a:pt x="2" y="260"/>
                </a:cubicBezTo>
                <a:cubicBezTo>
                  <a:pt x="2" y="260"/>
                  <a:pt x="2" y="260"/>
                  <a:pt x="2" y="260"/>
                </a:cubicBezTo>
                <a:cubicBezTo>
                  <a:pt x="2" y="260"/>
                  <a:pt x="2" y="260"/>
                  <a:pt x="2" y="260"/>
                </a:cubicBezTo>
                <a:close/>
                <a:moveTo>
                  <a:pt x="5" y="261"/>
                </a:moveTo>
                <a:cubicBezTo>
                  <a:pt x="4" y="261"/>
                  <a:pt x="3" y="261"/>
                  <a:pt x="2" y="262"/>
                </a:cubicBezTo>
                <a:cubicBezTo>
                  <a:pt x="2" y="261"/>
                  <a:pt x="2" y="261"/>
                  <a:pt x="2" y="260"/>
                </a:cubicBezTo>
                <a:cubicBezTo>
                  <a:pt x="3" y="260"/>
                  <a:pt x="4" y="260"/>
                  <a:pt x="5" y="261"/>
                </a:cubicBezTo>
                <a:cubicBezTo>
                  <a:pt x="5" y="261"/>
                  <a:pt x="5" y="261"/>
                  <a:pt x="5" y="261"/>
                </a:cubicBezTo>
                <a:close/>
                <a:moveTo>
                  <a:pt x="2" y="262"/>
                </a:moveTo>
                <a:cubicBezTo>
                  <a:pt x="2" y="262"/>
                  <a:pt x="2" y="262"/>
                  <a:pt x="2" y="262"/>
                </a:cubicBezTo>
                <a:cubicBezTo>
                  <a:pt x="2" y="262"/>
                  <a:pt x="2" y="262"/>
                  <a:pt x="2" y="262"/>
                </a:cubicBezTo>
                <a:cubicBezTo>
                  <a:pt x="2" y="262"/>
                  <a:pt x="2" y="262"/>
                  <a:pt x="2" y="262"/>
                </a:cubicBezTo>
                <a:cubicBezTo>
                  <a:pt x="2" y="262"/>
                  <a:pt x="2" y="262"/>
                  <a:pt x="2" y="262"/>
                </a:cubicBezTo>
                <a:close/>
                <a:moveTo>
                  <a:pt x="5" y="273"/>
                </a:moveTo>
                <a:cubicBezTo>
                  <a:pt x="5" y="273"/>
                  <a:pt x="5" y="273"/>
                  <a:pt x="5" y="273"/>
                </a:cubicBezTo>
                <a:cubicBezTo>
                  <a:pt x="5" y="273"/>
                  <a:pt x="5" y="273"/>
                  <a:pt x="5" y="273"/>
                </a:cubicBezTo>
                <a:cubicBezTo>
                  <a:pt x="6" y="273"/>
                  <a:pt x="6" y="273"/>
                  <a:pt x="6" y="273"/>
                </a:cubicBezTo>
                <a:cubicBezTo>
                  <a:pt x="6" y="273"/>
                  <a:pt x="6" y="273"/>
                  <a:pt x="5" y="273"/>
                </a:cubicBezTo>
                <a:close/>
                <a:moveTo>
                  <a:pt x="2" y="285"/>
                </a:moveTo>
                <a:cubicBezTo>
                  <a:pt x="1" y="285"/>
                  <a:pt x="1" y="285"/>
                  <a:pt x="0" y="285"/>
                </a:cubicBezTo>
                <a:cubicBezTo>
                  <a:pt x="0" y="285"/>
                  <a:pt x="0" y="285"/>
                  <a:pt x="0" y="284"/>
                </a:cubicBezTo>
                <a:cubicBezTo>
                  <a:pt x="0" y="284"/>
                  <a:pt x="1" y="284"/>
                  <a:pt x="1" y="284"/>
                </a:cubicBezTo>
                <a:cubicBezTo>
                  <a:pt x="1" y="284"/>
                  <a:pt x="2" y="285"/>
                  <a:pt x="2" y="285"/>
                </a:cubicBezTo>
                <a:close/>
                <a:moveTo>
                  <a:pt x="13" y="289"/>
                </a:moveTo>
                <a:cubicBezTo>
                  <a:pt x="13" y="289"/>
                  <a:pt x="13" y="289"/>
                  <a:pt x="13" y="288"/>
                </a:cubicBezTo>
                <a:cubicBezTo>
                  <a:pt x="13" y="288"/>
                  <a:pt x="13" y="288"/>
                  <a:pt x="13" y="288"/>
                </a:cubicBezTo>
                <a:cubicBezTo>
                  <a:pt x="13" y="288"/>
                  <a:pt x="13" y="289"/>
                  <a:pt x="13" y="289"/>
                </a:cubicBezTo>
                <a:cubicBezTo>
                  <a:pt x="13" y="289"/>
                  <a:pt x="13" y="289"/>
                  <a:pt x="13" y="289"/>
                </a:cubicBezTo>
                <a:close/>
                <a:moveTo>
                  <a:pt x="331" y="452"/>
                </a:moveTo>
                <a:cubicBezTo>
                  <a:pt x="332" y="452"/>
                  <a:pt x="332" y="452"/>
                  <a:pt x="332" y="452"/>
                </a:cubicBezTo>
                <a:cubicBezTo>
                  <a:pt x="332" y="452"/>
                  <a:pt x="332" y="453"/>
                  <a:pt x="332" y="453"/>
                </a:cubicBezTo>
                <a:cubicBezTo>
                  <a:pt x="332" y="453"/>
                  <a:pt x="332" y="453"/>
                  <a:pt x="332" y="453"/>
                </a:cubicBezTo>
                <a:cubicBezTo>
                  <a:pt x="332" y="453"/>
                  <a:pt x="332" y="453"/>
                  <a:pt x="331" y="452"/>
                </a:cubicBezTo>
                <a:close/>
                <a:moveTo>
                  <a:pt x="230" y="475"/>
                </a:moveTo>
                <a:cubicBezTo>
                  <a:pt x="230" y="476"/>
                  <a:pt x="229" y="475"/>
                  <a:pt x="229" y="475"/>
                </a:cubicBezTo>
                <a:cubicBezTo>
                  <a:pt x="230" y="474"/>
                  <a:pt x="230" y="474"/>
                  <a:pt x="230" y="474"/>
                </a:cubicBezTo>
                <a:cubicBezTo>
                  <a:pt x="230" y="474"/>
                  <a:pt x="231" y="474"/>
                  <a:pt x="231" y="474"/>
                </a:cubicBezTo>
                <a:cubicBezTo>
                  <a:pt x="231" y="475"/>
                  <a:pt x="231" y="475"/>
                  <a:pt x="230" y="475"/>
                </a:cubicBezTo>
                <a:close/>
                <a:moveTo>
                  <a:pt x="317" y="721"/>
                </a:moveTo>
                <a:cubicBezTo>
                  <a:pt x="317" y="722"/>
                  <a:pt x="317" y="722"/>
                  <a:pt x="317" y="722"/>
                </a:cubicBezTo>
                <a:cubicBezTo>
                  <a:pt x="317" y="722"/>
                  <a:pt x="317" y="722"/>
                  <a:pt x="316" y="722"/>
                </a:cubicBezTo>
                <a:cubicBezTo>
                  <a:pt x="317" y="721"/>
                  <a:pt x="317" y="721"/>
                  <a:pt x="317" y="721"/>
                </a:cubicBezTo>
                <a:cubicBezTo>
                  <a:pt x="317" y="721"/>
                  <a:pt x="317" y="721"/>
                  <a:pt x="317" y="721"/>
                </a:cubicBezTo>
                <a:close/>
                <a:moveTo>
                  <a:pt x="289" y="712"/>
                </a:moveTo>
                <a:cubicBezTo>
                  <a:pt x="289" y="712"/>
                  <a:pt x="289" y="713"/>
                  <a:pt x="289" y="713"/>
                </a:cubicBezTo>
                <a:cubicBezTo>
                  <a:pt x="289" y="713"/>
                  <a:pt x="289" y="713"/>
                  <a:pt x="289" y="713"/>
                </a:cubicBezTo>
                <a:cubicBezTo>
                  <a:pt x="288" y="713"/>
                  <a:pt x="288" y="712"/>
                  <a:pt x="288" y="712"/>
                </a:cubicBezTo>
                <a:cubicBezTo>
                  <a:pt x="289" y="712"/>
                  <a:pt x="289" y="712"/>
                  <a:pt x="289" y="712"/>
                </a:cubicBezTo>
                <a:close/>
                <a:moveTo>
                  <a:pt x="287" y="715"/>
                </a:moveTo>
                <a:cubicBezTo>
                  <a:pt x="286" y="716"/>
                  <a:pt x="286" y="716"/>
                  <a:pt x="286" y="716"/>
                </a:cubicBezTo>
                <a:cubicBezTo>
                  <a:pt x="286" y="715"/>
                  <a:pt x="285" y="715"/>
                  <a:pt x="286" y="715"/>
                </a:cubicBezTo>
                <a:cubicBezTo>
                  <a:pt x="286" y="715"/>
                  <a:pt x="286" y="714"/>
                  <a:pt x="286" y="714"/>
                </a:cubicBezTo>
                <a:cubicBezTo>
                  <a:pt x="287" y="715"/>
                  <a:pt x="287" y="715"/>
                  <a:pt x="287" y="715"/>
                </a:cubicBezTo>
                <a:close/>
                <a:moveTo>
                  <a:pt x="304" y="719"/>
                </a:moveTo>
                <a:cubicBezTo>
                  <a:pt x="304" y="719"/>
                  <a:pt x="304" y="719"/>
                  <a:pt x="304" y="719"/>
                </a:cubicBezTo>
                <a:cubicBezTo>
                  <a:pt x="304" y="719"/>
                  <a:pt x="304" y="719"/>
                  <a:pt x="304" y="719"/>
                </a:cubicBezTo>
                <a:cubicBezTo>
                  <a:pt x="304" y="719"/>
                  <a:pt x="304" y="719"/>
                  <a:pt x="304" y="719"/>
                </a:cubicBezTo>
                <a:close/>
                <a:moveTo>
                  <a:pt x="304" y="723"/>
                </a:moveTo>
                <a:cubicBezTo>
                  <a:pt x="302" y="722"/>
                  <a:pt x="303" y="720"/>
                  <a:pt x="304" y="719"/>
                </a:cubicBezTo>
                <a:cubicBezTo>
                  <a:pt x="304" y="720"/>
                  <a:pt x="304" y="722"/>
                  <a:pt x="304" y="723"/>
                </a:cubicBezTo>
                <a:close/>
                <a:moveTo>
                  <a:pt x="316" y="780"/>
                </a:moveTo>
                <a:cubicBezTo>
                  <a:pt x="316" y="780"/>
                  <a:pt x="316" y="780"/>
                  <a:pt x="316" y="780"/>
                </a:cubicBezTo>
                <a:cubicBezTo>
                  <a:pt x="316" y="780"/>
                  <a:pt x="316" y="780"/>
                  <a:pt x="316" y="781"/>
                </a:cubicBezTo>
                <a:cubicBezTo>
                  <a:pt x="316" y="780"/>
                  <a:pt x="316" y="780"/>
                  <a:pt x="316" y="780"/>
                </a:cubicBezTo>
                <a:close/>
                <a:moveTo>
                  <a:pt x="514" y="880"/>
                </a:moveTo>
                <a:cubicBezTo>
                  <a:pt x="515" y="880"/>
                  <a:pt x="515" y="881"/>
                  <a:pt x="516" y="881"/>
                </a:cubicBezTo>
                <a:cubicBezTo>
                  <a:pt x="516" y="881"/>
                  <a:pt x="515" y="882"/>
                  <a:pt x="515" y="882"/>
                </a:cubicBezTo>
                <a:cubicBezTo>
                  <a:pt x="515" y="882"/>
                  <a:pt x="515" y="882"/>
                  <a:pt x="514" y="882"/>
                </a:cubicBezTo>
                <a:cubicBezTo>
                  <a:pt x="514" y="881"/>
                  <a:pt x="514" y="881"/>
                  <a:pt x="514" y="880"/>
                </a:cubicBezTo>
                <a:close/>
                <a:moveTo>
                  <a:pt x="514" y="880"/>
                </a:moveTo>
                <a:cubicBezTo>
                  <a:pt x="514" y="880"/>
                  <a:pt x="514" y="880"/>
                  <a:pt x="514" y="880"/>
                </a:cubicBezTo>
                <a:cubicBezTo>
                  <a:pt x="514" y="880"/>
                  <a:pt x="514" y="880"/>
                  <a:pt x="514" y="880"/>
                </a:cubicBezTo>
                <a:cubicBezTo>
                  <a:pt x="514" y="880"/>
                  <a:pt x="514" y="880"/>
                  <a:pt x="514" y="880"/>
                </a:cubicBezTo>
                <a:close/>
                <a:moveTo>
                  <a:pt x="528" y="892"/>
                </a:moveTo>
                <a:cubicBezTo>
                  <a:pt x="528" y="892"/>
                  <a:pt x="528" y="893"/>
                  <a:pt x="528" y="893"/>
                </a:cubicBezTo>
                <a:cubicBezTo>
                  <a:pt x="528" y="894"/>
                  <a:pt x="528" y="894"/>
                  <a:pt x="527" y="894"/>
                </a:cubicBezTo>
                <a:cubicBezTo>
                  <a:pt x="527" y="894"/>
                  <a:pt x="527" y="893"/>
                  <a:pt x="527" y="893"/>
                </a:cubicBezTo>
                <a:cubicBezTo>
                  <a:pt x="527" y="893"/>
                  <a:pt x="527" y="892"/>
                  <a:pt x="528" y="892"/>
                </a:cubicBezTo>
                <a:close/>
                <a:moveTo>
                  <a:pt x="1" y="252"/>
                </a:moveTo>
                <a:cubicBezTo>
                  <a:pt x="1" y="252"/>
                  <a:pt x="1" y="252"/>
                  <a:pt x="2" y="252"/>
                </a:cubicBezTo>
                <a:cubicBezTo>
                  <a:pt x="1" y="253"/>
                  <a:pt x="1" y="253"/>
                  <a:pt x="1" y="253"/>
                </a:cubicBezTo>
                <a:cubicBezTo>
                  <a:pt x="1" y="253"/>
                  <a:pt x="1" y="253"/>
                  <a:pt x="1" y="253"/>
                </a:cubicBezTo>
                <a:cubicBezTo>
                  <a:pt x="1" y="253"/>
                  <a:pt x="1" y="252"/>
                  <a:pt x="1" y="252"/>
                </a:cubicBezTo>
                <a:close/>
                <a:moveTo>
                  <a:pt x="29" y="255"/>
                </a:moveTo>
                <a:cubicBezTo>
                  <a:pt x="28" y="255"/>
                  <a:pt x="28" y="255"/>
                  <a:pt x="28" y="255"/>
                </a:cubicBezTo>
                <a:cubicBezTo>
                  <a:pt x="28" y="255"/>
                  <a:pt x="29" y="255"/>
                  <a:pt x="29" y="255"/>
                </a:cubicBezTo>
                <a:cubicBezTo>
                  <a:pt x="29" y="255"/>
                  <a:pt x="29" y="255"/>
                  <a:pt x="29" y="255"/>
                </a:cubicBezTo>
                <a:close/>
                <a:moveTo>
                  <a:pt x="41" y="140"/>
                </a:moveTo>
                <a:cubicBezTo>
                  <a:pt x="41" y="140"/>
                  <a:pt x="41" y="141"/>
                  <a:pt x="41" y="141"/>
                </a:cubicBezTo>
                <a:cubicBezTo>
                  <a:pt x="41" y="140"/>
                  <a:pt x="40" y="140"/>
                  <a:pt x="40" y="140"/>
                </a:cubicBezTo>
                <a:cubicBezTo>
                  <a:pt x="40" y="140"/>
                  <a:pt x="41" y="140"/>
                  <a:pt x="41" y="140"/>
                </a:cubicBezTo>
                <a:cubicBezTo>
                  <a:pt x="41" y="140"/>
                  <a:pt x="41" y="140"/>
                  <a:pt x="41" y="140"/>
                </a:cubicBezTo>
                <a:close/>
                <a:moveTo>
                  <a:pt x="38" y="280"/>
                </a:moveTo>
                <a:cubicBezTo>
                  <a:pt x="38" y="280"/>
                  <a:pt x="38" y="280"/>
                  <a:pt x="38" y="280"/>
                </a:cubicBezTo>
                <a:cubicBezTo>
                  <a:pt x="38" y="280"/>
                  <a:pt x="38" y="280"/>
                  <a:pt x="38" y="281"/>
                </a:cubicBezTo>
                <a:cubicBezTo>
                  <a:pt x="38" y="280"/>
                  <a:pt x="38" y="280"/>
                  <a:pt x="38" y="280"/>
                </a:cubicBezTo>
                <a:cubicBezTo>
                  <a:pt x="38" y="280"/>
                  <a:pt x="38" y="280"/>
                  <a:pt x="38" y="280"/>
                </a:cubicBezTo>
                <a:close/>
                <a:moveTo>
                  <a:pt x="24" y="224"/>
                </a:moveTo>
                <a:cubicBezTo>
                  <a:pt x="24" y="224"/>
                  <a:pt x="24" y="224"/>
                  <a:pt x="24" y="223"/>
                </a:cubicBezTo>
                <a:cubicBezTo>
                  <a:pt x="24" y="223"/>
                  <a:pt x="24" y="223"/>
                  <a:pt x="24" y="223"/>
                </a:cubicBezTo>
                <a:cubicBezTo>
                  <a:pt x="24" y="223"/>
                  <a:pt x="25" y="223"/>
                  <a:pt x="25" y="223"/>
                </a:cubicBezTo>
                <a:cubicBezTo>
                  <a:pt x="25" y="224"/>
                  <a:pt x="24" y="224"/>
                  <a:pt x="24" y="224"/>
                </a:cubicBezTo>
                <a:close/>
                <a:moveTo>
                  <a:pt x="340" y="470"/>
                </a:moveTo>
                <a:cubicBezTo>
                  <a:pt x="340" y="469"/>
                  <a:pt x="340" y="469"/>
                  <a:pt x="340" y="469"/>
                </a:cubicBezTo>
                <a:cubicBezTo>
                  <a:pt x="340" y="469"/>
                  <a:pt x="341" y="469"/>
                  <a:pt x="341" y="469"/>
                </a:cubicBezTo>
                <a:cubicBezTo>
                  <a:pt x="341" y="469"/>
                  <a:pt x="340" y="470"/>
                  <a:pt x="340" y="470"/>
                </a:cubicBezTo>
                <a:cubicBezTo>
                  <a:pt x="340" y="470"/>
                  <a:pt x="340" y="470"/>
                  <a:pt x="340" y="470"/>
                </a:cubicBezTo>
                <a:close/>
                <a:moveTo>
                  <a:pt x="19" y="203"/>
                </a:moveTo>
                <a:cubicBezTo>
                  <a:pt x="19" y="203"/>
                  <a:pt x="19" y="203"/>
                  <a:pt x="20" y="203"/>
                </a:cubicBezTo>
                <a:cubicBezTo>
                  <a:pt x="20" y="203"/>
                  <a:pt x="20" y="203"/>
                  <a:pt x="20" y="203"/>
                </a:cubicBezTo>
                <a:cubicBezTo>
                  <a:pt x="20" y="203"/>
                  <a:pt x="19" y="203"/>
                  <a:pt x="19" y="203"/>
                </a:cubicBezTo>
                <a:cubicBezTo>
                  <a:pt x="19" y="203"/>
                  <a:pt x="19" y="203"/>
                  <a:pt x="19" y="203"/>
                </a:cubicBezTo>
                <a:close/>
                <a:moveTo>
                  <a:pt x="273" y="716"/>
                </a:moveTo>
                <a:cubicBezTo>
                  <a:pt x="273" y="716"/>
                  <a:pt x="273" y="717"/>
                  <a:pt x="274" y="717"/>
                </a:cubicBezTo>
                <a:cubicBezTo>
                  <a:pt x="273" y="717"/>
                  <a:pt x="273" y="717"/>
                  <a:pt x="273" y="716"/>
                </a:cubicBezTo>
                <a:close/>
                <a:moveTo>
                  <a:pt x="274" y="717"/>
                </a:moveTo>
                <a:cubicBezTo>
                  <a:pt x="274" y="717"/>
                  <a:pt x="274" y="717"/>
                  <a:pt x="275" y="717"/>
                </a:cubicBezTo>
                <a:cubicBezTo>
                  <a:pt x="275" y="717"/>
                  <a:pt x="274" y="718"/>
                  <a:pt x="274" y="718"/>
                </a:cubicBezTo>
                <a:cubicBezTo>
                  <a:pt x="274" y="718"/>
                  <a:pt x="274" y="718"/>
                  <a:pt x="274" y="718"/>
                </a:cubicBezTo>
                <a:cubicBezTo>
                  <a:pt x="274" y="717"/>
                  <a:pt x="274" y="717"/>
                  <a:pt x="274" y="717"/>
                </a:cubicBezTo>
                <a:close/>
                <a:moveTo>
                  <a:pt x="517" y="915"/>
                </a:moveTo>
                <a:cubicBezTo>
                  <a:pt x="517" y="916"/>
                  <a:pt x="517" y="916"/>
                  <a:pt x="518" y="916"/>
                </a:cubicBezTo>
                <a:cubicBezTo>
                  <a:pt x="517" y="916"/>
                  <a:pt x="517" y="916"/>
                  <a:pt x="517" y="916"/>
                </a:cubicBezTo>
                <a:cubicBezTo>
                  <a:pt x="517" y="916"/>
                  <a:pt x="517" y="916"/>
                  <a:pt x="517" y="916"/>
                </a:cubicBezTo>
                <a:cubicBezTo>
                  <a:pt x="517" y="915"/>
                  <a:pt x="517" y="915"/>
                  <a:pt x="517" y="915"/>
                </a:cubicBezTo>
                <a:close/>
                <a:moveTo>
                  <a:pt x="282" y="730"/>
                </a:moveTo>
                <a:cubicBezTo>
                  <a:pt x="282" y="730"/>
                  <a:pt x="282" y="730"/>
                  <a:pt x="282" y="730"/>
                </a:cubicBezTo>
                <a:cubicBezTo>
                  <a:pt x="283" y="730"/>
                  <a:pt x="283" y="730"/>
                  <a:pt x="283" y="730"/>
                </a:cubicBezTo>
                <a:cubicBezTo>
                  <a:pt x="283" y="730"/>
                  <a:pt x="283" y="730"/>
                  <a:pt x="282" y="730"/>
                </a:cubicBezTo>
                <a:cubicBezTo>
                  <a:pt x="282" y="730"/>
                  <a:pt x="282" y="730"/>
                  <a:pt x="282" y="730"/>
                </a:cubicBezTo>
                <a:close/>
                <a:moveTo>
                  <a:pt x="283" y="730"/>
                </a:moveTo>
                <a:cubicBezTo>
                  <a:pt x="283" y="730"/>
                  <a:pt x="283" y="730"/>
                  <a:pt x="283" y="730"/>
                </a:cubicBezTo>
                <a:cubicBezTo>
                  <a:pt x="283" y="730"/>
                  <a:pt x="283" y="730"/>
                  <a:pt x="283" y="730"/>
                </a:cubicBezTo>
                <a:cubicBezTo>
                  <a:pt x="284" y="730"/>
                  <a:pt x="285" y="729"/>
                  <a:pt x="285" y="730"/>
                </a:cubicBezTo>
                <a:cubicBezTo>
                  <a:pt x="286" y="732"/>
                  <a:pt x="286" y="733"/>
                  <a:pt x="286" y="735"/>
                </a:cubicBezTo>
                <a:cubicBezTo>
                  <a:pt x="285" y="733"/>
                  <a:pt x="284" y="732"/>
                  <a:pt x="283" y="730"/>
                </a:cubicBezTo>
                <a:cubicBezTo>
                  <a:pt x="283" y="730"/>
                  <a:pt x="283" y="730"/>
                  <a:pt x="283" y="730"/>
                </a:cubicBezTo>
                <a:close/>
                <a:moveTo>
                  <a:pt x="298" y="754"/>
                </a:moveTo>
                <a:cubicBezTo>
                  <a:pt x="298" y="754"/>
                  <a:pt x="299" y="755"/>
                  <a:pt x="299" y="755"/>
                </a:cubicBezTo>
                <a:cubicBezTo>
                  <a:pt x="298" y="755"/>
                  <a:pt x="298" y="755"/>
                  <a:pt x="298" y="755"/>
                </a:cubicBezTo>
                <a:cubicBezTo>
                  <a:pt x="298" y="755"/>
                  <a:pt x="298" y="754"/>
                  <a:pt x="298" y="754"/>
                </a:cubicBezTo>
                <a:cubicBezTo>
                  <a:pt x="298" y="754"/>
                  <a:pt x="298" y="754"/>
                  <a:pt x="298" y="754"/>
                </a:cubicBezTo>
                <a:close/>
                <a:moveTo>
                  <a:pt x="323" y="757"/>
                </a:moveTo>
                <a:cubicBezTo>
                  <a:pt x="323" y="757"/>
                  <a:pt x="323" y="757"/>
                  <a:pt x="323" y="757"/>
                </a:cubicBezTo>
                <a:cubicBezTo>
                  <a:pt x="323" y="757"/>
                  <a:pt x="323" y="758"/>
                  <a:pt x="323" y="758"/>
                </a:cubicBezTo>
                <a:cubicBezTo>
                  <a:pt x="322" y="758"/>
                  <a:pt x="322" y="757"/>
                  <a:pt x="322" y="757"/>
                </a:cubicBezTo>
                <a:cubicBezTo>
                  <a:pt x="322" y="757"/>
                  <a:pt x="323" y="757"/>
                  <a:pt x="323" y="757"/>
                </a:cubicBezTo>
                <a:close/>
                <a:moveTo>
                  <a:pt x="318" y="759"/>
                </a:moveTo>
                <a:cubicBezTo>
                  <a:pt x="318" y="760"/>
                  <a:pt x="318" y="760"/>
                  <a:pt x="318" y="760"/>
                </a:cubicBezTo>
                <a:cubicBezTo>
                  <a:pt x="318" y="760"/>
                  <a:pt x="318" y="760"/>
                  <a:pt x="318" y="761"/>
                </a:cubicBezTo>
                <a:cubicBezTo>
                  <a:pt x="317" y="760"/>
                  <a:pt x="317" y="760"/>
                  <a:pt x="317" y="760"/>
                </a:cubicBezTo>
                <a:cubicBezTo>
                  <a:pt x="317" y="759"/>
                  <a:pt x="318" y="759"/>
                  <a:pt x="318" y="759"/>
                </a:cubicBezTo>
                <a:close/>
                <a:moveTo>
                  <a:pt x="12" y="170"/>
                </a:moveTo>
                <a:cubicBezTo>
                  <a:pt x="12" y="169"/>
                  <a:pt x="12" y="169"/>
                  <a:pt x="12" y="169"/>
                </a:cubicBezTo>
                <a:cubicBezTo>
                  <a:pt x="12" y="168"/>
                  <a:pt x="12" y="168"/>
                  <a:pt x="12" y="168"/>
                </a:cubicBezTo>
                <a:cubicBezTo>
                  <a:pt x="13" y="168"/>
                  <a:pt x="13" y="168"/>
                  <a:pt x="13" y="169"/>
                </a:cubicBezTo>
                <a:cubicBezTo>
                  <a:pt x="13" y="169"/>
                  <a:pt x="12" y="169"/>
                  <a:pt x="12" y="170"/>
                </a:cubicBezTo>
                <a:close/>
                <a:moveTo>
                  <a:pt x="17" y="251"/>
                </a:moveTo>
                <a:cubicBezTo>
                  <a:pt x="18" y="251"/>
                  <a:pt x="18" y="251"/>
                  <a:pt x="18" y="251"/>
                </a:cubicBezTo>
                <a:cubicBezTo>
                  <a:pt x="18" y="252"/>
                  <a:pt x="18" y="252"/>
                  <a:pt x="18" y="252"/>
                </a:cubicBezTo>
                <a:lnTo>
                  <a:pt x="17" y="251"/>
                </a:lnTo>
                <a:close/>
                <a:moveTo>
                  <a:pt x="100" y="88"/>
                </a:moveTo>
                <a:cubicBezTo>
                  <a:pt x="100" y="88"/>
                  <a:pt x="100" y="88"/>
                  <a:pt x="100" y="88"/>
                </a:cubicBezTo>
                <a:cubicBezTo>
                  <a:pt x="100" y="88"/>
                  <a:pt x="100" y="88"/>
                  <a:pt x="100" y="88"/>
                </a:cubicBezTo>
                <a:cubicBezTo>
                  <a:pt x="100" y="88"/>
                  <a:pt x="100" y="88"/>
                  <a:pt x="100" y="88"/>
                </a:cubicBezTo>
                <a:close/>
                <a:moveTo>
                  <a:pt x="99" y="89"/>
                </a:moveTo>
                <a:cubicBezTo>
                  <a:pt x="99" y="89"/>
                  <a:pt x="100" y="89"/>
                  <a:pt x="100" y="88"/>
                </a:cubicBezTo>
                <a:cubicBezTo>
                  <a:pt x="100" y="89"/>
                  <a:pt x="100" y="89"/>
                  <a:pt x="100" y="89"/>
                </a:cubicBezTo>
                <a:cubicBezTo>
                  <a:pt x="100" y="89"/>
                  <a:pt x="99" y="89"/>
                  <a:pt x="99" y="89"/>
                </a:cubicBezTo>
                <a:close/>
                <a:moveTo>
                  <a:pt x="100" y="88"/>
                </a:moveTo>
                <a:cubicBezTo>
                  <a:pt x="101" y="88"/>
                  <a:pt x="102" y="88"/>
                  <a:pt x="103" y="88"/>
                </a:cubicBezTo>
                <a:cubicBezTo>
                  <a:pt x="102" y="88"/>
                  <a:pt x="101" y="88"/>
                  <a:pt x="100" y="88"/>
                </a:cubicBezTo>
                <a:cubicBezTo>
                  <a:pt x="100" y="88"/>
                  <a:pt x="100" y="88"/>
                  <a:pt x="100" y="88"/>
                </a:cubicBezTo>
                <a:close/>
                <a:moveTo>
                  <a:pt x="104" y="88"/>
                </a:moveTo>
                <a:cubicBezTo>
                  <a:pt x="104" y="88"/>
                  <a:pt x="104" y="88"/>
                  <a:pt x="104" y="88"/>
                </a:cubicBezTo>
                <a:cubicBezTo>
                  <a:pt x="103" y="88"/>
                  <a:pt x="103" y="88"/>
                  <a:pt x="103" y="88"/>
                </a:cubicBezTo>
                <a:cubicBezTo>
                  <a:pt x="103" y="88"/>
                  <a:pt x="103" y="88"/>
                  <a:pt x="104" y="88"/>
                </a:cubicBezTo>
                <a:close/>
                <a:moveTo>
                  <a:pt x="33" y="250"/>
                </a:moveTo>
                <a:cubicBezTo>
                  <a:pt x="32" y="250"/>
                  <a:pt x="32" y="250"/>
                  <a:pt x="32" y="250"/>
                </a:cubicBezTo>
                <a:cubicBezTo>
                  <a:pt x="32" y="249"/>
                  <a:pt x="32" y="249"/>
                  <a:pt x="32" y="249"/>
                </a:cubicBezTo>
                <a:cubicBezTo>
                  <a:pt x="32" y="249"/>
                  <a:pt x="32" y="249"/>
                  <a:pt x="32" y="249"/>
                </a:cubicBezTo>
                <a:cubicBezTo>
                  <a:pt x="32" y="249"/>
                  <a:pt x="32" y="249"/>
                  <a:pt x="33" y="250"/>
                </a:cubicBezTo>
                <a:close/>
                <a:moveTo>
                  <a:pt x="5" y="250"/>
                </a:moveTo>
                <a:cubicBezTo>
                  <a:pt x="5" y="250"/>
                  <a:pt x="5" y="250"/>
                  <a:pt x="5" y="250"/>
                </a:cubicBezTo>
                <a:cubicBezTo>
                  <a:pt x="5" y="250"/>
                  <a:pt x="5" y="250"/>
                  <a:pt x="5" y="250"/>
                </a:cubicBezTo>
                <a:close/>
                <a:moveTo>
                  <a:pt x="27" y="277"/>
                </a:moveTo>
                <a:cubicBezTo>
                  <a:pt x="28" y="277"/>
                  <a:pt x="28" y="277"/>
                  <a:pt x="28" y="277"/>
                </a:cubicBezTo>
                <a:cubicBezTo>
                  <a:pt x="28" y="277"/>
                  <a:pt x="28" y="277"/>
                  <a:pt x="28" y="277"/>
                </a:cubicBezTo>
                <a:lnTo>
                  <a:pt x="27" y="277"/>
                </a:lnTo>
                <a:close/>
                <a:moveTo>
                  <a:pt x="15" y="309"/>
                </a:moveTo>
                <a:cubicBezTo>
                  <a:pt x="15" y="309"/>
                  <a:pt x="15" y="309"/>
                  <a:pt x="15" y="309"/>
                </a:cubicBezTo>
                <a:cubicBezTo>
                  <a:pt x="14" y="309"/>
                  <a:pt x="14" y="309"/>
                  <a:pt x="14" y="309"/>
                </a:cubicBezTo>
                <a:lnTo>
                  <a:pt x="15" y="309"/>
                </a:lnTo>
                <a:close/>
                <a:moveTo>
                  <a:pt x="38" y="308"/>
                </a:moveTo>
                <a:cubicBezTo>
                  <a:pt x="38" y="308"/>
                  <a:pt x="38" y="308"/>
                  <a:pt x="38" y="308"/>
                </a:cubicBezTo>
                <a:cubicBezTo>
                  <a:pt x="38" y="308"/>
                  <a:pt x="38" y="309"/>
                  <a:pt x="38" y="309"/>
                </a:cubicBezTo>
                <a:cubicBezTo>
                  <a:pt x="38" y="309"/>
                  <a:pt x="38" y="308"/>
                  <a:pt x="38" y="308"/>
                </a:cubicBezTo>
                <a:close/>
                <a:moveTo>
                  <a:pt x="3" y="255"/>
                </a:moveTo>
                <a:cubicBezTo>
                  <a:pt x="3" y="255"/>
                  <a:pt x="3" y="255"/>
                  <a:pt x="3" y="255"/>
                </a:cubicBezTo>
                <a:cubicBezTo>
                  <a:pt x="2" y="255"/>
                  <a:pt x="2" y="255"/>
                  <a:pt x="2" y="255"/>
                </a:cubicBezTo>
                <a:cubicBezTo>
                  <a:pt x="2" y="255"/>
                  <a:pt x="2" y="255"/>
                  <a:pt x="2" y="255"/>
                </a:cubicBezTo>
                <a:cubicBezTo>
                  <a:pt x="2" y="255"/>
                  <a:pt x="2" y="255"/>
                  <a:pt x="2" y="255"/>
                </a:cubicBezTo>
                <a:cubicBezTo>
                  <a:pt x="2" y="255"/>
                  <a:pt x="2" y="255"/>
                  <a:pt x="3" y="255"/>
                </a:cubicBezTo>
                <a:close/>
                <a:moveTo>
                  <a:pt x="2" y="255"/>
                </a:moveTo>
                <a:cubicBezTo>
                  <a:pt x="2" y="255"/>
                  <a:pt x="2" y="255"/>
                  <a:pt x="2" y="255"/>
                </a:cubicBezTo>
                <a:cubicBezTo>
                  <a:pt x="2" y="255"/>
                  <a:pt x="2" y="255"/>
                  <a:pt x="1" y="255"/>
                </a:cubicBezTo>
                <a:cubicBezTo>
                  <a:pt x="2" y="255"/>
                  <a:pt x="2" y="255"/>
                  <a:pt x="2" y="255"/>
                </a:cubicBezTo>
                <a:close/>
                <a:moveTo>
                  <a:pt x="27" y="219"/>
                </a:moveTo>
                <a:cubicBezTo>
                  <a:pt x="28" y="219"/>
                  <a:pt x="28" y="219"/>
                  <a:pt x="28" y="219"/>
                </a:cubicBezTo>
                <a:cubicBezTo>
                  <a:pt x="28" y="219"/>
                  <a:pt x="28" y="219"/>
                  <a:pt x="28" y="219"/>
                </a:cubicBezTo>
                <a:lnTo>
                  <a:pt x="27" y="219"/>
                </a:lnTo>
                <a:close/>
                <a:moveTo>
                  <a:pt x="32" y="314"/>
                </a:moveTo>
                <a:cubicBezTo>
                  <a:pt x="32" y="315"/>
                  <a:pt x="32" y="315"/>
                  <a:pt x="31" y="314"/>
                </a:cubicBezTo>
                <a:cubicBezTo>
                  <a:pt x="31" y="314"/>
                  <a:pt x="31" y="314"/>
                  <a:pt x="32" y="314"/>
                </a:cubicBezTo>
                <a:cubicBezTo>
                  <a:pt x="32" y="314"/>
                  <a:pt x="32" y="313"/>
                  <a:pt x="32" y="313"/>
                </a:cubicBezTo>
                <a:cubicBezTo>
                  <a:pt x="32" y="313"/>
                  <a:pt x="32" y="313"/>
                  <a:pt x="32" y="313"/>
                </a:cubicBezTo>
                <a:cubicBezTo>
                  <a:pt x="32" y="314"/>
                  <a:pt x="32" y="314"/>
                  <a:pt x="32" y="314"/>
                </a:cubicBezTo>
                <a:close/>
                <a:moveTo>
                  <a:pt x="31" y="315"/>
                </a:moveTo>
                <a:cubicBezTo>
                  <a:pt x="31" y="314"/>
                  <a:pt x="31" y="314"/>
                  <a:pt x="31" y="314"/>
                </a:cubicBezTo>
                <a:cubicBezTo>
                  <a:pt x="31" y="314"/>
                  <a:pt x="31" y="314"/>
                  <a:pt x="31" y="314"/>
                </a:cubicBezTo>
                <a:cubicBezTo>
                  <a:pt x="31" y="315"/>
                  <a:pt x="31" y="315"/>
                  <a:pt x="31" y="315"/>
                </a:cubicBezTo>
                <a:close/>
                <a:moveTo>
                  <a:pt x="36" y="313"/>
                </a:moveTo>
                <a:cubicBezTo>
                  <a:pt x="36" y="313"/>
                  <a:pt x="36" y="314"/>
                  <a:pt x="36" y="314"/>
                </a:cubicBezTo>
                <a:cubicBezTo>
                  <a:pt x="36" y="314"/>
                  <a:pt x="36" y="314"/>
                  <a:pt x="36" y="314"/>
                </a:cubicBezTo>
                <a:cubicBezTo>
                  <a:pt x="36" y="314"/>
                  <a:pt x="35" y="314"/>
                  <a:pt x="36" y="313"/>
                </a:cubicBezTo>
                <a:cubicBezTo>
                  <a:pt x="36" y="313"/>
                  <a:pt x="36" y="313"/>
                  <a:pt x="36" y="313"/>
                </a:cubicBezTo>
                <a:close/>
                <a:moveTo>
                  <a:pt x="31" y="315"/>
                </a:moveTo>
                <a:cubicBezTo>
                  <a:pt x="31" y="315"/>
                  <a:pt x="31" y="315"/>
                  <a:pt x="32" y="315"/>
                </a:cubicBezTo>
                <a:cubicBezTo>
                  <a:pt x="31" y="315"/>
                  <a:pt x="31" y="315"/>
                  <a:pt x="31" y="315"/>
                </a:cubicBezTo>
                <a:close/>
                <a:moveTo>
                  <a:pt x="31" y="315"/>
                </a:moveTo>
                <a:cubicBezTo>
                  <a:pt x="31" y="315"/>
                  <a:pt x="31" y="315"/>
                  <a:pt x="31" y="315"/>
                </a:cubicBezTo>
                <a:cubicBezTo>
                  <a:pt x="31" y="315"/>
                  <a:pt x="31" y="315"/>
                  <a:pt x="31" y="314"/>
                </a:cubicBezTo>
                <a:cubicBezTo>
                  <a:pt x="31" y="314"/>
                  <a:pt x="31" y="315"/>
                  <a:pt x="31" y="315"/>
                </a:cubicBezTo>
                <a:close/>
                <a:moveTo>
                  <a:pt x="78" y="165"/>
                </a:moveTo>
                <a:cubicBezTo>
                  <a:pt x="78" y="165"/>
                  <a:pt x="78" y="165"/>
                  <a:pt x="78" y="165"/>
                </a:cubicBezTo>
                <a:cubicBezTo>
                  <a:pt x="78" y="165"/>
                  <a:pt x="78" y="165"/>
                  <a:pt x="78" y="165"/>
                </a:cubicBezTo>
                <a:close/>
                <a:moveTo>
                  <a:pt x="27" y="162"/>
                </a:moveTo>
                <a:cubicBezTo>
                  <a:pt x="27" y="162"/>
                  <a:pt x="27" y="162"/>
                  <a:pt x="28" y="163"/>
                </a:cubicBezTo>
                <a:cubicBezTo>
                  <a:pt x="27" y="163"/>
                  <a:pt x="27" y="163"/>
                  <a:pt x="27" y="163"/>
                </a:cubicBezTo>
                <a:cubicBezTo>
                  <a:pt x="27" y="163"/>
                  <a:pt x="27" y="163"/>
                  <a:pt x="26" y="163"/>
                </a:cubicBezTo>
                <a:cubicBezTo>
                  <a:pt x="26" y="162"/>
                  <a:pt x="27" y="162"/>
                  <a:pt x="27" y="162"/>
                </a:cubicBezTo>
                <a:close/>
                <a:moveTo>
                  <a:pt x="274" y="706"/>
                </a:moveTo>
                <a:cubicBezTo>
                  <a:pt x="274" y="706"/>
                  <a:pt x="274" y="706"/>
                  <a:pt x="274" y="706"/>
                </a:cubicBezTo>
                <a:cubicBezTo>
                  <a:pt x="274" y="706"/>
                  <a:pt x="274" y="706"/>
                  <a:pt x="274" y="706"/>
                </a:cubicBezTo>
                <a:cubicBezTo>
                  <a:pt x="274" y="706"/>
                  <a:pt x="274" y="706"/>
                  <a:pt x="274" y="706"/>
                </a:cubicBezTo>
                <a:cubicBezTo>
                  <a:pt x="274" y="706"/>
                  <a:pt x="274" y="706"/>
                  <a:pt x="274" y="706"/>
                </a:cubicBezTo>
                <a:cubicBezTo>
                  <a:pt x="274" y="706"/>
                  <a:pt x="274" y="706"/>
                  <a:pt x="274" y="706"/>
                </a:cubicBezTo>
                <a:close/>
                <a:moveTo>
                  <a:pt x="32" y="334"/>
                </a:moveTo>
                <a:cubicBezTo>
                  <a:pt x="32" y="335"/>
                  <a:pt x="33" y="335"/>
                  <a:pt x="33" y="335"/>
                </a:cubicBezTo>
                <a:cubicBezTo>
                  <a:pt x="33" y="335"/>
                  <a:pt x="32" y="336"/>
                  <a:pt x="32" y="336"/>
                </a:cubicBezTo>
                <a:cubicBezTo>
                  <a:pt x="32" y="335"/>
                  <a:pt x="32" y="335"/>
                  <a:pt x="32" y="335"/>
                </a:cubicBezTo>
                <a:cubicBezTo>
                  <a:pt x="32" y="335"/>
                  <a:pt x="32" y="335"/>
                  <a:pt x="32" y="334"/>
                </a:cubicBezTo>
                <a:close/>
                <a:moveTo>
                  <a:pt x="13" y="296"/>
                </a:moveTo>
                <a:cubicBezTo>
                  <a:pt x="13" y="296"/>
                  <a:pt x="13" y="297"/>
                  <a:pt x="13" y="297"/>
                </a:cubicBezTo>
                <a:cubicBezTo>
                  <a:pt x="13" y="297"/>
                  <a:pt x="13" y="297"/>
                  <a:pt x="13" y="297"/>
                </a:cubicBezTo>
                <a:cubicBezTo>
                  <a:pt x="13" y="297"/>
                  <a:pt x="13" y="297"/>
                  <a:pt x="13" y="296"/>
                </a:cubicBezTo>
                <a:close/>
                <a:moveTo>
                  <a:pt x="46" y="192"/>
                </a:moveTo>
                <a:cubicBezTo>
                  <a:pt x="47" y="192"/>
                  <a:pt x="47" y="192"/>
                  <a:pt x="47" y="192"/>
                </a:cubicBezTo>
                <a:cubicBezTo>
                  <a:pt x="46" y="192"/>
                  <a:pt x="46" y="192"/>
                  <a:pt x="46" y="192"/>
                </a:cubicBezTo>
                <a:close/>
                <a:moveTo>
                  <a:pt x="267" y="723"/>
                </a:moveTo>
                <a:cubicBezTo>
                  <a:pt x="267" y="722"/>
                  <a:pt x="267" y="722"/>
                  <a:pt x="267" y="722"/>
                </a:cubicBezTo>
                <a:cubicBezTo>
                  <a:pt x="266" y="721"/>
                  <a:pt x="265" y="720"/>
                  <a:pt x="265" y="720"/>
                </a:cubicBezTo>
                <a:cubicBezTo>
                  <a:pt x="265" y="720"/>
                  <a:pt x="265" y="720"/>
                  <a:pt x="265" y="720"/>
                </a:cubicBezTo>
                <a:cubicBezTo>
                  <a:pt x="265" y="718"/>
                  <a:pt x="265" y="717"/>
                  <a:pt x="265" y="716"/>
                </a:cubicBezTo>
                <a:cubicBezTo>
                  <a:pt x="265" y="716"/>
                  <a:pt x="265" y="716"/>
                  <a:pt x="265" y="716"/>
                </a:cubicBezTo>
                <a:cubicBezTo>
                  <a:pt x="265" y="717"/>
                  <a:pt x="265" y="718"/>
                  <a:pt x="265" y="720"/>
                </a:cubicBezTo>
                <a:cubicBezTo>
                  <a:pt x="265" y="720"/>
                  <a:pt x="266" y="721"/>
                  <a:pt x="267" y="722"/>
                </a:cubicBezTo>
                <a:cubicBezTo>
                  <a:pt x="267" y="722"/>
                  <a:pt x="267" y="722"/>
                  <a:pt x="267" y="722"/>
                </a:cubicBezTo>
                <a:cubicBezTo>
                  <a:pt x="267" y="722"/>
                  <a:pt x="267" y="722"/>
                  <a:pt x="267" y="723"/>
                </a:cubicBezTo>
                <a:close/>
                <a:moveTo>
                  <a:pt x="41" y="263"/>
                </a:moveTo>
                <a:cubicBezTo>
                  <a:pt x="41" y="263"/>
                  <a:pt x="41" y="263"/>
                  <a:pt x="41" y="263"/>
                </a:cubicBezTo>
                <a:cubicBezTo>
                  <a:pt x="40" y="263"/>
                  <a:pt x="40" y="264"/>
                  <a:pt x="39" y="264"/>
                </a:cubicBezTo>
                <a:cubicBezTo>
                  <a:pt x="39" y="264"/>
                  <a:pt x="39" y="263"/>
                  <a:pt x="39" y="263"/>
                </a:cubicBezTo>
                <a:cubicBezTo>
                  <a:pt x="40" y="263"/>
                  <a:pt x="40" y="263"/>
                  <a:pt x="41" y="263"/>
                </a:cubicBezTo>
                <a:close/>
                <a:moveTo>
                  <a:pt x="314" y="732"/>
                </a:moveTo>
                <a:cubicBezTo>
                  <a:pt x="314" y="732"/>
                  <a:pt x="314" y="732"/>
                  <a:pt x="314" y="732"/>
                </a:cubicBezTo>
                <a:cubicBezTo>
                  <a:pt x="314" y="733"/>
                  <a:pt x="314" y="733"/>
                  <a:pt x="314" y="733"/>
                </a:cubicBezTo>
                <a:cubicBezTo>
                  <a:pt x="314" y="733"/>
                  <a:pt x="314" y="733"/>
                  <a:pt x="314" y="732"/>
                </a:cubicBezTo>
                <a:close/>
                <a:moveTo>
                  <a:pt x="239" y="742"/>
                </a:moveTo>
                <a:cubicBezTo>
                  <a:pt x="239" y="742"/>
                  <a:pt x="239" y="742"/>
                  <a:pt x="239" y="742"/>
                </a:cubicBezTo>
                <a:cubicBezTo>
                  <a:pt x="239" y="742"/>
                  <a:pt x="239" y="742"/>
                  <a:pt x="239" y="742"/>
                </a:cubicBezTo>
                <a:cubicBezTo>
                  <a:pt x="239" y="742"/>
                  <a:pt x="239" y="742"/>
                  <a:pt x="239" y="742"/>
                </a:cubicBezTo>
                <a:cubicBezTo>
                  <a:pt x="239" y="742"/>
                  <a:pt x="239" y="742"/>
                  <a:pt x="239" y="742"/>
                </a:cubicBezTo>
                <a:close/>
                <a:moveTo>
                  <a:pt x="291" y="753"/>
                </a:moveTo>
                <a:cubicBezTo>
                  <a:pt x="290" y="753"/>
                  <a:pt x="290" y="753"/>
                  <a:pt x="290" y="753"/>
                </a:cubicBezTo>
                <a:cubicBezTo>
                  <a:pt x="291" y="753"/>
                  <a:pt x="291" y="753"/>
                  <a:pt x="291" y="753"/>
                </a:cubicBezTo>
                <a:close/>
                <a:moveTo>
                  <a:pt x="299" y="756"/>
                </a:moveTo>
                <a:cubicBezTo>
                  <a:pt x="299" y="756"/>
                  <a:pt x="299" y="755"/>
                  <a:pt x="299" y="755"/>
                </a:cubicBezTo>
                <a:cubicBezTo>
                  <a:pt x="299" y="755"/>
                  <a:pt x="299" y="756"/>
                  <a:pt x="299" y="756"/>
                </a:cubicBezTo>
                <a:cubicBezTo>
                  <a:pt x="299" y="756"/>
                  <a:pt x="299" y="756"/>
                  <a:pt x="299" y="756"/>
                </a:cubicBezTo>
                <a:close/>
                <a:moveTo>
                  <a:pt x="299" y="755"/>
                </a:moveTo>
                <a:cubicBezTo>
                  <a:pt x="299" y="755"/>
                  <a:pt x="299" y="755"/>
                  <a:pt x="299" y="755"/>
                </a:cubicBezTo>
                <a:cubicBezTo>
                  <a:pt x="299" y="755"/>
                  <a:pt x="299" y="755"/>
                  <a:pt x="299" y="755"/>
                </a:cubicBezTo>
                <a:cubicBezTo>
                  <a:pt x="299" y="755"/>
                  <a:pt x="299" y="755"/>
                  <a:pt x="299" y="755"/>
                </a:cubicBezTo>
                <a:cubicBezTo>
                  <a:pt x="299" y="755"/>
                  <a:pt x="299" y="755"/>
                  <a:pt x="299" y="755"/>
                </a:cubicBezTo>
                <a:cubicBezTo>
                  <a:pt x="299" y="755"/>
                  <a:pt x="299" y="755"/>
                  <a:pt x="299" y="755"/>
                </a:cubicBezTo>
                <a:close/>
                <a:moveTo>
                  <a:pt x="310" y="772"/>
                </a:moveTo>
                <a:cubicBezTo>
                  <a:pt x="310" y="771"/>
                  <a:pt x="310" y="771"/>
                  <a:pt x="310" y="771"/>
                </a:cubicBezTo>
                <a:cubicBezTo>
                  <a:pt x="310" y="772"/>
                  <a:pt x="310" y="772"/>
                  <a:pt x="310" y="772"/>
                </a:cubicBezTo>
                <a:close/>
                <a:moveTo>
                  <a:pt x="316" y="841"/>
                </a:moveTo>
                <a:cubicBezTo>
                  <a:pt x="316" y="841"/>
                  <a:pt x="316" y="841"/>
                  <a:pt x="316" y="841"/>
                </a:cubicBezTo>
                <a:cubicBezTo>
                  <a:pt x="315" y="841"/>
                  <a:pt x="315" y="841"/>
                  <a:pt x="315" y="841"/>
                </a:cubicBezTo>
                <a:lnTo>
                  <a:pt x="316" y="841"/>
                </a:lnTo>
                <a:close/>
                <a:moveTo>
                  <a:pt x="248" y="456"/>
                </a:moveTo>
                <a:cubicBezTo>
                  <a:pt x="246" y="454"/>
                  <a:pt x="244" y="453"/>
                  <a:pt x="244" y="450"/>
                </a:cubicBezTo>
                <a:cubicBezTo>
                  <a:pt x="247" y="452"/>
                  <a:pt x="248" y="453"/>
                  <a:pt x="248" y="456"/>
                </a:cubicBezTo>
                <a:close/>
                <a:moveTo>
                  <a:pt x="248" y="456"/>
                </a:moveTo>
                <a:cubicBezTo>
                  <a:pt x="248" y="456"/>
                  <a:pt x="248" y="456"/>
                  <a:pt x="248" y="456"/>
                </a:cubicBezTo>
                <a:cubicBezTo>
                  <a:pt x="248" y="456"/>
                  <a:pt x="248" y="456"/>
                  <a:pt x="248" y="456"/>
                </a:cubicBezTo>
                <a:cubicBezTo>
                  <a:pt x="248" y="456"/>
                  <a:pt x="248" y="456"/>
                  <a:pt x="248" y="456"/>
                </a:cubicBezTo>
                <a:close/>
                <a:moveTo>
                  <a:pt x="248" y="456"/>
                </a:moveTo>
                <a:cubicBezTo>
                  <a:pt x="249" y="456"/>
                  <a:pt x="249" y="456"/>
                  <a:pt x="250" y="456"/>
                </a:cubicBezTo>
                <a:cubicBezTo>
                  <a:pt x="249" y="457"/>
                  <a:pt x="249" y="456"/>
                  <a:pt x="248" y="456"/>
                </a:cubicBezTo>
                <a:close/>
                <a:moveTo>
                  <a:pt x="248" y="456"/>
                </a:moveTo>
                <a:cubicBezTo>
                  <a:pt x="248" y="456"/>
                  <a:pt x="248" y="456"/>
                  <a:pt x="248" y="456"/>
                </a:cubicBezTo>
                <a:cubicBezTo>
                  <a:pt x="248" y="456"/>
                  <a:pt x="248" y="456"/>
                  <a:pt x="248" y="456"/>
                </a:cubicBezTo>
                <a:cubicBezTo>
                  <a:pt x="248" y="456"/>
                  <a:pt x="248" y="456"/>
                  <a:pt x="248" y="456"/>
                </a:cubicBezTo>
                <a:close/>
                <a:moveTo>
                  <a:pt x="265" y="450"/>
                </a:moveTo>
                <a:cubicBezTo>
                  <a:pt x="265" y="450"/>
                  <a:pt x="266" y="450"/>
                  <a:pt x="266" y="449"/>
                </a:cubicBezTo>
                <a:cubicBezTo>
                  <a:pt x="266" y="450"/>
                  <a:pt x="266" y="450"/>
                  <a:pt x="266" y="450"/>
                </a:cubicBezTo>
                <a:cubicBezTo>
                  <a:pt x="266" y="450"/>
                  <a:pt x="266" y="451"/>
                  <a:pt x="266" y="451"/>
                </a:cubicBezTo>
                <a:cubicBezTo>
                  <a:pt x="266" y="451"/>
                  <a:pt x="265" y="450"/>
                  <a:pt x="265" y="450"/>
                </a:cubicBezTo>
                <a:close/>
                <a:moveTo>
                  <a:pt x="383" y="400"/>
                </a:moveTo>
                <a:cubicBezTo>
                  <a:pt x="383" y="400"/>
                  <a:pt x="383" y="400"/>
                  <a:pt x="383" y="400"/>
                </a:cubicBezTo>
                <a:cubicBezTo>
                  <a:pt x="383" y="400"/>
                  <a:pt x="383" y="400"/>
                  <a:pt x="383" y="400"/>
                </a:cubicBezTo>
                <a:close/>
                <a:moveTo>
                  <a:pt x="337" y="198"/>
                </a:moveTo>
                <a:cubicBezTo>
                  <a:pt x="341" y="201"/>
                  <a:pt x="344" y="205"/>
                  <a:pt x="348" y="210"/>
                </a:cubicBezTo>
                <a:cubicBezTo>
                  <a:pt x="357" y="221"/>
                  <a:pt x="363" y="233"/>
                  <a:pt x="372" y="245"/>
                </a:cubicBezTo>
                <a:cubicBezTo>
                  <a:pt x="375" y="249"/>
                  <a:pt x="377" y="254"/>
                  <a:pt x="379" y="259"/>
                </a:cubicBezTo>
                <a:cubicBezTo>
                  <a:pt x="380" y="261"/>
                  <a:pt x="382" y="263"/>
                  <a:pt x="383" y="265"/>
                </a:cubicBezTo>
                <a:cubicBezTo>
                  <a:pt x="384" y="267"/>
                  <a:pt x="387" y="270"/>
                  <a:pt x="387" y="272"/>
                </a:cubicBezTo>
                <a:cubicBezTo>
                  <a:pt x="388" y="275"/>
                  <a:pt x="389" y="276"/>
                  <a:pt x="393" y="274"/>
                </a:cubicBezTo>
                <a:cubicBezTo>
                  <a:pt x="394" y="274"/>
                  <a:pt x="394" y="274"/>
                  <a:pt x="395" y="274"/>
                </a:cubicBezTo>
                <a:cubicBezTo>
                  <a:pt x="399" y="277"/>
                  <a:pt x="398" y="283"/>
                  <a:pt x="404" y="285"/>
                </a:cubicBezTo>
                <a:cubicBezTo>
                  <a:pt x="404" y="285"/>
                  <a:pt x="405" y="284"/>
                  <a:pt x="405" y="284"/>
                </a:cubicBezTo>
                <a:cubicBezTo>
                  <a:pt x="404" y="282"/>
                  <a:pt x="404" y="281"/>
                  <a:pt x="403" y="279"/>
                </a:cubicBezTo>
                <a:cubicBezTo>
                  <a:pt x="400" y="274"/>
                  <a:pt x="397" y="269"/>
                  <a:pt x="394" y="265"/>
                </a:cubicBezTo>
                <a:cubicBezTo>
                  <a:pt x="392" y="262"/>
                  <a:pt x="390" y="259"/>
                  <a:pt x="388" y="257"/>
                </a:cubicBezTo>
                <a:cubicBezTo>
                  <a:pt x="387" y="255"/>
                  <a:pt x="385" y="254"/>
                  <a:pt x="387" y="252"/>
                </a:cubicBezTo>
                <a:cubicBezTo>
                  <a:pt x="387" y="251"/>
                  <a:pt x="386" y="249"/>
                  <a:pt x="385" y="248"/>
                </a:cubicBezTo>
                <a:cubicBezTo>
                  <a:pt x="384" y="247"/>
                  <a:pt x="382" y="247"/>
                  <a:pt x="380" y="246"/>
                </a:cubicBezTo>
                <a:cubicBezTo>
                  <a:pt x="378" y="246"/>
                  <a:pt x="377" y="244"/>
                  <a:pt x="378" y="243"/>
                </a:cubicBezTo>
                <a:cubicBezTo>
                  <a:pt x="379" y="242"/>
                  <a:pt x="381" y="240"/>
                  <a:pt x="380" y="239"/>
                </a:cubicBezTo>
                <a:cubicBezTo>
                  <a:pt x="379" y="238"/>
                  <a:pt x="377" y="237"/>
                  <a:pt x="375" y="237"/>
                </a:cubicBezTo>
                <a:cubicBezTo>
                  <a:pt x="376" y="235"/>
                  <a:pt x="376" y="234"/>
                  <a:pt x="376" y="233"/>
                </a:cubicBezTo>
                <a:cubicBezTo>
                  <a:pt x="371" y="230"/>
                  <a:pt x="368" y="226"/>
                  <a:pt x="364" y="222"/>
                </a:cubicBezTo>
                <a:cubicBezTo>
                  <a:pt x="365" y="221"/>
                  <a:pt x="365" y="221"/>
                  <a:pt x="366" y="219"/>
                </a:cubicBezTo>
                <a:cubicBezTo>
                  <a:pt x="364" y="219"/>
                  <a:pt x="363" y="218"/>
                  <a:pt x="361" y="218"/>
                </a:cubicBezTo>
                <a:cubicBezTo>
                  <a:pt x="361" y="218"/>
                  <a:pt x="360" y="217"/>
                  <a:pt x="360" y="217"/>
                </a:cubicBezTo>
                <a:cubicBezTo>
                  <a:pt x="360" y="216"/>
                  <a:pt x="361" y="216"/>
                  <a:pt x="360" y="215"/>
                </a:cubicBezTo>
                <a:cubicBezTo>
                  <a:pt x="358" y="213"/>
                  <a:pt x="357" y="209"/>
                  <a:pt x="356" y="206"/>
                </a:cubicBezTo>
                <a:cubicBezTo>
                  <a:pt x="355" y="203"/>
                  <a:pt x="351" y="201"/>
                  <a:pt x="348" y="199"/>
                </a:cubicBezTo>
                <a:cubicBezTo>
                  <a:pt x="344" y="198"/>
                  <a:pt x="339" y="195"/>
                  <a:pt x="337" y="192"/>
                </a:cubicBezTo>
                <a:cubicBezTo>
                  <a:pt x="336" y="193"/>
                  <a:pt x="335" y="194"/>
                  <a:pt x="333" y="197"/>
                </a:cubicBezTo>
                <a:cubicBezTo>
                  <a:pt x="334" y="199"/>
                  <a:pt x="335" y="197"/>
                  <a:pt x="337" y="198"/>
                </a:cubicBezTo>
                <a:close/>
                <a:moveTo>
                  <a:pt x="351" y="205"/>
                </a:moveTo>
                <a:cubicBezTo>
                  <a:pt x="351" y="205"/>
                  <a:pt x="352" y="205"/>
                  <a:pt x="352" y="205"/>
                </a:cubicBezTo>
                <a:cubicBezTo>
                  <a:pt x="354" y="205"/>
                  <a:pt x="355" y="206"/>
                  <a:pt x="354" y="207"/>
                </a:cubicBezTo>
                <a:cubicBezTo>
                  <a:pt x="354" y="207"/>
                  <a:pt x="354" y="208"/>
                  <a:pt x="354" y="208"/>
                </a:cubicBezTo>
                <a:cubicBezTo>
                  <a:pt x="353" y="208"/>
                  <a:pt x="351" y="207"/>
                  <a:pt x="351" y="206"/>
                </a:cubicBezTo>
                <a:cubicBezTo>
                  <a:pt x="351" y="206"/>
                  <a:pt x="351" y="206"/>
                  <a:pt x="351" y="205"/>
                </a:cubicBezTo>
                <a:close/>
                <a:moveTo>
                  <a:pt x="404" y="310"/>
                </a:moveTo>
                <a:cubicBezTo>
                  <a:pt x="404" y="314"/>
                  <a:pt x="404" y="316"/>
                  <a:pt x="406" y="319"/>
                </a:cubicBezTo>
                <a:cubicBezTo>
                  <a:pt x="406" y="320"/>
                  <a:pt x="405" y="321"/>
                  <a:pt x="404" y="321"/>
                </a:cubicBezTo>
                <a:cubicBezTo>
                  <a:pt x="403" y="322"/>
                  <a:pt x="401" y="322"/>
                  <a:pt x="401" y="320"/>
                </a:cubicBezTo>
                <a:cubicBezTo>
                  <a:pt x="400" y="319"/>
                  <a:pt x="398" y="317"/>
                  <a:pt x="399" y="314"/>
                </a:cubicBezTo>
                <a:cubicBezTo>
                  <a:pt x="400" y="314"/>
                  <a:pt x="399" y="313"/>
                  <a:pt x="399" y="312"/>
                </a:cubicBezTo>
                <a:cubicBezTo>
                  <a:pt x="396" y="311"/>
                  <a:pt x="395" y="308"/>
                  <a:pt x="394" y="306"/>
                </a:cubicBezTo>
                <a:cubicBezTo>
                  <a:pt x="393" y="303"/>
                  <a:pt x="391" y="300"/>
                  <a:pt x="390" y="297"/>
                </a:cubicBezTo>
                <a:cubicBezTo>
                  <a:pt x="388" y="292"/>
                  <a:pt x="387" y="288"/>
                  <a:pt x="385" y="282"/>
                </a:cubicBezTo>
                <a:cubicBezTo>
                  <a:pt x="387" y="282"/>
                  <a:pt x="388" y="282"/>
                  <a:pt x="389" y="283"/>
                </a:cubicBezTo>
                <a:cubicBezTo>
                  <a:pt x="391" y="284"/>
                  <a:pt x="392" y="286"/>
                  <a:pt x="391" y="288"/>
                </a:cubicBezTo>
                <a:cubicBezTo>
                  <a:pt x="391" y="289"/>
                  <a:pt x="392" y="291"/>
                  <a:pt x="393" y="292"/>
                </a:cubicBezTo>
                <a:cubicBezTo>
                  <a:pt x="397" y="294"/>
                  <a:pt x="397" y="297"/>
                  <a:pt x="398" y="301"/>
                </a:cubicBezTo>
                <a:cubicBezTo>
                  <a:pt x="399" y="303"/>
                  <a:pt x="399" y="306"/>
                  <a:pt x="403" y="308"/>
                </a:cubicBezTo>
                <a:cubicBezTo>
                  <a:pt x="403" y="308"/>
                  <a:pt x="404" y="309"/>
                  <a:pt x="404" y="310"/>
                </a:cubicBezTo>
                <a:close/>
                <a:moveTo>
                  <a:pt x="336" y="209"/>
                </a:moveTo>
                <a:cubicBezTo>
                  <a:pt x="338" y="206"/>
                  <a:pt x="335" y="205"/>
                  <a:pt x="334" y="203"/>
                </a:cubicBezTo>
                <a:cubicBezTo>
                  <a:pt x="333" y="202"/>
                  <a:pt x="333" y="200"/>
                  <a:pt x="336" y="200"/>
                </a:cubicBezTo>
                <a:cubicBezTo>
                  <a:pt x="340" y="202"/>
                  <a:pt x="341" y="205"/>
                  <a:pt x="342" y="209"/>
                </a:cubicBezTo>
                <a:cubicBezTo>
                  <a:pt x="344" y="213"/>
                  <a:pt x="347" y="216"/>
                  <a:pt x="350" y="220"/>
                </a:cubicBezTo>
                <a:cubicBezTo>
                  <a:pt x="354" y="225"/>
                  <a:pt x="359" y="231"/>
                  <a:pt x="361" y="237"/>
                </a:cubicBezTo>
                <a:cubicBezTo>
                  <a:pt x="359" y="239"/>
                  <a:pt x="358" y="238"/>
                  <a:pt x="357" y="237"/>
                </a:cubicBezTo>
                <a:cubicBezTo>
                  <a:pt x="355" y="232"/>
                  <a:pt x="352" y="228"/>
                  <a:pt x="348" y="224"/>
                </a:cubicBezTo>
                <a:cubicBezTo>
                  <a:pt x="348" y="223"/>
                  <a:pt x="347" y="223"/>
                  <a:pt x="347" y="223"/>
                </a:cubicBezTo>
                <a:cubicBezTo>
                  <a:pt x="345" y="218"/>
                  <a:pt x="342" y="215"/>
                  <a:pt x="338" y="212"/>
                </a:cubicBezTo>
                <a:cubicBezTo>
                  <a:pt x="337" y="211"/>
                  <a:pt x="335" y="209"/>
                  <a:pt x="336" y="209"/>
                </a:cubicBezTo>
                <a:close/>
                <a:moveTo>
                  <a:pt x="419" y="357"/>
                </a:moveTo>
                <a:cubicBezTo>
                  <a:pt x="420" y="357"/>
                  <a:pt x="422" y="357"/>
                  <a:pt x="424" y="357"/>
                </a:cubicBezTo>
                <a:cubicBezTo>
                  <a:pt x="425" y="358"/>
                  <a:pt x="426" y="360"/>
                  <a:pt x="425" y="361"/>
                </a:cubicBezTo>
                <a:cubicBezTo>
                  <a:pt x="424" y="360"/>
                  <a:pt x="423" y="360"/>
                  <a:pt x="421" y="359"/>
                </a:cubicBezTo>
                <a:cubicBezTo>
                  <a:pt x="421" y="362"/>
                  <a:pt x="420" y="364"/>
                  <a:pt x="420" y="366"/>
                </a:cubicBezTo>
                <a:cubicBezTo>
                  <a:pt x="422" y="367"/>
                  <a:pt x="423" y="368"/>
                  <a:pt x="424" y="368"/>
                </a:cubicBezTo>
                <a:cubicBezTo>
                  <a:pt x="423" y="370"/>
                  <a:pt x="422" y="372"/>
                  <a:pt x="420" y="375"/>
                </a:cubicBezTo>
                <a:cubicBezTo>
                  <a:pt x="419" y="369"/>
                  <a:pt x="417" y="365"/>
                  <a:pt x="416" y="360"/>
                </a:cubicBezTo>
                <a:cubicBezTo>
                  <a:pt x="415" y="359"/>
                  <a:pt x="417" y="358"/>
                  <a:pt x="419" y="357"/>
                </a:cubicBezTo>
                <a:close/>
                <a:moveTo>
                  <a:pt x="362" y="240"/>
                </a:moveTo>
                <a:cubicBezTo>
                  <a:pt x="367" y="244"/>
                  <a:pt x="368" y="247"/>
                  <a:pt x="369" y="252"/>
                </a:cubicBezTo>
                <a:cubicBezTo>
                  <a:pt x="363" y="247"/>
                  <a:pt x="363" y="247"/>
                  <a:pt x="362" y="240"/>
                </a:cubicBezTo>
                <a:close/>
                <a:moveTo>
                  <a:pt x="325" y="175"/>
                </a:moveTo>
                <a:cubicBezTo>
                  <a:pt x="325" y="175"/>
                  <a:pt x="325" y="175"/>
                  <a:pt x="325" y="175"/>
                </a:cubicBezTo>
                <a:cubicBezTo>
                  <a:pt x="325" y="175"/>
                  <a:pt x="325" y="175"/>
                  <a:pt x="325" y="174"/>
                </a:cubicBezTo>
                <a:lnTo>
                  <a:pt x="325" y="175"/>
                </a:lnTo>
                <a:close/>
                <a:moveTo>
                  <a:pt x="325" y="175"/>
                </a:moveTo>
                <a:cubicBezTo>
                  <a:pt x="323" y="175"/>
                  <a:pt x="322" y="176"/>
                  <a:pt x="321" y="176"/>
                </a:cubicBezTo>
                <a:cubicBezTo>
                  <a:pt x="320" y="178"/>
                  <a:pt x="322" y="179"/>
                  <a:pt x="320" y="180"/>
                </a:cubicBezTo>
                <a:cubicBezTo>
                  <a:pt x="315" y="178"/>
                  <a:pt x="315" y="178"/>
                  <a:pt x="314" y="173"/>
                </a:cubicBezTo>
                <a:cubicBezTo>
                  <a:pt x="319" y="176"/>
                  <a:pt x="319" y="176"/>
                  <a:pt x="325" y="175"/>
                </a:cubicBezTo>
                <a:close/>
                <a:moveTo>
                  <a:pt x="362" y="253"/>
                </a:moveTo>
                <a:cubicBezTo>
                  <a:pt x="360" y="250"/>
                  <a:pt x="357" y="247"/>
                  <a:pt x="357" y="243"/>
                </a:cubicBezTo>
                <a:cubicBezTo>
                  <a:pt x="361" y="246"/>
                  <a:pt x="364" y="248"/>
                  <a:pt x="362" y="253"/>
                </a:cubicBezTo>
                <a:close/>
                <a:moveTo>
                  <a:pt x="416" y="324"/>
                </a:moveTo>
                <a:cubicBezTo>
                  <a:pt x="419" y="326"/>
                  <a:pt x="418" y="328"/>
                  <a:pt x="419" y="331"/>
                </a:cubicBezTo>
                <a:cubicBezTo>
                  <a:pt x="414" y="328"/>
                  <a:pt x="414" y="328"/>
                  <a:pt x="416" y="324"/>
                </a:cubicBezTo>
                <a:close/>
                <a:moveTo>
                  <a:pt x="411" y="311"/>
                </a:moveTo>
                <a:cubicBezTo>
                  <a:pt x="412" y="313"/>
                  <a:pt x="413" y="315"/>
                  <a:pt x="414" y="317"/>
                </a:cubicBezTo>
                <a:cubicBezTo>
                  <a:pt x="414" y="318"/>
                  <a:pt x="414" y="319"/>
                  <a:pt x="412" y="319"/>
                </a:cubicBezTo>
                <a:cubicBezTo>
                  <a:pt x="410" y="316"/>
                  <a:pt x="408" y="313"/>
                  <a:pt x="408" y="309"/>
                </a:cubicBezTo>
                <a:cubicBezTo>
                  <a:pt x="409" y="310"/>
                  <a:pt x="410" y="311"/>
                  <a:pt x="411" y="311"/>
                </a:cubicBezTo>
                <a:close/>
                <a:moveTo>
                  <a:pt x="421" y="348"/>
                </a:moveTo>
                <a:cubicBezTo>
                  <a:pt x="421" y="349"/>
                  <a:pt x="420" y="349"/>
                  <a:pt x="420" y="350"/>
                </a:cubicBezTo>
                <a:cubicBezTo>
                  <a:pt x="417" y="350"/>
                  <a:pt x="414" y="351"/>
                  <a:pt x="410" y="351"/>
                </a:cubicBezTo>
                <a:cubicBezTo>
                  <a:pt x="413" y="347"/>
                  <a:pt x="419" y="346"/>
                  <a:pt x="421" y="348"/>
                </a:cubicBezTo>
                <a:close/>
                <a:moveTo>
                  <a:pt x="437" y="375"/>
                </a:moveTo>
                <a:cubicBezTo>
                  <a:pt x="437" y="372"/>
                  <a:pt x="433" y="371"/>
                  <a:pt x="436" y="367"/>
                </a:cubicBezTo>
                <a:cubicBezTo>
                  <a:pt x="438" y="370"/>
                  <a:pt x="438" y="372"/>
                  <a:pt x="437" y="375"/>
                </a:cubicBezTo>
                <a:close/>
                <a:moveTo>
                  <a:pt x="410" y="298"/>
                </a:moveTo>
                <a:cubicBezTo>
                  <a:pt x="412" y="300"/>
                  <a:pt x="414" y="301"/>
                  <a:pt x="414" y="303"/>
                </a:cubicBezTo>
                <a:cubicBezTo>
                  <a:pt x="410" y="303"/>
                  <a:pt x="411" y="300"/>
                  <a:pt x="410" y="298"/>
                </a:cubicBezTo>
                <a:close/>
                <a:moveTo>
                  <a:pt x="428" y="348"/>
                </a:moveTo>
                <a:cubicBezTo>
                  <a:pt x="428" y="348"/>
                  <a:pt x="428" y="348"/>
                  <a:pt x="428" y="348"/>
                </a:cubicBezTo>
                <a:cubicBezTo>
                  <a:pt x="428" y="348"/>
                  <a:pt x="428" y="348"/>
                  <a:pt x="428" y="348"/>
                </a:cubicBezTo>
                <a:cubicBezTo>
                  <a:pt x="428" y="348"/>
                  <a:pt x="428" y="348"/>
                  <a:pt x="428" y="348"/>
                </a:cubicBezTo>
                <a:close/>
                <a:moveTo>
                  <a:pt x="428" y="348"/>
                </a:moveTo>
                <a:cubicBezTo>
                  <a:pt x="429" y="349"/>
                  <a:pt x="430" y="350"/>
                  <a:pt x="431" y="351"/>
                </a:cubicBezTo>
                <a:cubicBezTo>
                  <a:pt x="428" y="352"/>
                  <a:pt x="426" y="352"/>
                  <a:pt x="425" y="350"/>
                </a:cubicBezTo>
                <a:cubicBezTo>
                  <a:pt x="425" y="349"/>
                  <a:pt x="427" y="348"/>
                  <a:pt x="428" y="348"/>
                </a:cubicBezTo>
                <a:close/>
                <a:moveTo>
                  <a:pt x="397" y="284"/>
                </a:moveTo>
                <a:cubicBezTo>
                  <a:pt x="398" y="284"/>
                  <a:pt x="398" y="284"/>
                  <a:pt x="398" y="284"/>
                </a:cubicBezTo>
                <a:cubicBezTo>
                  <a:pt x="398" y="285"/>
                  <a:pt x="398" y="285"/>
                  <a:pt x="398" y="285"/>
                </a:cubicBezTo>
                <a:cubicBezTo>
                  <a:pt x="398" y="285"/>
                  <a:pt x="397" y="284"/>
                  <a:pt x="397" y="284"/>
                </a:cubicBezTo>
                <a:close/>
                <a:moveTo>
                  <a:pt x="393" y="277"/>
                </a:moveTo>
                <a:cubicBezTo>
                  <a:pt x="395" y="280"/>
                  <a:pt x="396" y="282"/>
                  <a:pt x="397" y="284"/>
                </a:cubicBezTo>
                <a:cubicBezTo>
                  <a:pt x="393" y="282"/>
                  <a:pt x="392" y="282"/>
                  <a:pt x="393" y="277"/>
                </a:cubicBezTo>
                <a:close/>
                <a:moveTo>
                  <a:pt x="438" y="398"/>
                </a:moveTo>
                <a:cubicBezTo>
                  <a:pt x="438" y="397"/>
                  <a:pt x="437" y="397"/>
                  <a:pt x="439" y="396"/>
                </a:cubicBezTo>
                <a:cubicBezTo>
                  <a:pt x="441" y="397"/>
                  <a:pt x="441" y="398"/>
                  <a:pt x="439" y="400"/>
                </a:cubicBezTo>
                <a:cubicBezTo>
                  <a:pt x="439" y="399"/>
                  <a:pt x="439" y="399"/>
                  <a:pt x="438" y="398"/>
                </a:cubicBezTo>
                <a:close/>
                <a:moveTo>
                  <a:pt x="423" y="386"/>
                </a:moveTo>
                <a:cubicBezTo>
                  <a:pt x="423" y="385"/>
                  <a:pt x="424" y="386"/>
                  <a:pt x="425" y="386"/>
                </a:cubicBezTo>
                <a:cubicBezTo>
                  <a:pt x="425" y="387"/>
                  <a:pt x="424" y="387"/>
                  <a:pt x="424" y="388"/>
                </a:cubicBezTo>
                <a:cubicBezTo>
                  <a:pt x="422" y="388"/>
                  <a:pt x="422" y="388"/>
                  <a:pt x="421" y="387"/>
                </a:cubicBezTo>
                <a:cubicBezTo>
                  <a:pt x="420" y="387"/>
                  <a:pt x="421" y="386"/>
                  <a:pt x="423" y="386"/>
                </a:cubicBezTo>
                <a:close/>
                <a:moveTo>
                  <a:pt x="419" y="341"/>
                </a:moveTo>
                <a:cubicBezTo>
                  <a:pt x="419" y="342"/>
                  <a:pt x="418" y="342"/>
                  <a:pt x="418" y="343"/>
                </a:cubicBezTo>
                <a:cubicBezTo>
                  <a:pt x="417" y="343"/>
                  <a:pt x="416" y="342"/>
                  <a:pt x="416" y="342"/>
                </a:cubicBezTo>
                <a:cubicBezTo>
                  <a:pt x="416" y="342"/>
                  <a:pt x="417" y="341"/>
                  <a:pt x="417" y="341"/>
                </a:cubicBezTo>
                <a:cubicBezTo>
                  <a:pt x="418" y="341"/>
                  <a:pt x="419" y="341"/>
                  <a:pt x="419" y="341"/>
                </a:cubicBezTo>
                <a:close/>
                <a:moveTo>
                  <a:pt x="398" y="284"/>
                </a:moveTo>
                <a:cubicBezTo>
                  <a:pt x="398" y="285"/>
                  <a:pt x="398" y="285"/>
                  <a:pt x="398" y="285"/>
                </a:cubicBezTo>
                <a:cubicBezTo>
                  <a:pt x="398" y="285"/>
                  <a:pt x="398" y="285"/>
                  <a:pt x="398" y="285"/>
                </a:cubicBezTo>
                <a:cubicBezTo>
                  <a:pt x="398" y="285"/>
                  <a:pt x="398" y="284"/>
                  <a:pt x="398" y="284"/>
                </a:cubicBezTo>
                <a:close/>
                <a:moveTo>
                  <a:pt x="398" y="285"/>
                </a:moveTo>
                <a:cubicBezTo>
                  <a:pt x="398" y="286"/>
                  <a:pt x="400" y="288"/>
                  <a:pt x="399" y="291"/>
                </a:cubicBezTo>
                <a:cubicBezTo>
                  <a:pt x="397" y="289"/>
                  <a:pt x="396" y="287"/>
                  <a:pt x="398" y="285"/>
                </a:cubicBezTo>
                <a:close/>
                <a:moveTo>
                  <a:pt x="407" y="307"/>
                </a:moveTo>
                <a:cubicBezTo>
                  <a:pt x="406" y="305"/>
                  <a:pt x="406" y="304"/>
                  <a:pt x="406" y="303"/>
                </a:cubicBezTo>
                <a:cubicBezTo>
                  <a:pt x="408" y="303"/>
                  <a:pt x="409" y="304"/>
                  <a:pt x="407" y="307"/>
                </a:cubicBezTo>
                <a:close/>
                <a:moveTo>
                  <a:pt x="375" y="274"/>
                </a:moveTo>
                <a:cubicBezTo>
                  <a:pt x="373" y="272"/>
                  <a:pt x="373" y="272"/>
                  <a:pt x="373" y="269"/>
                </a:cubicBezTo>
                <a:cubicBezTo>
                  <a:pt x="374" y="271"/>
                  <a:pt x="374" y="272"/>
                  <a:pt x="375" y="274"/>
                </a:cubicBezTo>
                <a:close/>
                <a:moveTo>
                  <a:pt x="430" y="367"/>
                </a:moveTo>
                <a:cubicBezTo>
                  <a:pt x="430" y="368"/>
                  <a:pt x="430" y="369"/>
                  <a:pt x="429" y="370"/>
                </a:cubicBezTo>
                <a:cubicBezTo>
                  <a:pt x="428" y="369"/>
                  <a:pt x="428" y="369"/>
                  <a:pt x="427" y="369"/>
                </a:cubicBezTo>
                <a:cubicBezTo>
                  <a:pt x="427" y="368"/>
                  <a:pt x="427" y="368"/>
                  <a:pt x="427" y="367"/>
                </a:cubicBezTo>
                <a:cubicBezTo>
                  <a:pt x="427" y="367"/>
                  <a:pt x="428" y="366"/>
                  <a:pt x="429" y="367"/>
                </a:cubicBezTo>
                <a:cubicBezTo>
                  <a:pt x="429" y="367"/>
                  <a:pt x="430" y="367"/>
                  <a:pt x="430" y="367"/>
                </a:cubicBezTo>
                <a:close/>
                <a:moveTo>
                  <a:pt x="429" y="370"/>
                </a:moveTo>
                <a:cubicBezTo>
                  <a:pt x="429" y="370"/>
                  <a:pt x="429" y="370"/>
                  <a:pt x="429" y="370"/>
                </a:cubicBezTo>
                <a:cubicBezTo>
                  <a:pt x="429" y="370"/>
                  <a:pt x="429" y="370"/>
                  <a:pt x="429" y="370"/>
                </a:cubicBezTo>
                <a:cubicBezTo>
                  <a:pt x="429" y="370"/>
                  <a:pt x="429" y="370"/>
                  <a:pt x="429" y="370"/>
                </a:cubicBezTo>
                <a:cubicBezTo>
                  <a:pt x="429" y="370"/>
                  <a:pt x="429" y="370"/>
                  <a:pt x="429" y="370"/>
                </a:cubicBezTo>
                <a:close/>
                <a:moveTo>
                  <a:pt x="422" y="445"/>
                </a:moveTo>
                <a:cubicBezTo>
                  <a:pt x="422" y="445"/>
                  <a:pt x="422" y="446"/>
                  <a:pt x="422" y="446"/>
                </a:cubicBezTo>
                <a:cubicBezTo>
                  <a:pt x="421" y="446"/>
                  <a:pt x="421" y="447"/>
                  <a:pt x="420" y="447"/>
                </a:cubicBezTo>
                <a:cubicBezTo>
                  <a:pt x="420" y="447"/>
                  <a:pt x="419" y="446"/>
                  <a:pt x="419" y="446"/>
                </a:cubicBezTo>
                <a:cubicBezTo>
                  <a:pt x="419" y="446"/>
                  <a:pt x="420" y="445"/>
                  <a:pt x="420" y="445"/>
                </a:cubicBezTo>
                <a:cubicBezTo>
                  <a:pt x="421" y="445"/>
                  <a:pt x="422" y="445"/>
                  <a:pt x="422" y="445"/>
                </a:cubicBezTo>
                <a:close/>
                <a:moveTo>
                  <a:pt x="425" y="345"/>
                </a:moveTo>
                <a:cubicBezTo>
                  <a:pt x="425" y="345"/>
                  <a:pt x="426" y="344"/>
                  <a:pt x="426" y="343"/>
                </a:cubicBezTo>
                <a:cubicBezTo>
                  <a:pt x="426" y="343"/>
                  <a:pt x="427" y="343"/>
                  <a:pt x="427" y="343"/>
                </a:cubicBezTo>
                <a:cubicBezTo>
                  <a:pt x="428" y="345"/>
                  <a:pt x="428" y="346"/>
                  <a:pt x="428" y="348"/>
                </a:cubicBezTo>
                <a:cubicBezTo>
                  <a:pt x="427" y="347"/>
                  <a:pt x="426" y="346"/>
                  <a:pt x="425" y="345"/>
                </a:cubicBezTo>
                <a:close/>
                <a:moveTo>
                  <a:pt x="428" y="348"/>
                </a:moveTo>
                <a:cubicBezTo>
                  <a:pt x="428" y="348"/>
                  <a:pt x="428" y="348"/>
                  <a:pt x="428" y="348"/>
                </a:cubicBezTo>
                <a:cubicBezTo>
                  <a:pt x="428" y="348"/>
                  <a:pt x="428" y="348"/>
                  <a:pt x="428" y="348"/>
                </a:cubicBezTo>
                <a:cubicBezTo>
                  <a:pt x="428" y="348"/>
                  <a:pt x="428" y="348"/>
                  <a:pt x="428" y="348"/>
                </a:cubicBezTo>
                <a:close/>
                <a:moveTo>
                  <a:pt x="422" y="341"/>
                </a:moveTo>
                <a:cubicBezTo>
                  <a:pt x="421" y="338"/>
                  <a:pt x="421" y="338"/>
                  <a:pt x="425" y="338"/>
                </a:cubicBezTo>
                <a:cubicBezTo>
                  <a:pt x="424" y="339"/>
                  <a:pt x="423" y="340"/>
                  <a:pt x="422" y="341"/>
                </a:cubicBezTo>
                <a:close/>
                <a:moveTo>
                  <a:pt x="432" y="358"/>
                </a:moveTo>
                <a:cubicBezTo>
                  <a:pt x="432" y="357"/>
                  <a:pt x="431" y="357"/>
                  <a:pt x="431" y="357"/>
                </a:cubicBezTo>
                <a:cubicBezTo>
                  <a:pt x="431" y="357"/>
                  <a:pt x="431" y="356"/>
                  <a:pt x="431" y="356"/>
                </a:cubicBezTo>
                <a:cubicBezTo>
                  <a:pt x="432" y="356"/>
                  <a:pt x="432" y="357"/>
                  <a:pt x="432" y="357"/>
                </a:cubicBezTo>
                <a:cubicBezTo>
                  <a:pt x="432" y="357"/>
                  <a:pt x="432" y="357"/>
                  <a:pt x="432" y="358"/>
                </a:cubicBezTo>
                <a:close/>
                <a:moveTo>
                  <a:pt x="407" y="293"/>
                </a:moveTo>
                <a:cubicBezTo>
                  <a:pt x="407" y="293"/>
                  <a:pt x="407" y="292"/>
                  <a:pt x="407" y="292"/>
                </a:cubicBezTo>
                <a:cubicBezTo>
                  <a:pt x="408" y="292"/>
                  <a:pt x="409" y="292"/>
                  <a:pt x="409" y="292"/>
                </a:cubicBezTo>
                <a:cubicBezTo>
                  <a:pt x="409" y="293"/>
                  <a:pt x="409" y="293"/>
                  <a:pt x="409" y="294"/>
                </a:cubicBezTo>
                <a:cubicBezTo>
                  <a:pt x="408" y="294"/>
                  <a:pt x="407" y="293"/>
                  <a:pt x="407" y="293"/>
                </a:cubicBezTo>
                <a:close/>
                <a:moveTo>
                  <a:pt x="323" y="181"/>
                </a:moveTo>
                <a:cubicBezTo>
                  <a:pt x="324" y="182"/>
                  <a:pt x="325" y="182"/>
                  <a:pt x="326" y="182"/>
                </a:cubicBezTo>
                <a:cubicBezTo>
                  <a:pt x="326" y="182"/>
                  <a:pt x="326" y="183"/>
                  <a:pt x="325" y="183"/>
                </a:cubicBezTo>
                <a:cubicBezTo>
                  <a:pt x="325" y="183"/>
                  <a:pt x="324" y="184"/>
                  <a:pt x="323" y="183"/>
                </a:cubicBezTo>
                <a:cubicBezTo>
                  <a:pt x="323" y="183"/>
                  <a:pt x="323" y="182"/>
                  <a:pt x="323" y="181"/>
                </a:cubicBezTo>
                <a:close/>
                <a:moveTo>
                  <a:pt x="321" y="172"/>
                </a:moveTo>
                <a:cubicBezTo>
                  <a:pt x="321" y="172"/>
                  <a:pt x="320" y="172"/>
                  <a:pt x="319" y="172"/>
                </a:cubicBezTo>
                <a:cubicBezTo>
                  <a:pt x="320" y="171"/>
                  <a:pt x="320" y="171"/>
                  <a:pt x="321" y="171"/>
                </a:cubicBezTo>
                <a:cubicBezTo>
                  <a:pt x="321" y="171"/>
                  <a:pt x="322" y="171"/>
                  <a:pt x="323" y="171"/>
                </a:cubicBezTo>
                <a:cubicBezTo>
                  <a:pt x="322" y="172"/>
                  <a:pt x="322" y="172"/>
                  <a:pt x="321" y="172"/>
                </a:cubicBezTo>
                <a:close/>
                <a:moveTo>
                  <a:pt x="312" y="188"/>
                </a:moveTo>
                <a:cubicBezTo>
                  <a:pt x="312" y="188"/>
                  <a:pt x="313" y="188"/>
                  <a:pt x="313" y="189"/>
                </a:cubicBezTo>
                <a:cubicBezTo>
                  <a:pt x="313" y="189"/>
                  <a:pt x="313" y="189"/>
                  <a:pt x="312" y="190"/>
                </a:cubicBezTo>
                <a:cubicBezTo>
                  <a:pt x="312" y="189"/>
                  <a:pt x="311" y="189"/>
                  <a:pt x="311" y="188"/>
                </a:cubicBezTo>
                <a:cubicBezTo>
                  <a:pt x="311" y="188"/>
                  <a:pt x="311" y="188"/>
                  <a:pt x="312" y="188"/>
                </a:cubicBezTo>
                <a:close/>
                <a:moveTo>
                  <a:pt x="300" y="233"/>
                </a:moveTo>
                <a:cubicBezTo>
                  <a:pt x="300" y="233"/>
                  <a:pt x="299" y="232"/>
                  <a:pt x="299" y="232"/>
                </a:cubicBezTo>
                <a:cubicBezTo>
                  <a:pt x="299" y="232"/>
                  <a:pt x="299" y="232"/>
                  <a:pt x="299" y="231"/>
                </a:cubicBezTo>
                <a:cubicBezTo>
                  <a:pt x="299" y="232"/>
                  <a:pt x="300" y="232"/>
                  <a:pt x="300" y="232"/>
                </a:cubicBezTo>
                <a:cubicBezTo>
                  <a:pt x="300" y="232"/>
                  <a:pt x="300" y="233"/>
                  <a:pt x="300" y="233"/>
                </a:cubicBezTo>
                <a:close/>
                <a:moveTo>
                  <a:pt x="429" y="371"/>
                </a:moveTo>
                <a:cubicBezTo>
                  <a:pt x="429" y="371"/>
                  <a:pt x="429" y="370"/>
                  <a:pt x="429" y="370"/>
                </a:cubicBezTo>
                <a:cubicBezTo>
                  <a:pt x="429" y="370"/>
                  <a:pt x="430" y="370"/>
                  <a:pt x="430" y="371"/>
                </a:cubicBezTo>
                <a:cubicBezTo>
                  <a:pt x="430" y="372"/>
                  <a:pt x="429" y="373"/>
                  <a:pt x="429" y="372"/>
                </a:cubicBezTo>
                <a:cubicBezTo>
                  <a:pt x="428" y="372"/>
                  <a:pt x="428" y="371"/>
                  <a:pt x="429" y="371"/>
                </a:cubicBezTo>
                <a:close/>
                <a:moveTo>
                  <a:pt x="306" y="182"/>
                </a:moveTo>
                <a:cubicBezTo>
                  <a:pt x="306" y="182"/>
                  <a:pt x="307" y="182"/>
                  <a:pt x="307" y="182"/>
                </a:cubicBezTo>
                <a:cubicBezTo>
                  <a:pt x="307" y="182"/>
                  <a:pt x="308" y="182"/>
                  <a:pt x="308" y="182"/>
                </a:cubicBezTo>
                <a:cubicBezTo>
                  <a:pt x="308" y="182"/>
                  <a:pt x="307" y="183"/>
                  <a:pt x="307" y="183"/>
                </a:cubicBezTo>
                <a:cubicBezTo>
                  <a:pt x="307" y="183"/>
                  <a:pt x="306" y="182"/>
                  <a:pt x="306" y="182"/>
                </a:cubicBezTo>
                <a:close/>
                <a:moveTo>
                  <a:pt x="324" y="176"/>
                </a:moveTo>
                <a:cubicBezTo>
                  <a:pt x="324" y="175"/>
                  <a:pt x="325" y="175"/>
                  <a:pt x="325" y="175"/>
                </a:cubicBezTo>
                <a:cubicBezTo>
                  <a:pt x="325" y="175"/>
                  <a:pt x="325" y="175"/>
                  <a:pt x="325" y="176"/>
                </a:cubicBezTo>
                <a:cubicBezTo>
                  <a:pt x="325" y="176"/>
                  <a:pt x="325" y="176"/>
                  <a:pt x="325" y="176"/>
                </a:cubicBezTo>
                <a:cubicBezTo>
                  <a:pt x="325" y="176"/>
                  <a:pt x="325" y="176"/>
                  <a:pt x="325" y="176"/>
                </a:cubicBezTo>
                <a:cubicBezTo>
                  <a:pt x="325" y="176"/>
                  <a:pt x="324" y="176"/>
                  <a:pt x="324" y="176"/>
                </a:cubicBezTo>
                <a:close/>
                <a:moveTo>
                  <a:pt x="325" y="175"/>
                </a:moveTo>
                <a:cubicBezTo>
                  <a:pt x="325" y="175"/>
                  <a:pt x="325" y="174"/>
                  <a:pt x="325" y="174"/>
                </a:cubicBezTo>
                <a:cubicBezTo>
                  <a:pt x="325" y="175"/>
                  <a:pt x="325" y="175"/>
                  <a:pt x="325" y="175"/>
                </a:cubicBezTo>
                <a:cubicBezTo>
                  <a:pt x="325" y="175"/>
                  <a:pt x="325" y="175"/>
                  <a:pt x="325" y="175"/>
                </a:cubicBezTo>
                <a:close/>
                <a:moveTo>
                  <a:pt x="370" y="267"/>
                </a:moveTo>
                <a:cubicBezTo>
                  <a:pt x="369" y="267"/>
                  <a:pt x="369" y="267"/>
                  <a:pt x="369" y="267"/>
                </a:cubicBezTo>
                <a:cubicBezTo>
                  <a:pt x="370" y="267"/>
                  <a:pt x="370" y="267"/>
                  <a:pt x="370" y="267"/>
                </a:cubicBezTo>
                <a:cubicBezTo>
                  <a:pt x="370" y="267"/>
                  <a:pt x="370" y="267"/>
                  <a:pt x="370" y="267"/>
                </a:cubicBezTo>
                <a:cubicBezTo>
                  <a:pt x="370" y="267"/>
                  <a:pt x="370" y="267"/>
                  <a:pt x="370" y="267"/>
                </a:cubicBezTo>
                <a:close/>
                <a:moveTo>
                  <a:pt x="402" y="296"/>
                </a:moveTo>
                <a:cubicBezTo>
                  <a:pt x="402" y="296"/>
                  <a:pt x="402" y="296"/>
                  <a:pt x="402" y="296"/>
                </a:cubicBezTo>
                <a:cubicBezTo>
                  <a:pt x="402" y="296"/>
                  <a:pt x="402" y="296"/>
                  <a:pt x="401" y="296"/>
                </a:cubicBezTo>
                <a:cubicBezTo>
                  <a:pt x="401" y="296"/>
                  <a:pt x="402" y="296"/>
                  <a:pt x="402" y="295"/>
                </a:cubicBezTo>
                <a:cubicBezTo>
                  <a:pt x="402" y="296"/>
                  <a:pt x="402" y="296"/>
                  <a:pt x="402" y="296"/>
                </a:cubicBezTo>
                <a:close/>
                <a:moveTo>
                  <a:pt x="409" y="328"/>
                </a:moveTo>
                <a:cubicBezTo>
                  <a:pt x="410" y="328"/>
                  <a:pt x="410" y="328"/>
                  <a:pt x="410" y="328"/>
                </a:cubicBezTo>
                <a:cubicBezTo>
                  <a:pt x="410" y="328"/>
                  <a:pt x="410" y="329"/>
                  <a:pt x="410" y="329"/>
                </a:cubicBezTo>
                <a:cubicBezTo>
                  <a:pt x="410" y="329"/>
                  <a:pt x="410" y="328"/>
                  <a:pt x="409" y="328"/>
                </a:cubicBezTo>
                <a:close/>
                <a:moveTo>
                  <a:pt x="377" y="384"/>
                </a:moveTo>
                <a:cubicBezTo>
                  <a:pt x="376" y="384"/>
                  <a:pt x="376" y="384"/>
                  <a:pt x="376" y="384"/>
                </a:cubicBezTo>
                <a:cubicBezTo>
                  <a:pt x="377" y="384"/>
                  <a:pt x="377" y="384"/>
                  <a:pt x="377" y="384"/>
                </a:cubicBezTo>
                <a:close/>
                <a:moveTo>
                  <a:pt x="332" y="190"/>
                </a:moveTo>
                <a:cubicBezTo>
                  <a:pt x="332" y="190"/>
                  <a:pt x="332" y="190"/>
                  <a:pt x="332" y="189"/>
                </a:cubicBezTo>
                <a:cubicBezTo>
                  <a:pt x="332" y="190"/>
                  <a:pt x="332" y="190"/>
                  <a:pt x="332" y="190"/>
                </a:cubicBezTo>
                <a:cubicBezTo>
                  <a:pt x="332" y="190"/>
                  <a:pt x="332" y="190"/>
                  <a:pt x="332" y="190"/>
                </a:cubicBezTo>
                <a:close/>
                <a:moveTo>
                  <a:pt x="432" y="378"/>
                </a:moveTo>
                <a:cubicBezTo>
                  <a:pt x="432" y="378"/>
                  <a:pt x="432" y="378"/>
                  <a:pt x="432" y="379"/>
                </a:cubicBezTo>
                <a:cubicBezTo>
                  <a:pt x="432" y="379"/>
                  <a:pt x="432" y="379"/>
                  <a:pt x="432" y="379"/>
                </a:cubicBezTo>
                <a:cubicBezTo>
                  <a:pt x="432" y="379"/>
                  <a:pt x="431" y="379"/>
                  <a:pt x="431" y="378"/>
                </a:cubicBezTo>
                <a:cubicBezTo>
                  <a:pt x="431" y="378"/>
                  <a:pt x="432" y="378"/>
                  <a:pt x="432" y="378"/>
                </a:cubicBezTo>
                <a:close/>
                <a:moveTo>
                  <a:pt x="382" y="399"/>
                </a:moveTo>
                <a:cubicBezTo>
                  <a:pt x="382" y="399"/>
                  <a:pt x="382" y="399"/>
                  <a:pt x="382" y="400"/>
                </a:cubicBezTo>
                <a:cubicBezTo>
                  <a:pt x="382" y="399"/>
                  <a:pt x="382" y="399"/>
                  <a:pt x="381" y="399"/>
                </a:cubicBezTo>
                <a:cubicBezTo>
                  <a:pt x="381" y="399"/>
                  <a:pt x="381" y="399"/>
                  <a:pt x="382" y="399"/>
                </a:cubicBezTo>
                <a:close/>
                <a:moveTo>
                  <a:pt x="383" y="400"/>
                </a:moveTo>
                <a:cubicBezTo>
                  <a:pt x="383" y="400"/>
                  <a:pt x="383" y="400"/>
                  <a:pt x="383" y="400"/>
                </a:cubicBezTo>
                <a:cubicBezTo>
                  <a:pt x="383" y="400"/>
                  <a:pt x="383" y="400"/>
                  <a:pt x="382" y="400"/>
                </a:cubicBezTo>
                <a:cubicBezTo>
                  <a:pt x="383" y="400"/>
                  <a:pt x="383" y="400"/>
                  <a:pt x="383" y="400"/>
                </a:cubicBezTo>
                <a:close/>
                <a:moveTo>
                  <a:pt x="390" y="409"/>
                </a:moveTo>
                <a:cubicBezTo>
                  <a:pt x="391" y="409"/>
                  <a:pt x="391" y="409"/>
                  <a:pt x="391" y="409"/>
                </a:cubicBezTo>
                <a:cubicBezTo>
                  <a:pt x="391" y="409"/>
                  <a:pt x="391" y="409"/>
                  <a:pt x="391" y="409"/>
                </a:cubicBezTo>
                <a:cubicBezTo>
                  <a:pt x="391" y="409"/>
                  <a:pt x="391" y="409"/>
                  <a:pt x="390" y="409"/>
                </a:cubicBezTo>
                <a:cubicBezTo>
                  <a:pt x="390" y="409"/>
                  <a:pt x="390" y="409"/>
                  <a:pt x="390" y="409"/>
                </a:cubicBezTo>
                <a:close/>
                <a:moveTo>
                  <a:pt x="423" y="451"/>
                </a:moveTo>
                <a:cubicBezTo>
                  <a:pt x="424" y="451"/>
                  <a:pt x="424" y="451"/>
                  <a:pt x="424" y="451"/>
                </a:cubicBezTo>
                <a:cubicBezTo>
                  <a:pt x="424" y="451"/>
                  <a:pt x="424" y="451"/>
                  <a:pt x="424" y="451"/>
                </a:cubicBezTo>
                <a:cubicBezTo>
                  <a:pt x="424" y="451"/>
                  <a:pt x="424" y="452"/>
                  <a:pt x="423" y="452"/>
                </a:cubicBezTo>
                <a:cubicBezTo>
                  <a:pt x="423" y="452"/>
                  <a:pt x="423" y="451"/>
                  <a:pt x="423" y="451"/>
                </a:cubicBezTo>
                <a:close/>
                <a:moveTo>
                  <a:pt x="299" y="241"/>
                </a:moveTo>
                <a:cubicBezTo>
                  <a:pt x="299" y="242"/>
                  <a:pt x="299" y="242"/>
                  <a:pt x="299" y="242"/>
                </a:cubicBezTo>
                <a:cubicBezTo>
                  <a:pt x="299" y="242"/>
                  <a:pt x="299" y="242"/>
                  <a:pt x="299" y="242"/>
                </a:cubicBezTo>
                <a:lnTo>
                  <a:pt x="299" y="241"/>
                </a:lnTo>
                <a:close/>
                <a:moveTo>
                  <a:pt x="316" y="254"/>
                </a:moveTo>
                <a:cubicBezTo>
                  <a:pt x="315" y="254"/>
                  <a:pt x="315" y="254"/>
                  <a:pt x="315" y="254"/>
                </a:cubicBezTo>
                <a:cubicBezTo>
                  <a:pt x="315" y="254"/>
                  <a:pt x="315" y="254"/>
                  <a:pt x="315" y="254"/>
                </a:cubicBezTo>
                <a:lnTo>
                  <a:pt x="316" y="254"/>
                </a:lnTo>
                <a:close/>
              </a:path>
            </a:pathLst>
          </a:custGeom>
          <a:solidFill>
            <a:schemeClr val="accent1"/>
          </a:solidFill>
          <a:ln>
            <a:noFill/>
          </a:ln>
        </p:spPr>
        <p:txBody>
          <a:bodyPr vert="horz" wrap="square" lIns="91440" tIns="45720" rIns="91440" bIns="45720" numCol="1" anchor="t" anchorCtr="0" compatLnSpc="1"/>
          <a:p>
            <a:endParaRPr lang="zh-CN" altLang="en-US">
              <a:solidFill>
                <a:schemeClr val="dk1"/>
              </a:solidFill>
              <a:latin typeface="Arial" panose="020B0604020202020204" pitchFamily="34" charset="0"/>
              <a:ea typeface="隶书" panose="02010509060101010101" pitchFamily="49" charset="-122"/>
              <a:sym typeface="Arial" panose="020B0604020202020204" pitchFamily="34" charset="0"/>
            </a:endParaRPr>
          </a:p>
        </p:txBody>
      </p:sp>
      <p:sp>
        <p:nvSpPr>
          <p:cNvPr id="7918" name="Freeform 1664"/>
          <p:cNvSpPr>
            <a:spLocks noEditPoints="1"/>
          </p:cNvSpPr>
          <p:nvPr>
            <p:custDataLst>
              <p:tags r:id="rId10"/>
            </p:custDataLst>
          </p:nvPr>
        </p:nvSpPr>
        <p:spPr bwMode="auto">
          <a:xfrm rot="13246561">
            <a:off x="1022101" y="2556371"/>
            <a:ext cx="1556134" cy="572216"/>
          </a:xfrm>
          <a:custGeom>
            <a:avLst/>
            <a:gdLst>
              <a:gd name="T0" fmla="*/ 1417 w 1578"/>
              <a:gd name="T1" fmla="*/ 572 h 612"/>
              <a:gd name="T2" fmla="*/ 1488 w 1578"/>
              <a:gd name="T3" fmla="*/ 612 h 612"/>
              <a:gd name="T4" fmla="*/ 1494 w 1578"/>
              <a:gd name="T5" fmla="*/ 539 h 612"/>
              <a:gd name="T6" fmla="*/ 1407 w 1578"/>
              <a:gd name="T7" fmla="*/ 514 h 612"/>
              <a:gd name="T8" fmla="*/ 1326 w 1578"/>
              <a:gd name="T9" fmla="*/ 472 h 612"/>
              <a:gd name="T10" fmla="*/ 1214 w 1578"/>
              <a:gd name="T11" fmla="*/ 389 h 612"/>
              <a:gd name="T12" fmla="*/ 1081 w 1578"/>
              <a:gd name="T13" fmla="*/ 255 h 612"/>
              <a:gd name="T14" fmla="*/ 985 w 1578"/>
              <a:gd name="T15" fmla="*/ 144 h 612"/>
              <a:gd name="T16" fmla="*/ 1028 w 1578"/>
              <a:gd name="T17" fmla="*/ 183 h 612"/>
              <a:gd name="T18" fmla="*/ 1094 w 1578"/>
              <a:gd name="T19" fmla="*/ 201 h 612"/>
              <a:gd name="T20" fmla="*/ 1112 w 1578"/>
              <a:gd name="T21" fmla="*/ 228 h 612"/>
              <a:gd name="T22" fmla="*/ 1127 w 1578"/>
              <a:gd name="T23" fmla="*/ 239 h 612"/>
              <a:gd name="T24" fmla="*/ 1159 w 1578"/>
              <a:gd name="T25" fmla="*/ 260 h 612"/>
              <a:gd name="T26" fmla="*/ 1327 w 1578"/>
              <a:gd name="T27" fmla="*/ 403 h 612"/>
              <a:gd name="T28" fmla="*/ 1400 w 1578"/>
              <a:gd name="T29" fmla="*/ 448 h 612"/>
              <a:gd name="T30" fmla="*/ 1391 w 1578"/>
              <a:gd name="T31" fmla="*/ 398 h 612"/>
              <a:gd name="T32" fmla="*/ 1291 w 1578"/>
              <a:gd name="T33" fmla="*/ 293 h 612"/>
              <a:gd name="T34" fmla="*/ 1217 w 1578"/>
              <a:gd name="T35" fmla="*/ 192 h 612"/>
              <a:gd name="T36" fmla="*/ 1020 w 1578"/>
              <a:gd name="T37" fmla="*/ 57 h 612"/>
              <a:gd name="T38" fmla="*/ 899 w 1578"/>
              <a:gd name="T39" fmla="*/ 69 h 612"/>
              <a:gd name="T40" fmla="*/ 572 w 1578"/>
              <a:gd name="T41" fmla="*/ 35 h 612"/>
              <a:gd name="T42" fmla="*/ 389 w 1578"/>
              <a:gd name="T43" fmla="*/ 20 h 612"/>
              <a:gd name="T44" fmla="*/ 365 w 1578"/>
              <a:gd name="T45" fmla="*/ 8 h 612"/>
              <a:gd name="T46" fmla="*/ 220 w 1578"/>
              <a:gd name="T47" fmla="*/ 0 h 612"/>
              <a:gd name="T48" fmla="*/ 123 w 1578"/>
              <a:gd name="T49" fmla="*/ 0 h 612"/>
              <a:gd name="T50" fmla="*/ 49 w 1578"/>
              <a:gd name="T51" fmla="*/ 26 h 612"/>
              <a:gd name="T52" fmla="*/ 109 w 1578"/>
              <a:gd name="T53" fmla="*/ 18 h 612"/>
              <a:gd name="T54" fmla="*/ 234 w 1578"/>
              <a:gd name="T55" fmla="*/ 26 h 612"/>
              <a:gd name="T56" fmla="*/ 234 w 1578"/>
              <a:gd name="T57" fmla="*/ 27 h 612"/>
              <a:gd name="T58" fmla="*/ 268 w 1578"/>
              <a:gd name="T59" fmla="*/ 52 h 612"/>
              <a:gd name="T60" fmla="*/ 319 w 1578"/>
              <a:gd name="T61" fmla="*/ 58 h 612"/>
              <a:gd name="T62" fmla="*/ 437 w 1578"/>
              <a:gd name="T63" fmla="*/ 72 h 612"/>
              <a:gd name="T64" fmla="*/ 641 w 1578"/>
              <a:gd name="T65" fmla="*/ 116 h 612"/>
              <a:gd name="T66" fmla="*/ 1044 w 1578"/>
              <a:gd name="T67" fmla="*/ 276 h 612"/>
              <a:gd name="T68" fmla="*/ 1547 w 1578"/>
              <a:gd name="T69" fmla="*/ 603 h 612"/>
              <a:gd name="T70" fmla="*/ 1492 w 1578"/>
              <a:gd name="T71" fmla="*/ 581 h 612"/>
              <a:gd name="T72" fmla="*/ 1231 w 1578"/>
              <a:gd name="T73" fmla="*/ 316 h 612"/>
              <a:gd name="T74" fmla="*/ 1276 w 1578"/>
              <a:gd name="T75" fmla="*/ 351 h 612"/>
              <a:gd name="T76" fmla="*/ 1174 w 1578"/>
              <a:gd name="T77" fmla="*/ 170 h 612"/>
              <a:gd name="T78" fmla="*/ 1273 w 1578"/>
              <a:gd name="T79" fmla="*/ 281 h 612"/>
              <a:gd name="T80" fmla="*/ 1137 w 1578"/>
              <a:gd name="T81" fmla="*/ 155 h 612"/>
              <a:gd name="T82" fmla="*/ 1044 w 1578"/>
              <a:gd name="T83" fmla="*/ 82 h 612"/>
              <a:gd name="T84" fmla="*/ 1038 w 1578"/>
              <a:gd name="T85" fmla="*/ 93 h 612"/>
              <a:gd name="T86" fmla="*/ 1034 w 1578"/>
              <a:gd name="T87" fmla="*/ 113 h 612"/>
              <a:gd name="T88" fmla="*/ 1016 w 1578"/>
              <a:gd name="T89" fmla="*/ 86 h 612"/>
              <a:gd name="T90" fmla="*/ 988 w 1578"/>
              <a:gd name="T91" fmla="*/ 67 h 612"/>
              <a:gd name="T92" fmla="*/ 466 w 1578"/>
              <a:gd name="T93" fmla="*/ 49 h 612"/>
              <a:gd name="T94" fmla="*/ 521 w 1578"/>
              <a:gd name="T95" fmla="*/ 70 h 612"/>
              <a:gd name="T96" fmla="*/ 515 w 1578"/>
              <a:gd name="T97" fmla="*/ 66 h 612"/>
              <a:gd name="T98" fmla="*/ 524 w 1578"/>
              <a:gd name="T99" fmla="*/ 52 h 612"/>
              <a:gd name="T100" fmla="*/ 571 w 1578"/>
              <a:gd name="T101" fmla="*/ 67 h 612"/>
              <a:gd name="T102" fmla="*/ 631 w 1578"/>
              <a:gd name="T103" fmla="*/ 74 h 612"/>
              <a:gd name="T104" fmla="*/ 767 w 1578"/>
              <a:gd name="T105" fmla="*/ 64 h 612"/>
              <a:gd name="T106" fmla="*/ 761 w 1578"/>
              <a:gd name="T107" fmla="*/ 63 h 612"/>
              <a:gd name="T108" fmla="*/ 744 w 1578"/>
              <a:gd name="T109" fmla="*/ 73 h 612"/>
              <a:gd name="T110" fmla="*/ 795 w 1578"/>
              <a:gd name="T111" fmla="*/ 108 h 612"/>
              <a:gd name="T112" fmla="*/ 761 w 1578"/>
              <a:gd name="T113" fmla="*/ 95 h 612"/>
              <a:gd name="T114" fmla="*/ 891 w 1578"/>
              <a:gd name="T115" fmla="*/ 100 h 612"/>
              <a:gd name="T116" fmla="*/ 920 w 1578"/>
              <a:gd name="T117" fmla="*/ 97 h 612"/>
              <a:gd name="T118" fmla="*/ 956 w 1578"/>
              <a:gd name="T119" fmla="*/ 136 h 612"/>
              <a:gd name="T120" fmla="*/ 957 w 1578"/>
              <a:gd name="T121" fmla="*/ 64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305" h="848">
                <a:moveTo>
                  <a:pt x="1991" y="464"/>
                </a:moveTo>
                <a:cubicBezTo>
                  <a:pt x="1999" y="470"/>
                  <a:pt x="2009" y="478"/>
                  <a:pt x="2016" y="482"/>
                </a:cubicBezTo>
                <a:cubicBezTo>
                  <a:pt x="2028" y="492"/>
                  <a:pt x="2044" y="503"/>
                  <a:pt x="2054" y="511"/>
                </a:cubicBezTo>
                <a:cubicBezTo>
                  <a:pt x="2057" y="513"/>
                  <a:pt x="2061" y="516"/>
                  <a:pt x="2062" y="516"/>
                </a:cubicBezTo>
                <a:cubicBezTo>
                  <a:pt x="2064" y="518"/>
                  <a:pt x="2068" y="520"/>
                  <a:pt x="2069" y="520"/>
                </a:cubicBezTo>
                <a:cubicBezTo>
                  <a:pt x="2073" y="523"/>
                  <a:pt x="2076" y="525"/>
                  <a:pt x="2080" y="527"/>
                </a:cubicBezTo>
                <a:cubicBezTo>
                  <a:pt x="2083" y="529"/>
                  <a:pt x="2088" y="532"/>
                  <a:pt x="2089" y="533"/>
                </a:cubicBezTo>
                <a:cubicBezTo>
                  <a:pt x="2092" y="536"/>
                  <a:pt x="2097" y="539"/>
                  <a:pt x="2098" y="540"/>
                </a:cubicBezTo>
                <a:cubicBezTo>
                  <a:pt x="2114" y="550"/>
                  <a:pt x="2133" y="561"/>
                  <a:pt x="2149" y="570"/>
                </a:cubicBezTo>
                <a:cubicBezTo>
                  <a:pt x="2155" y="573"/>
                  <a:pt x="2161" y="578"/>
                  <a:pt x="2162" y="581"/>
                </a:cubicBezTo>
                <a:cubicBezTo>
                  <a:pt x="2166" y="589"/>
                  <a:pt x="2175" y="592"/>
                  <a:pt x="2180" y="592"/>
                </a:cubicBezTo>
                <a:lnTo>
                  <a:pt x="2181" y="592"/>
                </a:lnTo>
                <a:lnTo>
                  <a:pt x="2183" y="592"/>
                </a:lnTo>
                <a:lnTo>
                  <a:pt x="2184" y="592"/>
                </a:lnTo>
                <a:lnTo>
                  <a:pt x="2188" y="592"/>
                </a:lnTo>
                <a:lnTo>
                  <a:pt x="2189" y="592"/>
                </a:lnTo>
                <a:lnTo>
                  <a:pt x="2190" y="593"/>
                </a:lnTo>
                <a:lnTo>
                  <a:pt x="2190" y="599"/>
                </a:lnTo>
                <a:lnTo>
                  <a:pt x="2191" y="599"/>
                </a:lnTo>
                <a:lnTo>
                  <a:pt x="2192" y="600"/>
                </a:lnTo>
                <a:cubicBezTo>
                  <a:pt x="2199" y="605"/>
                  <a:pt x="2210" y="612"/>
                  <a:pt x="2218" y="612"/>
                </a:cubicBezTo>
                <a:lnTo>
                  <a:pt x="2219" y="613"/>
                </a:lnTo>
                <a:lnTo>
                  <a:pt x="2221" y="613"/>
                </a:lnTo>
                <a:lnTo>
                  <a:pt x="2222" y="614"/>
                </a:lnTo>
                <a:lnTo>
                  <a:pt x="2223" y="615"/>
                </a:lnTo>
                <a:lnTo>
                  <a:pt x="2224" y="616"/>
                </a:lnTo>
                <a:lnTo>
                  <a:pt x="2225" y="616"/>
                </a:lnTo>
                <a:cubicBezTo>
                  <a:pt x="2252" y="616"/>
                  <a:pt x="2282" y="614"/>
                  <a:pt x="2305" y="610"/>
                </a:cubicBezTo>
                <a:cubicBezTo>
                  <a:pt x="2298" y="603"/>
                  <a:pt x="2288" y="595"/>
                  <a:pt x="2282" y="589"/>
                </a:cubicBezTo>
                <a:cubicBezTo>
                  <a:pt x="2279" y="586"/>
                  <a:pt x="2273" y="581"/>
                  <a:pt x="2271" y="579"/>
                </a:cubicBezTo>
                <a:cubicBezTo>
                  <a:pt x="2267" y="578"/>
                  <a:pt x="2260" y="574"/>
                  <a:pt x="2258" y="572"/>
                </a:cubicBezTo>
                <a:lnTo>
                  <a:pt x="2256" y="571"/>
                </a:lnTo>
                <a:lnTo>
                  <a:pt x="2254" y="569"/>
                </a:lnTo>
                <a:lnTo>
                  <a:pt x="2256" y="568"/>
                </a:lnTo>
                <a:lnTo>
                  <a:pt x="2257" y="568"/>
                </a:lnTo>
                <a:lnTo>
                  <a:pt x="2259" y="568"/>
                </a:lnTo>
                <a:cubicBezTo>
                  <a:pt x="2256" y="566"/>
                  <a:pt x="2250" y="561"/>
                  <a:pt x="2249" y="560"/>
                </a:cubicBezTo>
                <a:cubicBezTo>
                  <a:pt x="2243" y="556"/>
                  <a:pt x="2234" y="552"/>
                  <a:pt x="2230" y="551"/>
                </a:cubicBezTo>
                <a:lnTo>
                  <a:pt x="2229" y="553"/>
                </a:lnTo>
                <a:lnTo>
                  <a:pt x="2229" y="554"/>
                </a:lnTo>
                <a:lnTo>
                  <a:pt x="2230" y="555"/>
                </a:lnTo>
                <a:lnTo>
                  <a:pt x="2231" y="556"/>
                </a:lnTo>
                <a:lnTo>
                  <a:pt x="2232" y="556"/>
                </a:lnTo>
                <a:lnTo>
                  <a:pt x="2233" y="557"/>
                </a:lnTo>
                <a:cubicBezTo>
                  <a:pt x="2236" y="559"/>
                  <a:pt x="2240" y="562"/>
                  <a:pt x="2241" y="563"/>
                </a:cubicBezTo>
                <a:lnTo>
                  <a:pt x="2239" y="564"/>
                </a:lnTo>
                <a:cubicBezTo>
                  <a:pt x="2235" y="564"/>
                  <a:pt x="2230" y="561"/>
                  <a:pt x="2227" y="560"/>
                </a:cubicBezTo>
                <a:lnTo>
                  <a:pt x="2203" y="549"/>
                </a:lnTo>
                <a:lnTo>
                  <a:pt x="2185" y="541"/>
                </a:lnTo>
                <a:lnTo>
                  <a:pt x="2171" y="535"/>
                </a:lnTo>
                <a:lnTo>
                  <a:pt x="2170" y="535"/>
                </a:lnTo>
                <a:lnTo>
                  <a:pt x="2169" y="534"/>
                </a:lnTo>
                <a:lnTo>
                  <a:pt x="2168" y="533"/>
                </a:lnTo>
                <a:lnTo>
                  <a:pt x="2167" y="532"/>
                </a:lnTo>
                <a:lnTo>
                  <a:pt x="2166" y="531"/>
                </a:lnTo>
                <a:lnTo>
                  <a:pt x="2165" y="531"/>
                </a:lnTo>
                <a:lnTo>
                  <a:pt x="2164" y="530"/>
                </a:lnTo>
                <a:lnTo>
                  <a:pt x="2162" y="529"/>
                </a:lnTo>
                <a:lnTo>
                  <a:pt x="2161" y="530"/>
                </a:lnTo>
                <a:lnTo>
                  <a:pt x="2160" y="530"/>
                </a:lnTo>
                <a:lnTo>
                  <a:pt x="2159" y="530"/>
                </a:lnTo>
                <a:cubicBezTo>
                  <a:pt x="2157" y="530"/>
                  <a:pt x="2153" y="529"/>
                  <a:pt x="2153" y="528"/>
                </a:cubicBezTo>
                <a:lnTo>
                  <a:pt x="2151" y="527"/>
                </a:lnTo>
                <a:lnTo>
                  <a:pt x="2151" y="526"/>
                </a:lnTo>
                <a:lnTo>
                  <a:pt x="2151" y="525"/>
                </a:lnTo>
                <a:lnTo>
                  <a:pt x="2151" y="524"/>
                </a:lnTo>
                <a:lnTo>
                  <a:pt x="2152" y="522"/>
                </a:lnTo>
                <a:cubicBezTo>
                  <a:pt x="2136" y="515"/>
                  <a:pt x="2118" y="507"/>
                  <a:pt x="2104" y="500"/>
                </a:cubicBezTo>
                <a:lnTo>
                  <a:pt x="2104" y="501"/>
                </a:lnTo>
                <a:cubicBezTo>
                  <a:pt x="2097" y="500"/>
                  <a:pt x="2089" y="495"/>
                  <a:pt x="2087" y="490"/>
                </a:cubicBezTo>
                <a:lnTo>
                  <a:pt x="2086" y="489"/>
                </a:lnTo>
                <a:lnTo>
                  <a:pt x="2084" y="488"/>
                </a:lnTo>
                <a:lnTo>
                  <a:pt x="2084" y="489"/>
                </a:lnTo>
                <a:lnTo>
                  <a:pt x="2083" y="491"/>
                </a:lnTo>
                <a:lnTo>
                  <a:pt x="2082" y="491"/>
                </a:lnTo>
                <a:cubicBezTo>
                  <a:pt x="2058" y="481"/>
                  <a:pt x="2034" y="470"/>
                  <a:pt x="2016" y="445"/>
                </a:cubicBezTo>
                <a:cubicBezTo>
                  <a:pt x="2013" y="441"/>
                  <a:pt x="2007" y="434"/>
                  <a:pt x="2005" y="432"/>
                </a:cubicBezTo>
                <a:lnTo>
                  <a:pt x="2004" y="431"/>
                </a:lnTo>
                <a:lnTo>
                  <a:pt x="2003" y="430"/>
                </a:lnTo>
                <a:lnTo>
                  <a:pt x="2003" y="429"/>
                </a:lnTo>
                <a:lnTo>
                  <a:pt x="2002" y="428"/>
                </a:lnTo>
                <a:cubicBezTo>
                  <a:pt x="1997" y="417"/>
                  <a:pt x="1987" y="407"/>
                  <a:pt x="1980" y="403"/>
                </a:cubicBezTo>
                <a:lnTo>
                  <a:pt x="1980" y="404"/>
                </a:lnTo>
                <a:lnTo>
                  <a:pt x="1981" y="405"/>
                </a:lnTo>
                <a:lnTo>
                  <a:pt x="1982" y="406"/>
                </a:lnTo>
                <a:lnTo>
                  <a:pt x="1983" y="407"/>
                </a:lnTo>
                <a:lnTo>
                  <a:pt x="1983" y="408"/>
                </a:lnTo>
                <a:lnTo>
                  <a:pt x="1984" y="409"/>
                </a:lnTo>
                <a:lnTo>
                  <a:pt x="1984" y="410"/>
                </a:lnTo>
                <a:lnTo>
                  <a:pt x="1985" y="411"/>
                </a:lnTo>
                <a:lnTo>
                  <a:pt x="1985" y="413"/>
                </a:lnTo>
                <a:lnTo>
                  <a:pt x="1985" y="415"/>
                </a:lnTo>
                <a:lnTo>
                  <a:pt x="1985" y="416"/>
                </a:lnTo>
                <a:lnTo>
                  <a:pt x="1984" y="417"/>
                </a:lnTo>
                <a:lnTo>
                  <a:pt x="1982" y="417"/>
                </a:lnTo>
                <a:cubicBezTo>
                  <a:pt x="1963" y="407"/>
                  <a:pt x="1954" y="387"/>
                  <a:pt x="1942" y="374"/>
                </a:cubicBezTo>
                <a:cubicBezTo>
                  <a:pt x="1935" y="375"/>
                  <a:pt x="1927" y="369"/>
                  <a:pt x="1923" y="364"/>
                </a:cubicBezTo>
                <a:cubicBezTo>
                  <a:pt x="1921" y="360"/>
                  <a:pt x="1916" y="356"/>
                  <a:pt x="1915" y="355"/>
                </a:cubicBezTo>
                <a:lnTo>
                  <a:pt x="1914" y="354"/>
                </a:lnTo>
                <a:lnTo>
                  <a:pt x="1913" y="353"/>
                </a:lnTo>
                <a:lnTo>
                  <a:pt x="1912" y="352"/>
                </a:lnTo>
                <a:lnTo>
                  <a:pt x="1911" y="351"/>
                </a:lnTo>
                <a:lnTo>
                  <a:pt x="1910" y="350"/>
                </a:lnTo>
                <a:lnTo>
                  <a:pt x="1909" y="349"/>
                </a:lnTo>
                <a:cubicBezTo>
                  <a:pt x="1904" y="345"/>
                  <a:pt x="1898" y="338"/>
                  <a:pt x="1897" y="333"/>
                </a:cubicBezTo>
                <a:lnTo>
                  <a:pt x="1896" y="332"/>
                </a:lnTo>
                <a:lnTo>
                  <a:pt x="1894" y="330"/>
                </a:lnTo>
                <a:lnTo>
                  <a:pt x="1893" y="329"/>
                </a:lnTo>
                <a:lnTo>
                  <a:pt x="1891" y="328"/>
                </a:lnTo>
                <a:cubicBezTo>
                  <a:pt x="1885" y="322"/>
                  <a:pt x="1877" y="313"/>
                  <a:pt x="1872" y="309"/>
                </a:cubicBezTo>
                <a:cubicBezTo>
                  <a:pt x="1869" y="305"/>
                  <a:pt x="1864" y="299"/>
                  <a:pt x="1862" y="297"/>
                </a:cubicBezTo>
                <a:cubicBezTo>
                  <a:pt x="1850" y="284"/>
                  <a:pt x="1834" y="270"/>
                  <a:pt x="1823" y="259"/>
                </a:cubicBezTo>
                <a:cubicBezTo>
                  <a:pt x="1819" y="255"/>
                  <a:pt x="1812" y="249"/>
                  <a:pt x="1808" y="245"/>
                </a:cubicBezTo>
                <a:cubicBezTo>
                  <a:pt x="1800" y="238"/>
                  <a:pt x="1790" y="228"/>
                  <a:pt x="1783" y="221"/>
                </a:cubicBezTo>
                <a:cubicBezTo>
                  <a:pt x="1776" y="214"/>
                  <a:pt x="1766" y="204"/>
                  <a:pt x="1759" y="198"/>
                </a:cubicBezTo>
                <a:lnTo>
                  <a:pt x="1761" y="197"/>
                </a:lnTo>
                <a:lnTo>
                  <a:pt x="1763" y="195"/>
                </a:lnTo>
                <a:lnTo>
                  <a:pt x="1764" y="194"/>
                </a:lnTo>
                <a:lnTo>
                  <a:pt x="1765" y="193"/>
                </a:lnTo>
                <a:lnTo>
                  <a:pt x="1767" y="193"/>
                </a:lnTo>
                <a:lnTo>
                  <a:pt x="1769" y="194"/>
                </a:lnTo>
                <a:lnTo>
                  <a:pt x="1769" y="196"/>
                </a:lnTo>
                <a:lnTo>
                  <a:pt x="1770" y="197"/>
                </a:lnTo>
                <a:lnTo>
                  <a:pt x="1771" y="198"/>
                </a:lnTo>
                <a:lnTo>
                  <a:pt x="1772" y="198"/>
                </a:lnTo>
                <a:lnTo>
                  <a:pt x="1773" y="198"/>
                </a:lnTo>
                <a:lnTo>
                  <a:pt x="1774" y="198"/>
                </a:lnTo>
                <a:lnTo>
                  <a:pt x="1776" y="198"/>
                </a:lnTo>
                <a:lnTo>
                  <a:pt x="1777" y="198"/>
                </a:lnTo>
                <a:cubicBezTo>
                  <a:pt x="1778" y="200"/>
                  <a:pt x="1781" y="203"/>
                  <a:pt x="1781" y="203"/>
                </a:cubicBezTo>
                <a:lnTo>
                  <a:pt x="1782" y="205"/>
                </a:lnTo>
                <a:lnTo>
                  <a:pt x="1783" y="206"/>
                </a:lnTo>
                <a:lnTo>
                  <a:pt x="1784" y="207"/>
                </a:lnTo>
                <a:cubicBezTo>
                  <a:pt x="1787" y="211"/>
                  <a:pt x="1793" y="214"/>
                  <a:pt x="1796" y="214"/>
                </a:cubicBezTo>
                <a:cubicBezTo>
                  <a:pt x="1801" y="215"/>
                  <a:pt x="1806" y="221"/>
                  <a:pt x="1807" y="225"/>
                </a:cubicBezTo>
                <a:cubicBezTo>
                  <a:pt x="1809" y="228"/>
                  <a:pt x="1813" y="232"/>
                  <a:pt x="1814" y="232"/>
                </a:cubicBezTo>
                <a:lnTo>
                  <a:pt x="1815" y="233"/>
                </a:lnTo>
                <a:lnTo>
                  <a:pt x="1816" y="233"/>
                </a:lnTo>
                <a:lnTo>
                  <a:pt x="1817" y="233"/>
                </a:lnTo>
                <a:lnTo>
                  <a:pt x="1818" y="233"/>
                </a:lnTo>
                <a:lnTo>
                  <a:pt x="1819" y="233"/>
                </a:lnTo>
                <a:lnTo>
                  <a:pt x="1821" y="233"/>
                </a:lnTo>
                <a:lnTo>
                  <a:pt x="1822" y="233"/>
                </a:lnTo>
                <a:lnTo>
                  <a:pt x="1823" y="232"/>
                </a:lnTo>
                <a:lnTo>
                  <a:pt x="1824" y="232"/>
                </a:lnTo>
                <a:lnTo>
                  <a:pt x="1825" y="232"/>
                </a:lnTo>
                <a:lnTo>
                  <a:pt x="1826" y="233"/>
                </a:lnTo>
                <a:lnTo>
                  <a:pt x="1827" y="233"/>
                </a:lnTo>
                <a:lnTo>
                  <a:pt x="1828" y="234"/>
                </a:lnTo>
                <a:lnTo>
                  <a:pt x="1829" y="234"/>
                </a:lnTo>
                <a:lnTo>
                  <a:pt x="1830" y="235"/>
                </a:lnTo>
                <a:lnTo>
                  <a:pt x="1831" y="237"/>
                </a:lnTo>
                <a:lnTo>
                  <a:pt x="1832" y="237"/>
                </a:lnTo>
                <a:lnTo>
                  <a:pt x="1833" y="236"/>
                </a:lnTo>
                <a:lnTo>
                  <a:pt x="1834" y="236"/>
                </a:lnTo>
                <a:lnTo>
                  <a:pt x="1835" y="236"/>
                </a:lnTo>
                <a:lnTo>
                  <a:pt x="1837" y="236"/>
                </a:lnTo>
                <a:lnTo>
                  <a:pt x="1838" y="236"/>
                </a:lnTo>
                <a:lnTo>
                  <a:pt x="1839" y="236"/>
                </a:lnTo>
                <a:lnTo>
                  <a:pt x="1840" y="236"/>
                </a:lnTo>
                <a:lnTo>
                  <a:pt x="1841" y="236"/>
                </a:lnTo>
                <a:cubicBezTo>
                  <a:pt x="1837" y="228"/>
                  <a:pt x="1832" y="218"/>
                  <a:pt x="1828" y="210"/>
                </a:cubicBezTo>
                <a:cubicBezTo>
                  <a:pt x="1834" y="213"/>
                  <a:pt x="1837" y="216"/>
                  <a:pt x="1838" y="218"/>
                </a:cubicBezTo>
                <a:lnTo>
                  <a:pt x="1839" y="219"/>
                </a:lnTo>
                <a:cubicBezTo>
                  <a:pt x="1842" y="224"/>
                  <a:pt x="1849" y="230"/>
                  <a:pt x="1853" y="230"/>
                </a:cubicBezTo>
                <a:lnTo>
                  <a:pt x="1854" y="231"/>
                </a:lnTo>
                <a:lnTo>
                  <a:pt x="1855" y="232"/>
                </a:lnTo>
                <a:lnTo>
                  <a:pt x="1857" y="234"/>
                </a:lnTo>
                <a:lnTo>
                  <a:pt x="1857" y="236"/>
                </a:lnTo>
                <a:cubicBezTo>
                  <a:pt x="1859" y="244"/>
                  <a:pt x="1869" y="248"/>
                  <a:pt x="1873" y="249"/>
                </a:cubicBezTo>
                <a:cubicBezTo>
                  <a:pt x="1875" y="258"/>
                  <a:pt x="1884" y="264"/>
                  <a:pt x="1888" y="267"/>
                </a:cubicBezTo>
                <a:lnTo>
                  <a:pt x="1889" y="267"/>
                </a:lnTo>
                <a:lnTo>
                  <a:pt x="1890" y="268"/>
                </a:lnTo>
                <a:lnTo>
                  <a:pt x="1891" y="269"/>
                </a:lnTo>
                <a:lnTo>
                  <a:pt x="1891" y="271"/>
                </a:lnTo>
                <a:lnTo>
                  <a:pt x="1891" y="272"/>
                </a:lnTo>
                <a:lnTo>
                  <a:pt x="1891" y="273"/>
                </a:lnTo>
                <a:lnTo>
                  <a:pt x="1889" y="273"/>
                </a:lnTo>
                <a:lnTo>
                  <a:pt x="1887" y="272"/>
                </a:lnTo>
                <a:lnTo>
                  <a:pt x="1887" y="270"/>
                </a:lnTo>
                <a:lnTo>
                  <a:pt x="1887" y="271"/>
                </a:lnTo>
                <a:lnTo>
                  <a:pt x="1886" y="272"/>
                </a:lnTo>
                <a:lnTo>
                  <a:pt x="1886" y="274"/>
                </a:lnTo>
                <a:cubicBezTo>
                  <a:pt x="1891" y="281"/>
                  <a:pt x="1914" y="303"/>
                  <a:pt x="1919" y="306"/>
                </a:cubicBezTo>
                <a:lnTo>
                  <a:pt x="1920" y="305"/>
                </a:lnTo>
                <a:lnTo>
                  <a:pt x="1920" y="303"/>
                </a:lnTo>
                <a:lnTo>
                  <a:pt x="1920" y="302"/>
                </a:lnTo>
                <a:lnTo>
                  <a:pt x="1919" y="301"/>
                </a:lnTo>
                <a:lnTo>
                  <a:pt x="1918" y="300"/>
                </a:lnTo>
                <a:cubicBezTo>
                  <a:pt x="1912" y="296"/>
                  <a:pt x="1905" y="289"/>
                  <a:pt x="1904" y="283"/>
                </a:cubicBezTo>
                <a:lnTo>
                  <a:pt x="1903" y="283"/>
                </a:lnTo>
                <a:lnTo>
                  <a:pt x="1903" y="284"/>
                </a:lnTo>
                <a:lnTo>
                  <a:pt x="1903" y="283"/>
                </a:lnTo>
                <a:lnTo>
                  <a:pt x="1902" y="282"/>
                </a:lnTo>
                <a:lnTo>
                  <a:pt x="1901" y="281"/>
                </a:lnTo>
                <a:lnTo>
                  <a:pt x="1901" y="280"/>
                </a:lnTo>
                <a:lnTo>
                  <a:pt x="1900" y="279"/>
                </a:lnTo>
                <a:lnTo>
                  <a:pt x="1899" y="279"/>
                </a:lnTo>
                <a:lnTo>
                  <a:pt x="1898" y="278"/>
                </a:lnTo>
                <a:lnTo>
                  <a:pt x="1898" y="277"/>
                </a:lnTo>
                <a:lnTo>
                  <a:pt x="1897" y="275"/>
                </a:lnTo>
                <a:lnTo>
                  <a:pt x="1897" y="274"/>
                </a:lnTo>
                <a:lnTo>
                  <a:pt x="1898" y="272"/>
                </a:lnTo>
                <a:lnTo>
                  <a:pt x="1898" y="273"/>
                </a:lnTo>
                <a:lnTo>
                  <a:pt x="1899" y="274"/>
                </a:lnTo>
                <a:lnTo>
                  <a:pt x="1900" y="275"/>
                </a:lnTo>
                <a:lnTo>
                  <a:pt x="1901" y="276"/>
                </a:lnTo>
                <a:lnTo>
                  <a:pt x="1902" y="277"/>
                </a:lnTo>
                <a:lnTo>
                  <a:pt x="1902" y="278"/>
                </a:lnTo>
                <a:lnTo>
                  <a:pt x="1903" y="279"/>
                </a:lnTo>
                <a:lnTo>
                  <a:pt x="1903" y="280"/>
                </a:lnTo>
                <a:lnTo>
                  <a:pt x="1903" y="281"/>
                </a:lnTo>
                <a:lnTo>
                  <a:pt x="1903" y="283"/>
                </a:lnTo>
                <a:lnTo>
                  <a:pt x="1904" y="283"/>
                </a:lnTo>
                <a:lnTo>
                  <a:pt x="1905" y="282"/>
                </a:lnTo>
                <a:lnTo>
                  <a:pt x="1906" y="282"/>
                </a:lnTo>
                <a:lnTo>
                  <a:pt x="1908" y="282"/>
                </a:lnTo>
                <a:lnTo>
                  <a:pt x="1909" y="282"/>
                </a:lnTo>
                <a:lnTo>
                  <a:pt x="1910" y="283"/>
                </a:lnTo>
                <a:lnTo>
                  <a:pt x="1911" y="284"/>
                </a:lnTo>
                <a:lnTo>
                  <a:pt x="1912" y="285"/>
                </a:lnTo>
                <a:lnTo>
                  <a:pt x="1913" y="286"/>
                </a:lnTo>
                <a:cubicBezTo>
                  <a:pt x="1915" y="289"/>
                  <a:pt x="1919" y="291"/>
                  <a:pt x="1920" y="292"/>
                </a:cubicBezTo>
                <a:lnTo>
                  <a:pt x="1921" y="293"/>
                </a:lnTo>
                <a:lnTo>
                  <a:pt x="1922" y="294"/>
                </a:lnTo>
                <a:lnTo>
                  <a:pt x="1924" y="294"/>
                </a:lnTo>
                <a:cubicBezTo>
                  <a:pt x="1926" y="296"/>
                  <a:pt x="1930" y="300"/>
                  <a:pt x="1930" y="301"/>
                </a:cubicBezTo>
                <a:lnTo>
                  <a:pt x="1931" y="302"/>
                </a:lnTo>
                <a:cubicBezTo>
                  <a:pt x="1934" y="304"/>
                  <a:pt x="1938" y="308"/>
                  <a:pt x="1939" y="309"/>
                </a:cubicBezTo>
                <a:cubicBezTo>
                  <a:pt x="1954" y="324"/>
                  <a:pt x="1971" y="341"/>
                  <a:pt x="1986" y="353"/>
                </a:cubicBezTo>
                <a:lnTo>
                  <a:pt x="1989" y="356"/>
                </a:lnTo>
                <a:cubicBezTo>
                  <a:pt x="1998" y="369"/>
                  <a:pt x="2012" y="380"/>
                  <a:pt x="2021" y="386"/>
                </a:cubicBezTo>
                <a:cubicBezTo>
                  <a:pt x="2024" y="389"/>
                  <a:pt x="2029" y="392"/>
                  <a:pt x="2030" y="393"/>
                </a:cubicBezTo>
                <a:cubicBezTo>
                  <a:pt x="2034" y="397"/>
                  <a:pt x="2041" y="402"/>
                  <a:pt x="2045" y="404"/>
                </a:cubicBezTo>
                <a:lnTo>
                  <a:pt x="2046" y="405"/>
                </a:lnTo>
                <a:lnTo>
                  <a:pt x="2047" y="407"/>
                </a:lnTo>
                <a:lnTo>
                  <a:pt x="2048" y="408"/>
                </a:lnTo>
                <a:lnTo>
                  <a:pt x="2050" y="409"/>
                </a:lnTo>
                <a:lnTo>
                  <a:pt x="2051" y="410"/>
                </a:lnTo>
                <a:cubicBezTo>
                  <a:pt x="2058" y="411"/>
                  <a:pt x="2064" y="417"/>
                  <a:pt x="2068" y="420"/>
                </a:cubicBezTo>
                <a:cubicBezTo>
                  <a:pt x="2076" y="429"/>
                  <a:pt x="2087" y="432"/>
                  <a:pt x="2095" y="435"/>
                </a:cubicBezTo>
                <a:lnTo>
                  <a:pt x="2097" y="435"/>
                </a:lnTo>
                <a:lnTo>
                  <a:pt x="2098" y="437"/>
                </a:lnTo>
                <a:lnTo>
                  <a:pt x="2100" y="438"/>
                </a:lnTo>
                <a:lnTo>
                  <a:pt x="2101" y="439"/>
                </a:lnTo>
                <a:cubicBezTo>
                  <a:pt x="2106" y="448"/>
                  <a:pt x="2117" y="457"/>
                  <a:pt x="2123" y="462"/>
                </a:cubicBezTo>
                <a:cubicBezTo>
                  <a:pt x="2128" y="466"/>
                  <a:pt x="2136" y="473"/>
                  <a:pt x="2140" y="478"/>
                </a:cubicBezTo>
                <a:lnTo>
                  <a:pt x="2142" y="477"/>
                </a:lnTo>
                <a:lnTo>
                  <a:pt x="2143" y="476"/>
                </a:lnTo>
                <a:lnTo>
                  <a:pt x="2142" y="474"/>
                </a:lnTo>
                <a:lnTo>
                  <a:pt x="2142" y="473"/>
                </a:lnTo>
                <a:lnTo>
                  <a:pt x="2141" y="472"/>
                </a:lnTo>
                <a:lnTo>
                  <a:pt x="2140" y="471"/>
                </a:lnTo>
                <a:lnTo>
                  <a:pt x="2138" y="471"/>
                </a:lnTo>
                <a:lnTo>
                  <a:pt x="2137" y="470"/>
                </a:lnTo>
                <a:lnTo>
                  <a:pt x="2136" y="469"/>
                </a:lnTo>
                <a:lnTo>
                  <a:pt x="2135" y="468"/>
                </a:lnTo>
                <a:lnTo>
                  <a:pt x="2134" y="466"/>
                </a:lnTo>
                <a:lnTo>
                  <a:pt x="2133" y="464"/>
                </a:lnTo>
                <a:lnTo>
                  <a:pt x="2134" y="465"/>
                </a:lnTo>
                <a:lnTo>
                  <a:pt x="2136" y="465"/>
                </a:lnTo>
                <a:lnTo>
                  <a:pt x="2137" y="465"/>
                </a:lnTo>
                <a:cubicBezTo>
                  <a:pt x="2140" y="466"/>
                  <a:pt x="2145" y="468"/>
                  <a:pt x="2146" y="469"/>
                </a:cubicBezTo>
                <a:cubicBezTo>
                  <a:pt x="2149" y="472"/>
                  <a:pt x="2152" y="476"/>
                  <a:pt x="2155" y="479"/>
                </a:cubicBezTo>
                <a:cubicBezTo>
                  <a:pt x="2158" y="482"/>
                  <a:pt x="2163" y="487"/>
                  <a:pt x="2163" y="487"/>
                </a:cubicBezTo>
                <a:lnTo>
                  <a:pt x="2163" y="487"/>
                </a:lnTo>
                <a:lnTo>
                  <a:pt x="2164" y="487"/>
                </a:lnTo>
                <a:lnTo>
                  <a:pt x="2165" y="487"/>
                </a:lnTo>
                <a:lnTo>
                  <a:pt x="2167" y="488"/>
                </a:lnTo>
                <a:lnTo>
                  <a:pt x="2169" y="488"/>
                </a:lnTo>
                <a:lnTo>
                  <a:pt x="2168" y="487"/>
                </a:lnTo>
                <a:lnTo>
                  <a:pt x="2168" y="485"/>
                </a:lnTo>
                <a:lnTo>
                  <a:pt x="2167" y="484"/>
                </a:lnTo>
                <a:lnTo>
                  <a:pt x="2166" y="483"/>
                </a:lnTo>
                <a:lnTo>
                  <a:pt x="2165" y="482"/>
                </a:lnTo>
                <a:lnTo>
                  <a:pt x="2165" y="480"/>
                </a:lnTo>
                <a:lnTo>
                  <a:pt x="2165" y="478"/>
                </a:lnTo>
                <a:lnTo>
                  <a:pt x="2166" y="477"/>
                </a:lnTo>
                <a:lnTo>
                  <a:pt x="2169" y="477"/>
                </a:lnTo>
                <a:cubicBezTo>
                  <a:pt x="2171" y="476"/>
                  <a:pt x="2177" y="478"/>
                  <a:pt x="2177" y="478"/>
                </a:cubicBezTo>
                <a:cubicBezTo>
                  <a:pt x="2164" y="461"/>
                  <a:pt x="2149" y="441"/>
                  <a:pt x="2138" y="425"/>
                </a:cubicBezTo>
                <a:cubicBezTo>
                  <a:pt x="2134" y="424"/>
                  <a:pt x="2129" y="417"/>
                  <a:pt x="2129" y="415"/>
                </a:cubicBezTo>
                <a:cubicBezTo>
                  <a:pt x="2127" y="411"/>
                  <a:pt x="2121" y="407"/>
                  <a:pt x="2120" y="405"/>
                </a:cubicBezTo>
                <a:lnTo>
                  <a:pt x="2119" y="405"/>
                </a:lnTo>
                <a:lnTo>
                  <a:pt x="2118" y="404"/>
                </a:lnTo>
                <a:lnTo>
                  <a:pt x="2117" y="403"/>
                </a:lnTo>
                <a:lnTo>
                  <a:pt x="2116" y="402"/>
                </a:lnTo>
                <a:cubicBezTo>
                  <a:pt x="2113" y="399"/>
                  <a:pt x="2109" y="395"/>
                  <a:pt x="2108" y="394"/>
                </a:cubicBezTo>
                <a:cubicBezTo>
                  <a:pt x="2100" y="387"/>
                  <a:pt x="2090" y="377"/>
                  <a:pt x="2086" y="370"/>
                </a:cubicBezTo>
                <a:lnTo>
                  <a:pt x="2085" y="368"/>
                </a:lnTo>
                <a:lnTo>
                  <a:pt x="2084" y="367"/>
                </a:lnTo>
                <a:lnTo>
                  <a:pt x="2083" y="366"/>
                </a:lnTo>
                <a:lnTo>
                  <a:pt x="2082" y="366"/>
                </a:lnTo>
                <a:lnTo>
                  <a:pt x="2081" y="365"/>
                </a:lnTo>
                <a:lnTo>
                  <a:pt x="2079" y="365"/>
                </a:lnTo>
                <a:lnTo>
                  <a:pt x="2078" y="365"/>
                </a:lnTo>
                <a:lnTo>
                  <a:pt x="2077" y="366"/>
                </a:lnTo>
                <a:lnTo>
                  <a:pt x="2075" y="366"/>
                </a:lnTo>
                <a:lnTo>
                  <a:pt x="2073" y="365"/>
                </a:lnTo>
                <a:lnTo>
                  <a:pt x="2072" y="364"/>
                </a:lnTo>
                <a:lnTo>
                  <a:pt x="2072" y="363"/>
                </a:lnTo>
                <a:cubicBezTo>
                  <a:pt x="2068" y="356"/>
                  <a:pt x="2061" y="348"/>
                  <a:pt x="2058" y="344"/>
                </a:cubicBezTo>
                <a:cubicBezTo>
                  <a:pt x="2055" y="341"/>
                  <a:pt x="2051" y="336"/>
                  <a:pt x="2050" y="335"/>
                </a:cubicBezTo>
                <a:lnTo>
                  <a:pt x="2050" y="333"/>
                </a:lnTo>
                <a:lnTo>
                  <a:pt x="2049" y="331"/>
                </a:lnTo>
                <a:lnTo>
                  <a:pt x="2051" y="329"/>
                </a:lnTo>
                <a:lnTo>
                  <a:pt x="2053" y="331"/>
                </a:lnTo>
                <a:lnTo>
                  <a:pt x="2058" y="336"/>
                </a:lnTo>
                <a:lnTo>
                  <a:pt x="2060" y="338"/>
                </a:lnTo>
                <a:lnTo>
                  <a:pt x="2063" y="341"/>
                </a:lnTo>
                <a:lnTo>
                  <a:pt x="2068" y="345"/>
                </a:lnTo>
                <a:lnTo>
                  <a:pt x="2077" y="354"/>
                </a:lnTo>
                <a:lnTo>
                  <a:pt x="2081" y="357"/>
                </a:lnTo>
                <a:lnTo>
                  <a:pt x="2090" y="366"/>
                </a:lnTo>
                <a:lnTo>
                  <a:pt x="2091" y="367"/>
                </a:lnTo>
                <a:lnTo>
                  <a:pt x="2092" y="368"/>
                </a:lnTo>
                <a:cubicBezTo>
                  <a:pt x="2094" y="369"/>
                  <a:pt x="2098" y="372"/>
                  <a:pt x="2099" y="373"/>
                </a:cubicBezTo>
                <a:lnTo>
                  <a:pt x="2100" y="373"/>
                </a:lnTo>
                <a:lnTo>
                  <a:pt x="2101" y="374"/>
                </a:lnTo>
                <a:lnTo>
                  <a:pt x="2102" y="375"/>
                </a:lnTo>
                <a:lnTo>
                  <a:pt x="2103" y="376"/>
                </a:lnTo>
                <a:lnTo>
                  <a:pt x="2104" y="376"/>
                </a:lnTo>
                <a:cubicBezTo>
                  <a:pt x="2090" y="356"/>
                  <a:pt x="2074" y="333"/>
                  <a:pt x="2061" y="315"/>
                </a:cubicBezTo>
                <a:cubicBezTo>
                  <a:pt x="2049" y="305"/>
                  <a:pt x="2036" y="292"/>
                  <a:pt x="2027" y="282"/>
                </a:cubicBezTo>
                <a:cubicBezTo>
                  <a:pt x="2017" y="273"/>
                  <a:pt x="2005" y="261"/>
                  <a:pt x="1997" y="254"/>
                </a:cubicBezTo>
                <a:cubicBezTo>
                  <a:pt x="1992" y="249"/>
                  <a:pt x="1985" y="243"/>
                  <a:pt x="1982" y="240"/>
                </a:cubicBezTo>
                <a:cubicBezTo>
                  <a:pt x="1976" y="234"/>
                  <a:pt x="1967" y="226"/>
                  <a:pt x="1961" y="222"/>
                </a:cubicBezTo>
                <a:cubicBezTo>
                  <a:pt x="1953" y="215"/>
                  <a:pt x="1943" y="207"/>
                  <a:pt x="1937" y="200"/>
                </a:cubicBezTo>
                <a:lnTo>
                  <a:pt x="1936" y="199"/>
                </a:lnTo>
                <a:lnTo>
                  <a:pt x="1934" y="198"/>
                </a:lnTo>
                <a:lnTo>
                  <a:pt x="1933" y="197"/>
                </a:lnTo>
                <a:lnTo>
                  <a:pt x="1932" y="197"/>
                </a:lnTo>
                <a:lnTo>
                  <a:pt x="1931" y="196"/>
                </a:lnTo>
                <a:lnTo>
                  <a:pt x="1929" y="195"/>
                </a:lnTo>
                <a:cubicBezTo>
                  <a:pt x="1923" y="191"/>
                  <a:pt x="1924" y="190"/>
                  <a:pt x="1922" y="189"/>
                </a:cubicBezTo>
                <a:cubicBezTo>
                  <a:pt x="1914" y="181"/>
                  <a:pt x="1905" y="173"/>
                  <a:pt x="1895" y="170"/>
                </a:cubicBezTo>
                <a:cubicBezTo>
                  <a:pt x="1864" y="140"/>
                  <a:pt x="1836" y="129"/>
                  <a:pt x="1807" y="121"/>
                </a:cubicBezTo>
                <a:lnTo>
                  <a:pt x="1765" y="110"/>
                </a:lnTo>
                <a:cubicBezTo>
                  <a:pt x="1760" y="108"/>
                  <a:pt x="1754" y="108"/>
                  <a:pt x="1752" y="108"/>
                </a:cubicBezTo>
                <a:lnTo>
                  <a:pt x="1751" y="108"/>
                </a:lnTo>
                <a:lnTo>
                  <a:pt x="1750" y="108"/>
                </a:lnTo>
                <a:lnTo>
                  <a:pt x="1749" y="108"/>
                </a:lnTo>
                <a:lnTo>
                  <a:pt x="1748" y="108"/>
                </a:lnTo>
                <a:cubicBezTo>
                  <a:pt x="1742" y="116"/>
                  <a:pt x="1730" y="122"/>
                  <a:pt x="1719" y="121"/>
                </a:cubicBezTo>
                <a:cubicBezTo>
                  <a:pt x="1716" y="122"/>
                  <a:pt x="1712" y="121"/>
                  <a:pt x="1711" y="121"/>
                </a:cubicBezTo>
                <a:cubicBezTo>
                  <a:pt x="1708" y="121"/>
                  <a:pt x="1704" y="121"/>
                  <a:pt x="1703" y="121"/>
                </a:cubicBezTo>
                <a:lnTo>
                  <a:pt x="1704" y="121"/>
                </a:lnTo>
                <a:lnTo>
                  <a:pt x="1706" y="122"/>
                </a:lnTo>
                <a:lnTo>
                  <a:pt x="1708" y="124"/>
                </a:lnTo>
                <a:lnTo>
                  <a:pt x="1709" y="125"/>
                </a:lnTo>
                <a:lnTo>
                  <a:pt x="1710" y="126"/>
                </a:lnTo>
                <a:lnTo>
                  <a:pt x="1712" y="127"/>
                </a:lnTo>
                <a:lnTo>
                  <a:pt x="1714" y="130"/>
                </a:lnTo>
                <a:cubicBezTo>
                  <a:pt x="1711" y="131"/>
                  <a:pt x="1707" y="131"/>
                  <a:pt x="1706" y="131"/>
                </a:cubicBezTo>
                <a:lnTo>
                  <a:pt x="1705" y="131"/>
                </a:lnTo>
                <a:lnTo>
                  <a:pt x="1704" y="131"/>
                </a:lnTo>
                <a:lnTo>
                  <a:pt x="1703" y="131"/>
                </a:lnTo>
                <a:lnTo>
                  <a:pt x="1702" y="131"/>
                </a:lnTo>
                <a:lnTo>
                  <a:pt x="1701" y="131"/>
                </a:lnTo>
                <a:lnTo>
                  <a:pt x="1700" y="131"/>
                </a:lnTo>
                <a:lnTo>
                  <a:pt x="1698" y="131"/>
                </a:lnTo>
                <a:cubicBezTo>
                  <a:pt x="1696" y="132"/>
                  <a:pt x="1693" y="132"/>
                  <a:pt x="1691" y="132"/>
                </a:cubicBezTo>
                <a:cubicBezTo>
                  <a:pt x="1689" y="132"/>
                  <a:pt x="1685" y="133"/>
                  <a:pt x="1684" y="133"/>
                </a:cubicBezTo>
                <a:cubicBezTo>
                  <a:pt x="1683" y="130"/>
                  <a:pt x="1679" y="127"/>
                  <a:pt x="1678" y="126"/>
                </a:cubicBezTo>
                <a:cubicBezTo>
                  <a:pt x="1675" y="132"/>
                  <a:pt x="1668" y="135"/>
                  <a:pt x="1664" y="135"/>
                </a:cubicBezTo>
                <a:lnTo>
                  <a:pt x="1663" y="135"/>
                </a:lnTo>
                <a:lnTo>
                  <a:pt x="1661" y="135"/>
                </a:lnTo>
                <a:lnTo>
                  <a:pt x="1660" y="135"/>
                </a:lnTo>
                <a:cubicBezTo>
                  <a:pt x="1655" y="135"/>
                  <a:pt x="1650" y="129"/>
                  <a:pt x="1647" y="126"/>
                </a:cubicBezTo>
                <a:lnTo>
                  <a:pt x="1646" y="125"/>
                </a:lnTo>
                <a:cubicBezTo>
                  <a:pt x="1614" y="124"/>
                  <a:pt x="1578" y="120"/>
                  <a:pt x="1549" y="117"/>
                </a:cubicBezTo>
                <a:cubicBezTo>
                  <a:pt x="1543" y="116"/>
                  <a:pt x="1534" y="115"/>
                  <a:pt x="1531" y="114"/>
                </a:cubicBezTo>
                <a:cubicBezTo>
                  <a:pt x="1515" y="119"/>
                  <a:pt x="1494" y="122"/>
                  <a:pt x="1481" y="121"/>
                </a:cubicBezTo>
                <a:cubicBezTo>
                  <a:pt x="1458" y="122"/>
                  <a:pt x="1433" y="114"/>
                  <a:pt x="1419" y="102"/>
                </a:cubicBezTo>
                <a:lnTo>
                  <a:pt x="1418" y="102"/>
                </a:lnTo>
                <a:lnTo>
                  <a:pt x="1417" y="102"/>
                </a:lnTo>
                <a:lnTo>
                  <a:pt x="1415" y="102"/>
                </a:lnTo>
                <a:lnTo>
                  <a:pt x="1414" y="102"/>
                </a:lnTo>
                <a:lnTo>
                  <a:pt x="1412" y="101"/>
                </a:lnTo>
                <a:lnTo>
                  <a:pt x="1411" y="101"/>
                </a:lnTo>
                <a:lnTo>
                  <a:pt x="1410" y="101"/>
                </a:lnTo>
                <a:lnTo>
                  <a:pt x="1409" y="101"/>
                </a:lnTo>
                <a:lnTo>
                  <a:pt x="1408" y="101"/>
                </a:lnTo>
                <a:cubicBezTo>
                  <a:pt x="1390" y="99"/>
                  <a:pt x="1370" y="94"/>
                  <a:pt x="1354" y="90"/>
                </a:cubicBezTo>
                <a:cubicBezTo>
                  <a:pt x="1349" y="89"/>
                  <a:pt x="1341" y="87"/>
                  <a:pt x="1337" y="86"/>
                </a:cubicBezTo>
                <a:cubicBezTo>
                  <a:pt x="1333" y="86"/>
                  <a:pt x="1328" y="85"/>
                  <a:pt x="1326" y="84"/>
                </a:cubicBezTo>
                <a:lnTo>
                  <a:pt x="1325" y="84"/>
                </a:lnTo>
                <a:lnTo>
                  <a:pt x="1323" y="84"/>
                </a:lnTo>
                <a:lnTo>
                  <a:pt x="1322" y="85"/>
                </a:lnTo>
                <a:lnTo>
                  <a:pt x="1320" y="85"/>
                </a:lnTo>
                <a:lnTo>
                  <a:pt x="1319" y="86"/>
                </a:lnTo>
                <a:lnTo>
                  <a:pt x="1318" y="86"/>
                </a:lnTo>
                <a:lnTo>
                  <a:pt x="1317" y="86"/>
                </a:lnTo>
                <a:cubicBezTo>
                  <a:pt x="1315" y="87"/>
                  <a:pt x="1310" y="89"/>
                  <a:pt x="1309" y="90"/>
                </a:cubicBezTo>
                <a:cubicBezTo>
                  <a:pt x="1304" y="84"/>
                  <a:pt x="1293" y="84"/>
                  <a:pt x="1286" y="83"/>
                </a:cubicBezTo>
                <a:cubicBezTo>
                  <a:pt x="1283" y="83"/>
                  <a:pt x="1279" y="84"/>
                  <a:pt x="1277" y="84"/>
                </a:cubicBezTo>
                <a:cubicBezTo>
                  <a:pt x="1275" y="85"/>
                  <a:pt x="1270" y="86"/>
                  <a:pt x="1269" y="86"/>
                </a:cubicBezTo>
                <a:cubicBezTo>
                  <a:pt x="1261" y="87"/>
                  <a:pt x="1251" y="88"/>
                  <a:pt x="1245" y="88"/>
                </a:cubicBezTo>
                <a:cubicBezTo>
                  <a:pt x="1243" y="88"/>
                  <a:pt x="1239" y="85"/>
                  <a:pt x="1238" y="85"/>
                </a:cubicBezTo>
                <a:lnTo>
                  <a:pt x="1237" y="84"/>
                </a:lnTo>
                <a:lnTo>
                  <a:pt x="1236" y="83"/>
                </a:lnTo>
                <a:lnTo>
                  <a:pt x="1234" y="82"/>
                </a:lnTo>
                <a:lnTo>
                  <a:pt x="1236" y="82"/>
                </a:lnTo>
                <a:lnTo>
                  <a:pt x="1237" y="82"/>
                </a:lnTo>
                <a:lnTo>
                  <a:pt x="1238" y="82"/>
                </a:lnTo>
                <a:lnTo>
                  <a:pt x="1239" y="82"/>
                </a:lnTo>
                <a:lnTo>
                  <a:pt x="1240" y="81"/>
                </a:lnTo>
                <a:cubicBezTo>
                  <a:pt x="1243" y="81"/>
                  <a:pt x="1246" y="81"/>
                  <a:pt x="1248" y="80"/>
                </a:cubicBezTo>
                <a:lnTo>
                  <a:pt x="1249" y="80"/>
                </a:lnTo>
                <a:lnTo>
                  <a:pt x="1250" y="80"/>
                </a:lnTo>
                <a:lnTo>
                  <a:pt x="1252" y="79"/>
                </a:lnTo>
                <a:lnTo>
                  <a:pt x="1253" y="79"/>
                </a:lnTo>
                <a:lnTo>
                  <a:pt x="1254" y="79"/>
                </a:lnTo>
                <a:lnTo>
                  <a:pt x="1256" y="79"/>
                </a:lnTo>
                <a:lnTo>
                  <a:pt x="1257" y="78"/>
                </a:lnTo>
                <a:lnTo>
                  <a:pt x="1258" y="78"/>
                </a:lnTo>
                <a:lnTo>
                  <a:pt x="1259" y="78"/>
                </a:lnTo>
                <a:lnTo>
                  <a:pt x="1260" y="78"/>
                </a:lnTo>
                <a:lnTo>
                  <a:pt x="1261" y="78"/>
                </a:lnTo>
                <a:lnTo>
                  <a:pt x="1262" y="77"/>
                </a:lnTo>
                <a:lnTo>
                  <a:pt x="1263" y="77"/>
                </a:lnTo>
                <a:lnTo>
                  <a:pt x="1264" y="77"/>
                </a:lnTo>
                <a:lnTo>
                  <a:pt x="1266" y="77"/>
                </a:lnTo>
                <a:lnTo>
                  <a:pt x="1267" y="77"/>
                </a:lnTo>
                <a:lnTo>
                  <a:pt x="1268" y="77"/>
                </a:lnTo>
                <a:lnTo>
                  <a:pt x="1269" y="76"/>
                </a:lnTo>
                <a:lnTo>
                  <a:pt x="1271" y="76"/>
                </a:lnTo>
                <a:lnTo>
                  <a:pt x="1272" y="75"/>
                </a:lnTo>
                <a:lnTo>
                  <a:pt x="1272" y="74"/>
                </a:lnTo>
                <a:lnTo>
                  <a:pt x="1271" y="73"/>
                </a:lnTo>
                <a:lnTo>
                  <a:pt x="1270" y="73"/>
                </a:lnTo>
                <a:lnTo>
                  <a:pt x="1269" y="73"/>
                </a:lnTo>
                <a:lnTo>
                  <a:pt x="1268" y="73"/>
                </a:lnTo>
                <a:lnTo>
                  <a:pt x="1267" y="73"/>
                </a:lnTo>
                <a:lnTo>
                  <a:pt x="1266" y="73"/>
                </a:lnTo>
                <a:lnTo>
                  <a:pt x="1265" y="73"/>
                </a:lnTo>
                <a:lnTo>
                  <a:pt x="1264" y="73"/>
                </a:lnTo>
                <a:lnTo>
                  <a:pt x="1263" y="73"/>
                </a:lnTo>
                <a:cubicBezTo>
                  <a:pt x="1250" y="75"/>
                  <a:pt x="1235" y="76"/>
                  <a:pt x="1223" y="77"/>
                </a:cubicBezTo>
                <a:cubicBezTo>
                  <a:pt x="1217" y="77"/>
                  <a:pt x="1210" y="81"/>
                  <a:pt x="1208" y="83"/>
                </a:cubicBezTo>
                <a:lnTo>
                  <a:pt x="1207" y="82"/>
                </a:lnTo>
                <a:cubicBezTo>
                  <a:pt x="1204" y="81"/>
                  <a:pt x="1201" y="79"/>
                  <a:pt x="1200" y="80"/>
                </a:cubicBezTo>
                <a:lnTo>
                  <a:pt x="1199" y="80"/>
                </a:lnTo>
                <a:cubicBezTo>
                  <a:pt x="1195" y="80"/>
                  <a:pt x="1189" y="80"/>
                  <a:pt x="1187" y="80"/>
                </a:cubicBezTo>
                <a:cubicBezTo>
                  <a:pt x="1182" y="80"/>
                  <a:pt x="1176" y="80"/>
                  <a:pt x="1173" y="80"/>
                </a:cubicBezTo>
                <a:cubicBezTo>
                  <a:pt x="1169" y="80"/>
                  <a:pt x="1163" y="80"/>
                  <a:pt x="1160" y="80"/>
                </a:cubicBezTo>
                <a:cubicBezTo>
                  <a:pt x="1153" y="79"/>
                  <a:pt x="1144" y="79"/>
                  <a:pt x="1138" y="79"/>
                </a:cubicBezTo>
                <a:cubicBezTo>
                  <a:pt x="1132" y="78"/>
                  <a:pt x="1122" y="78"/>
                  <a:pt x="1117" y="78"/>
                </a:cubicBezTo>
                <a:lnTo>
                  <a:pt x="1116" y="78"/>
                </a:lnTo>
                <a:lnTo>
                  <a:pt x="1114" y="77"/>
                </a:lnTo>
                <a:lnTo>
                  <a:pt x="1113" y="76"/>
                </a:lnTo>
                <a:lnTo>
                  <a:pt x="1112" y="73"/>
                </a:lnTo>
                <a:lnTo>
                  <a:pt x="1120" y="73"/>
                </a:lnTo>
                <a:cubicBezTo>
                  <a:pt x="1114" y="71"/>
                  <a:pt x="1106" y="70"/>
                  <a:pt x="1101" y="70"/>
                </a:cubicBezTo>
                <a:cubicBezTo>
                  <a:pt x="1099" y="70"/>
                  <a:pt x="1095" y="70"/>
                  <a:pt x="1094" y="70"/>
                </a:cubicBezTo>
                <a:lnTo>
                  <a:pt x="1091" y="75"/>
                </a:lnTo>
                <a:cubicBezTo>
                  <a:pt x="1094" y="77"/>
                  <a:pt x="1098" y="79"/>
                  <a:pt x="1099" y="79"/>
                </a:cubicBezTo>
                <a:lnTo>
                  <a:pt x="1100" y="80"/>
                </a:lnTo>
                <a:lnTo>
                  <a:pt x="1101" y="80"/>
                </a:lnTo>
                <a:lnTo>
                  <a:pt x="1103" y="81"/>
                </a:lnTo>
                <a:lnTo>
                  <a:pt x="1104" y="81"/>
                </a:lnTo>
                <a:lnTo>
                  <a:pt x="1102" y="82"/>
                </a:lnTo>
                <a:lnTo>
                  <a:pt x="1101" y="82"/>
                </a:lnTo>
                <a:lnTo>
                  <a:pt x="1100" y="82"/>
                </a:lnTo>
                <a:lnTo>
                  <a:pt x="1099" y="83"/>
                </a:lnTo>
                <a:lnTo>
                  <a:pt x="1098" y="83"/>
                </a:lnTo>
                <a:lnTo>
                  <a:pt x="1097" y="82"/>
                </a:lnTo>
                <a:lnTo>
                  <a:pt x="1096" y="82"/>
                </a:lnTo>
                <a:cubicBezTo>
                  <a:pt x="1084" y="80"/>
                  <a:pt x="1070" y="77"/>
                  <a:pt x="1059" y="75"/>
                </a:cubicBezTo>
                <a:cubicBezTo>
                  <a:pt x="1050" y="73"/>
                  <a:pt x="1039" y="72"/>
                  <a:pt x="1032" y="72"/>
                </a:cubicBezTo>
                <a:cubicBezTo>
                  <a:pt x="1028" y="72"/>
                  <a:pt x="1023" y="72"/>
                  <a:pt x="1020" y="73"/>
                </a:cubicBezTo>
                <a:lnTo>
                  <a:pt x="1018" y="73"/>
                </a:lnTo>
                <a:lnTo>
                  <a:pt x="1017" y="72"/>
                </a:lnTo>
                <a:lnTo>
                  <a:pt x="1016" y="72"/>
                </a:lnTo>
                <a:cubicBezTo>
                  <a:pt x="1013" y="70"/>
                  <a:pt x="1009" y="70"/>
                  <a:pt x="1008" y="70"/>
                </a:cubicBezTo>
                <a:lnTo>
                  <a:pt x="976" y="70"/>
                </a:lnTo>
                <a:lnTo>
                  <a:pt x="975" y="70"/>
                </a:lnTo>
                <a:lnTo>
                  <a:pt x="973" y="70"/>
                </a:lnTo>
                <a:lnTo>
                  <a:pt x="972" y="70"/>
                </a:lnTo>
                <a:cubicBezTo>
                  <a:pt x="965" y="70"/>
                  <a:pt x="954" y="73"/>
                  <a:pt x="950" y="79"/>
                </a:cubicBezTo>
                <a:lnTo>
                  <a:pt x="948" y="80"/>
                </a:lnTo>
                <a:lnTo>
                  <a:pt x="946" y="80"/>
                </a:lnTo>
                <a:lnTo>
                  <a:pt x="945" y="80"/>
                </a:lnTo>
                <a:cubicBezTo>
                  <a:pt x="938" y="80"/>
                  <a:pt x="931" y="86"/>
                  <a:pt x="928" y="89"/>
                </a:cubicBezTo>
                <a:lnTo>
                  <a:pt x="927" y="89"/>
                </a:lnTo>
                <a:cubicBezTo>
                  <a:pt x="934" y="88"/>
                  <a:pt x="941" y="85"/>
                  <a:pt x="944" y="83"/>
                </a:cubicBezTo>
                <a:lnTo>
                  <a:pt x="946" y="82"/>
                </a:lnTo>
                <a:lnTo>
                  <a:pt x="947" y="82"/>
                </a:lnTo>
                <a:lnTo>
                  <a:pt x="949" y="82"/>
                </a:lnTo>
                <a:lnTo>
                  <a:pt x="950" y="83"/>
                </a:lnTo>
                <a:lnTo>
                  <a:pt x="951" y="84"/>
                </a:lnTo>
                <a:lnTo>
                  <a:pt x="951" y="85"/>
                </a:lnTo>
                <a:lnTo>
                  <a:pt x="951" y="87"/>
                </a:lnTo>
                <a:lnTo>
                  <a:pt x="950" y="88"/>
                </a:lnTo>
                <a:lnTo>
                  <a:pt x="949" y="89"/>
                </a:lnTo>
                <a:cubicBezTo>
                  <a:pt x="947" y="92"/>
                  <a:pt x="943" y="93"/>
                  <a:pt x="942" y="93"/>
                </a:cubicBezTo>
                <a:cubicBezTo>
                  <a:pt x="935" y="93"/>
                  <a:pt x="928" y="95"/>
                  <a:pt x="924" y="96"/>
                </a:cubicBezTo>
                <a:cubicBezTo>
                  <a:pt x="922" y="97"/>
                  <a:pt x="919" y="98"/>
                  <a:pt x="918" y="98"/>
                </a:cubicBezTo>
                <a:cubicBezTo>
                  <a:pt x="914" y="101"/>
                  <a:pt x="907" y="102"/>
                  <a:pt x="904" y="102"/>
                </a:cubicBezTo>
                <a:lnTo>
                  <a:pt x="903" y="102"/>
                </a:lnTo>
                <a:lnTo>
                  <a:pt x="902" y="102"/>
                </a:lnTo>
                <a:lnTo>
                  <a:pt x="901" y="102"/>
                </a:lnTo>
                <a:lnTo>
                  <a:pt x="900" y="104"/>
                </a:lnTo>
                <a:lnTo>
                  <a:pt x="898" y="106"/>
                </a:lnTo>
                <a:cubicBezTo>
                  <a:pt x="901" y="106"/>
                  <a:pt x="905" y="105"/>
                  <a:pt x="905" y="105"/>
                </a:cubicBezTo>
                <a:cubicBezTo>
                  <a:pt x="922" y="103"/>
                  <a:pt x="942" y="96"/>
                  <a:pt x="957" y="92"/>
                </a:cubicBezTo>
                <a:cubicBezTo>
                  <a:pt x="963" y="90"/>
                  <a:pt x="972" y="89"/>
                  <a:pt x="977" y="89"/>
                </a:cubicBezTo>
                <a:lnTo>
                  <a:pt x="978" y="89"/>
                </a:lnTo>
                <a:lnTo>
                  <a:pt x="979" y="88"/>
                </a:lnTo>
                <a:lnTo>
                  <a:pt x="995" y="86"/>
                </a:lnTo>
                <a:lnTo>
                  <a:pt x="997" y="85"/>
                </a:lnTo>
                <a:lnTo>
                  <a:pt x="998" y="83"/>
                </a:lnTo>
                <a:lnTo>
                  <a:pt x="1000" y="81"/>
                </a:lnTo>
                <a:lnTo>
                  <a:pt x="1001" y="79"/>
                </a:lnTo>
                <a:lnTo>
                  <a:pt x="1002" y="78"/>
                </a:lnTo>
                <a:lnTo>
                  <a:pt x="1003" y="78"/>
                </a:lnTo>
                <a:lnTo>
                  <a:pt x="1004" y="78"/>
                </a:lnTo>
                <a:lnTo>
                  <a:pt x="1005" y="80"/>
                </a:lnTo>
                <a:lnTo>
                  <a:pt x="1006" y="83"/>
                </a:lnTo>
                <a:lnTo>
                  <a:pt x="1010" y="88"/>
                </a:lnTo>
                <a:cubicBezTo>
                  <a:pt x="1016" y="83"/>
                  <a:pt x="1024" y="82"/>
                  <a:pt x="1029" y="82"/>
                </a:cubicBezTo>
                <a:lnTo>
                  <a:pt x="1030" y="82"/>
                </a:lnTo>
                <a:lnTo>
                  <a:pt x="1031" y="82"/>
                </a:lnTo>
                <a:lnTo>
                  <a:pt x="1032" y="82"/>
                </a:lnTo>
                <a:lnTo>
                  <a:pt x="1033" y="82"/>
                </a:lnTo>
                <a:lnTo>
                  <a:pt x="1034" y="82"/>
                </a:lnTo>
                <a:lnTo>
                  <a:pt x="1035" y="82"/>
                </a:lnTo>
                <a:lnTo>
                  <a:pt x="1036" y="82"/>
                </a:lnTo>
                <a:cubicBezTo>
                  <a:pt x="1048" y="82"/>
                  <a:pt x="1062" y="83"/>
                  <a:pt x="1072" y="84"/>
                </a:cubicBezTo>
                <a:lnTo>
                  <a:pt x="1073" y="84"/>
                </a:lnTo>
                <a:cubicBezTo>
                  <a:pt x="1079" y="85"/>
                  <a:pt x="1087" y="86"/>
                  <a:pt x="1091" y="88"/>
                </a:cubicBezTo>
                <a:lnTo>
                  <a:pt x="1092" y="88"/>
                </a:lnTo>
                <a:lnTo>
                  <a:pt x="1093" y="88"/>
                </a:lnTo>
                <a:lnTo>
                  <a:pt x="1094" y="88"/>
                </a:lnTo>
                <a:cubicBezTo>
                  <a:pt x="1098" y="88"/>
                  <a:pt x="1105" y="91"/>
                  <a:pt x="1107" y="93"/>
                </a:cubicBezTo>
                <a:lnTo>
                  <a:pt x="1108" y="93"/>
                </a:lnTo>
                <a:lnTo>
                  <a:pt x="1108" y="94"/>
                </a:lnTo>
                <a:lnTo>
                  <a:pt x="1109" y="93"/>
                </a:lnTo>
                <a:lnTo>
                  <a:pt x="1111" y="93"/>
                </a:lnTo>
                <a:lnTo>
                  <a:pt x="1111" y="93"/>
                </a:lnTo>
                <a:lnTo>
                  <a:pt x="1112" y="94"/>
                </a:lnTo>
                <a:lnTo>
                  <a:pt x="1110" y="96"/>
                </a:lnTo>
                <a:lnTo>
                  <a:pt x="1109" y="94"/>
                </a:lnTo>
                <a:lnTo>
                  <a:pt x="1108" y="94"/>
                </a:lnTo>
                <a:lnTo>
                  <a:pt x="1107" y="94"/>
                </a:lnTo>
                <a:lnTo>
                  <a:pt x="1107" y="93"/>
                </a:lnTo>
                <a:cubicBezTo>
                  <a:pt x="1103" y="94"/>
                  <a:pt x="1097" y="94"/>
                  <a:pt x="1095" y="94"/>
                </a:cubicBezTo>
                <a:lnTo>
                  <a:pt x="1094" y="95"/>
                </a:lnTo>
                <a:lnTo>
                  <a:pt x="1093" y="96"/>
                </a:lnTo>
                <a:lnTo>
                  <a:pt x="1093" y="98"/>
                </a:lnTo>
                <a:lnTo>
                  <a:pt x="1094" y="98"/>
                </a:lnTo>
                <a:lnTo>
                  <a:pt x="1096" y="99"/>
                </a:lnTo>
                <a:lnTo>
                  <a:pt x="1097" y="99"/>
                </a:lnTo>
                <a:lnTo>
                  <a:pt x="1098" y="99"/>
                </a:lnTo>
                <a:cubicBezTo>
                  <a:pt x="1100" y="99"/>
                  <a:pt x="1104" y="99"/>
                  <a:pt x="1104" y="100"/>
                </a:cubicBezTo>
                <a:lnTo>
                  <a:pt x="1105" y="100"/>
                </a:lnTo>
                <a:cubicBezTo>
                  <a:pt x="1108" y="104"/>
                  <a:pt x="1115" y="106"/>
                  <a:pt x="1117" y="105"/>
                </a:cubicBezTo>
                <a:cubicBezTo>
                  <a:pt x="1119" y="105"/>
                  <a:pt x="1123" y="105"/>
                  <a:pt x="1124" y="105"/>
                </a:cubicBezTo>
                <a:cubicBezTo>
                  <a:pt x="1130" y="104"/>
                  <a:pt x="1143" y="109"/>
                  <a:pt x="1147" y="113"/>
                </a:cubicBezTo>
                <a:cubicBezTo>
                  <a:pt x="1144" y="114"/>
                  <a:pt x="1140" y="115"/>
                  <a:pt x="1139" y="116"/>
                </a:cubicBezTo>
                <a:lnTo>
                  <a:pt x="1138" y="116"/>
                </a:lnTo>
                <a:lnTo>
                  <a:pt x="1137" y="116"/>
                </a:lnTo>
                <a:lnTo>
                  <a:pt x="1136" y="117"/>
                </a:lnTo>
                <a:lnTo>
                  <a:pt x="1134" y="117"/>
                </a:lnTo>
                <a:lnTo>
                  <a:pt x="1133" y="118"/>
                </a:lnTo>
                <a:lnTo>
                  <a:pt x="1132" y="118"/>
                </a:lnTo>
                <a:lnTo>
                  <a:pt x="1131" y="118"/>
                </a:lnTo>
                <a:lnTo>
                  <a:pt x="1130" y="119"/>
                </a:lnTo>
                <a:lnTo>
                  <a:pt x="1129" y="119"/>
                </a:lnTo>
                <a:lnTo>
                  <a:pt x="1128" y="120"/>
                </a:lnTo>
                <a:lnTo>
                  <a:pt x="1127" y="120"/>
                </a:lnTo>
                <a:lnTo>
                  <a:pt x="1126" y="121"/>
                </a:lnTo>
                <a:lnTo>
                  <a:pt x="1124" y="121"/>
                </a:lnTo>
                <a:lnTo>
                  <a:pt x="1123" y="122"/>
                </a:lnTo>
                <a:cubicBezTo>
                  <a:pt x="1119" y="124"/>
                  <a:pt x="1123" y="121"/>
                  <a:pt x="1110" y="130"/>
                </a:cubicBezTo>
                <a:lnTo>
                  <a:pt x="1109" y="130"/>
                </a:lnTo>
                <a:cubicBezTo>
                  <a:pt x="1107" y="131"/>
                  <a:pt x="1102" y="136"/>
                  <a:pt x="1101" y="138"/>
                </a:cubicBezTo>
                <a:lnTo>
                  <a:pt x="1103" y="137"/>
                </a:lnTo>
                <a:lnTo>
                  <a:pt x="1105" y="137"/>
                </a:lnTo>
                <a:lnTo>
                  <a:pt x="1106" y="136"/>
                </a:lnTo>
                <a:lnTo>
                  <a:pt x="1107" y="136"/>
                </a:lnTo>
                <a:lnTo>
                  <a:pt x="1108" y="136"/>
                </a:lnTo>
                <a:lnTo>
                  <a:pt x="1109" y="136"/>
                </a:lnTo>
                <a:lnTo>
                  <a:pt x="1109" y="136"/>
                </a:lnTo>
                <a:cubicBezTo>
                  <a:pt x="1115" y="134"/>
                  <a:pt x="1123" y="131"/>
                  <a:pt x="1126" y="129"/>
                </a:cubicBezTo>
                <a:cubicBezTo>
                  <a:pt x="1136" y="126"/>
                  <a:pt x="1148" y="122"/>
                  <a:pt x="1156" y="118"/>
                </a:cubicBezTo>
                <a:lnTo>
                  <a:pt x="1157" y="118"/>
                </a:lnTo>
                <a:lnTo>
                  <a:pt x="1158" y="117"/>
                </a:lnTo>
                <a:lnTo>
                  <a:pt x="1159" y="117"/>
                </a:lnTo>
                <a:lnTo>
                  <a:pt x="1160" y="117"/>
                </a:lnTo>
                <a:lnTo>
                  <a:pt x="1161" y="117"/>
                </a:lnTo>
                <a:cubicBezTo>
                  <a:pt x="1165" y="117"/>
                  <a:pt x="1170" y="119"/>
                  <a:pt x="1171" y="119"/>
                </a:cubicBezTo>
                <a:cubicBezTo>
                  <a:pt x="1175" y="121"/>
                  <a:pt x="1180" y="122"/>
                  <a:pt x="1181" y="122"/>
                </a:cubicBezTo>
                <a:lnTo>
                  <a:pt x="1182" y="121"/>
                </a:lnTo>
                <a:cubicBezTo>
                  <a:pt x="1184" y="121"/>
                  <a:pt x="1190" y="125"/>
                  <a:pt x="1190" y="125"/>
                </a:cubicBezTo>
                <a:lnTo>
                  <a:pt x="1191" y="126"/>
                </a:lnTo>
                <a:lnTo>
                  <a:pt x="1192" y="127"/>
                </a:lnTo>
                <a:lnTo>
                  <a:pt x="1192" y="129"/>
                </a:lnTo>
                <a:lnTo>
                  <a:pt x="1193" y="130"/>
                </a:lnTo>
                <a:lnTo>
                  <a:pt x="1194" y="130"/>
                </a:lnTo>
                <a:lnTo>
                  <a:pt x="1196" y="130"/>
                </a:lnTo>
                <a:lnTo>
                  <a:pt x="1197" y="130"/>
                </a:lnTo>
                <a:lnTo>
                  <a:pt x="1198" y="130"/>
                </a:lnTo>
                <a:lnTo>
                  <a:pt x="1199" y="130"/>
                </a:lnTo>
                <a:lnTo>
                  <a:pt x="1200" y="130"/>
                </a:lnTo>
                <a:lnTo>
                  <a:pt x="1202" y="130"/>
                </a:lnTo>
                <a:lnTo>
                  <a:pt x="1203" y="131"/>
                </a:lnTo>
                <a:lnTo>
                  <a:pt x="1204" y="131"/>
                </a:lnTo>
                <a:lnTo>
                  <a:pt x="1205" y="132"/>
                </a:lnTo>
                <a:lnTo>
                  <a:pt x="1206" y="133"/>
                </a:lnTo>
                <a:lnTo>
                  <a:pt x="1206" y="134"/>
                </a:lnTo>
                <a:lnTo>
                  <a:pt x="1206" y="135"/>
                </a:lnTo>
                <a:lnTo>
                  <a:pt x="1204" y="136"/>
                </a:lnTo>
                <a:lnTo>
                  <a:pt x="1203" y="137"/>
                </a:lnTo>
                <a:lnTo>
                  <a:pt x="1201" y="138"/>
                </a:lnTo>
                <a:lnTo>
                  <a:pt x="1203" y="139"/>
                </a:lnTo>
                <a:lnTo>
                  <a:pt x="1204" y="139"/>
                </a:lnTo>
                <a:lnTo>
                  <a:pt x="1205" y="140"/>
                </a:lnTo>
                <a:lnTo>
                  <a:pt x="1206" y="140"/>
                </a:lnTo>
                <a:lnTo>
                  <a:pt x="1207" y="140"/>
                </a:lnTo>
                <a:cubicBezTo>
                  <a:pt x="1216" y="137"/>
                  <a:pt x="1227" y="136"/>
                  <a:pt x="1235" y="135"/>
                </a:cubicBezTo>
                <a:cubicBezTo>
                  <a:pt x="1237" y="135"/>
                  <a:pt x="1242" y="134"/>
                  <a:pt x="1243" y="134"/>
                </a:cubicBezTo>
                <a:cubicBezTo>
                  <a:pt x="1251" y="133"/>
                  <a:pt x="1262" y="133"/>
                  <a:pt x="1269" y="133"/>
                </a:cubicBezTo>
                <a:cubicBezTo>
                  <a:pt x="1275" y="133"/>
                  <a:pt x="1283" y="133"/>
                  <a:pt x="1288" y="134"/>
                </a:cubicBezTo>
                <a:lnTo>
                  <a:pt x="1293" y="134"/>
                </a:lnTo>
                <a:cubicBezTo>
                  <a:pt x="1296" y="134"/>
                  <a:pt x="1301" y="134"/>
                  <a:pt x="1302" y="133"/>
                </a:cubicBezTo>
                <a:cubicBezTo>
                  <a:pt x="1307" y="133"/>
                  <a:pt x="1313" y="133"/>
                  <a:pt x="1316" y="132"/>
                </a:cubicBezTo>
                <a:lnTo>
                  <a:pt x="1317" y="132"/>
                </a:lnTo>
                <a:lnTo>
                  <a:pt x="1318" y="132"/>
                </a:lnTo>
                <a:lnTo>
                  <a:pt x="1319" y="132"/>
                </a:lnTo>
                <a:cubicBezTo>
                  <a:pt x="1322" y="131"/>
                  <a:pt x="1327" y="134"/>
                  <a:pt x="1329" y="135"/>
                </a:cubicBezTo>
                <a:cubicBezTo>
                  <a:pt x="1331" y="136"/>
                  <a:pt x="1336" y="137"/>
                  <a:pt x="1337" y="137"/>
                </a:cubicBezTo>
                <a:cubicBezTo>
                  <a:pt x="1340" y="137"/>
                  <a:pt x="1345" y="138"/>
                  <a:pt x="1347" y="138"/>
                </a:cubicBezTo>
                <a:lnTo>
                  <a:pt x="1348" y="139"/>
                </a:lnTo>
                <a:lnTo>
                  <a:pt x="1349" y="139"/>
                </a:lnTo>
                <a:lnTo>
                  <a:pt x="1350" y="139"/>
                </a:lnTo>
                <a:lnTo>
                  <a:pt x="1351" y="139"/>
                </a:lnTo>
                <a:lnTo>
                  <a:pt x="1351" y="140"/>
                </a:lnTo>
                <a:lnTo>
                  <a:pt x="1352" y="140"/>
                </a:lnTo>
                <a:lnTo>
                  <a:pt x="1353" y="140"/>
                </a:lnTo>
                <a:cubicBezTo>
                  <a:pt x="1377" y="143"/>
                  <a:pt x="1401" y="152"/>
                  <a:pt x="1423" y="160"/>
                </a:cubicBezTo>
                <a:cubicBezTo>
                  <a:pt x="1441" y="172"/>
                  <a:pt x="1489" y="177"/>
                  <a:pt x="1571" y="178"/>
                </a:cubicBezTo>
                <a:cubicBezTo>
                  <a:pt x="1590" y="178"/>
                  <a:pt x="1615" y="177"/>
                  <a:pt x="1629" y="176"/>
                </a:cubicBezTo>
                <a:cubicBezTo>
                  <a:pt x="1632" y="176"/>
                  <a:pt x="1634" y="176"/>
                  <a:pt x="1637" y="175"/>
                </a:cubicBezTo>
                <a:lnTo>
                  <a:pt x="1638" y="175"/>
                </a:lnTo>
                <a:lnTo>
                  <a:pt x="1639" y="175"/>
                </a:lnTo>
                <a:lnTo>
                  <a:pt x="1640" y="175"/>
                </a:lnTo>
                <a:lnTo>
                  <a:pt x="1641" y="175"/>
                </a:lnTo>
                <a:lnTo>
                  <a:pt x="1643" y="175"/>
                </a:lnTo>
                <a:lnTo>
                  <a:pt x="1644" y="175"/>
                </a:lnTo>
                <a:lnTo>
                  <a:pt x="1645" y="175"/>
                </a:lnTo>
                <a:lnTo>
                  <a:pt x="1646" y="175"/>
                </a:lnTo>
                <a:lnTo>
                  <a:pt x="1647" y="175"/>
                </a:lnTo>
                <a:cubicBezTo>
                  <a:pt x="1664" y="173"/>
                  <a:pt x="1683" y="193"/>
                  <a:pt x="1698" y="203"/>
                </a:cubicBezTo>
                <a:cubicBezTo>
                  <a:pt x="1707" y="210"/>
                  <a:pt x="1719" y="219"/>
                  <a:pt x="1727" y="225"/>
                </a:cubicBezTo>
                <a:cubicBezTo>
                  <a:pt x="1735" y="231"/>
                  <a:pt x="1745" y="240"/>
                  <a:pt x="1750" y="245"/>
                </a:cubicBezTo>
                <a:cubicBezTo>
                  <a:pt x="1755" y="250"/>
                  <a:pt x="1762" y="257"/>
                  <a:pt x="1766" y="260"/>
                </a:cubicBezTo>
                <a:cubicBezTo>
                  <a:pt x="1771" y="263"/>
                  <a:pt x="1777" y="268"/>
                  <a:pt x="1779" y="270"/>
                </a:cubicBezTo>
                <a:cubicBezTo>
                  <a:pt x="1787" y="278"/>
                  <a:pt x="1798" y="288"/>
                  <a:pt x="1804" y="294"/>
                </a:cubicBezTo>
                <a:cubicBezTo>
                  <a:pt x="1812" y="301"/>
                  <a:pt x="1822" y="310"/>
                  <a:pt x="1829" y="316"/>
                </a:cubicBezTo>
                <a:cubicBezTo>
                  <a:pt x="1831" y="318"/>
                  <a:pt x="1835" y="322"/>
                  <a:pt x="1836" y="322"/>
                </a:cubicBezTo>
                <a:cubicBezTo>
                  <a:pt x="1844" y="325"/>
                  <a:pt x="1853" y="334"/>
                  <a:pt x="1857" y="338"/>
                </a:cubicBezTo>
                <a:cubicBezTo>
                  <a:pt x="1870" y="350"/>
                  <a:pt x="1884" y="363"/>
                  <a:pt x="1894" y="374"/>
                </a:cubicBezTo>
                <a:cubicBezTo>
                  <a:pt x="1905" y="384"/>
                  <a:pt x="1919" y="397"/>
                  <a:pt x="1928" y="406"/>
                </a:cubicBezTo>
                <a:cubicBezTo>
                  <a:pt x="1933" y="411"/>
                  <a:pt x="1941" y="419"/>
                  <a:pt x="1945" y="422"/>
                </a:cubicBezTo>
                <a:cubicBezTo>
                  <a:pt x="1951" y="428"/>
                  <a:pt x="1959" y="435"/>
                  <a:pt x="1964" y="439"/>
                </a:cubicBezTo>
                <a:cubicBezTo>
                  <a:pt x="1972" y="448"/>
                  <a:pt x="1984" y="458"/>
                  <a:pt x="1991" y="464"/>
                </a:cubicBezTo>
                <a:close/>
                <a:moveTo>
                  <a:pt x="2104" y="376"/>
                </a:moveTo>
                <a:lnTo>
                  <a:pt x="2104" y="377"/>
                </a:lnTo>
                <a:lnTo>
                  <a:pt x="2105" y="378"/>
                </a:lnTo>
                <a:lnTo>
                  <a:pt x="2105" y="377"/>
                </a:lnTo>
                <a:lnTo>
                  <a:pt x="2104" y="376"/>
                </a:lnTo>
                <a:lnTo>
                  <a:pt x="2104" y="376"/>
                </a:lnTo>
                <a:close/>
                <a:moveTo>
                  <a:pt x="2276" y="609"/>
                </a:moveTo>
                <a:lnTo>
                  <a:pt x="2276" y="608"/>
                </a:lnTo>
                <a:lnTo>
                  <a:pt x="2277" y="608"/>
                </a:lnTo>
                <a:lnTo>
                  <a:pt x="2280" y="610"/>
                </a:lnTo>
                <a:lnTo>
                  <a:pt x="2278" y="612"/>
                </a:lnTo>
                <a:lnTo>
                  <a:pt x="2276" y="611"/>
                </a:lnTo>
                <a:lnTo>
                  <a:pt x="2276" y="609"/>
                </a:lnTo>
                <a:close/>
                <a:moveTo>
                  <a:pt x="2230" y="587"/>
                </a:moveTo>
                <a:lnTo>
                  <a:pt x="2231" y="587"/>
                </a:lnTo>
                <a:lnTo>
                  <a:pt x="2232" y="588"/>
                </a:lnTo>
                <a:lnTo>
                  <a:pt x="2230" y="589"/>
                </a:lnTo>
                <a:lnTo>
                  <a:pt x="2230" y="589"/>
                </a:lnTo>
                <a:lnTo>
                  <a:pt x="2228" y="588"/>
                </a:lnTo>
                <a:lnTo>
                  <a:pt x="2230" y="588"/>
                </a:lnTo>
                <a:lnTo>
                  <a:pt x="2230" y="587"/>
                </a:lnTo>
                <a:close/>
                <a:moveTo>
                  <a:pt x="2095" y="388"/>
                </a:moveTo>
                <a:lnTo>
                  <a:pt x="2098" y="392"/>
                </a:lnTo>
                <a:lnTo>
                  <a:pt x="2097" y="393"/>
                </a:lnTo>
                <a:lnTo>
                  <a:pt x="2095" y="391"/>
                </a:lnTo>
                <a:lnTo>
                  <a:pt x="2095" y="390"/>
                </a:lnTo>
                <a:lnTo>
                  <a:pt x="2095" y="388"/>
                </a:lnTo>
                <a:close/>
                <a:moveTo>
                  <a:pt x="1996" y="352"/>
                </a:moveTo>
                <a:lnTo>
                  <a:pt x="1995" y="352"/>
                </a:lnTo>
                <a:lnTo>
                  <a:pt x="1995" y="352"/>
                </a:lnTo>
                <a:lnTo>
                  <a:pt x="1994" y="351"/>
                </a:lnTo>
                <a:lnTo>
                  <a:pt x="1994" y="351"/>
                </a:lnTo>
                <a:lnTo>
                  <a:pt x="1996" y="351"/>
                </a:lnTo>
                <a:lnTo>
                  <a:pt x="1996" y="352"/>
                </a:lnTo>
                <a:close/>
                <a:moveTo>
                  <a:pt x="2036" y="385"/>
                </a:moveTo>
                <a:lnTo>
                  <a:pt x="2035" y="384"/>
                </a:lnTo>
                <a:lnTo>
                  <a:pt x="2035" y="384"/>
                </a:lnTo>
                <a:lnTo>
                  <a:pt x="2035" y="383"/>
                </a:lnTo>
                <a:lnTo>
                  <a:pt x="2036" y="383"/>
                </a:lnTo>
                <a:lnTo>
                  <a:pt x="2036" y="384"/>
                </a:lnTo>
                <a:lnTo>
                  <a:pt x="2036" y="384"/>
                </a:lnTo>
                <a:lnTo>
                  <a:pt x="2036" y="385"/>
                </a:lnTo>
                <a:close/>
                <a:moveTo>
                  <a:pt x="1862" y="161"/>
                </a:moveTo>
                <a:cubicBezTo>
                  <a:pt x="1864" y="159"/>
                  <a:pt x="1868" y="158"/>
                  <a:pt x="1869" y="159"/>
                </a:cubicBezTo>
                <a:cubicBezTo>
                  <a:pt x="1874" y="158"/>
                  <a:pt x="1881" y="164"/>
                  <a:pt x="1884" y="167"/>
                </a:cubicBezTo>
                <a:lnTo>
                  <a:pt x="1885" y="168"/>
                </a:lnTo>
                <a:lnTo>
                  <a:pt x="1886" y="170"/>
                </a:lnTo>
                <a:lnTo>
                  <a:pt x="1887" y="171"/>
                </a:lnTo>
                <a:lnTo>
                  <a:pt x="1889" y="172"/>
                </a:lnTo>
                <a:lnTo>
                  <a:pt x="1890" y="173"/>
                </a:lnTo>
                <a:cubicBezTo>
                  <a:pt x="1900" y="178"/>
                  <a:pt x="1910" y="188"/>
                  <a:pt x="1917" y="195"/>
                </a:cubicBezTo>
                <a:cubicBezTo>
                  <a:pt x="1920" y="198"/>
                  <a:pt x="1927" y="203"/>
                  <a:pt x="1929" y="205"/>
                </a:cubicBezTo>
                <a:cubicBezTo>
                  <a:pt x="1935" y="209"/>
                  <a:pt x="1942" y="217"/>
                  <a:pt x="1945" y="221"/>
                </a:cubicBezTo>
                <a:cubicBezTo>
                  <a:pt x="1947" y="224"/>
                  <a:pt x="1951" y="227"/>
                  <a:pt x="1952" y="228"/>
                </a:cubicBezTo>
                <a:cubicBezTo>
                  <a:pt x="1955" y="230"/>
                  <a:pt x="1960" y="235"/>
                  <a:pt x="1961" y="237"/>
                </a:cubicBezTo>
                <a:cubicBezTo>
                  <a:pt x="1963" y="240"/>
                  <a:pt x="1968" y="244"/>
                  <a:pt x="1970" y="245"/>
                </a:cubicBezTo>
                <a:lnTo>
                  <a:pt x="1971" y="246"/>
                </a:lnTo>
                <a:lnTo>
                  <a:pt x="1972" y="246"/>
                </a:lnTo>
                <a:lnTo>
                  <a:pt x="1973" y="247"/>
                </a:lnTo>
                <a:lnTo>
                  <a:pt x="1980" y="253"/>
                </a:lnTo>
                <a:lnTo>
                  <a:pt x="1986" y="257"/>
                </a:lnTo>
                <a:cubicBezTo>
                  <a:pt x="1995" y="265"/>
                  <a:pt x="2006" y="276"/>
                  <a:pt x="2012" y="284"/>
                </a:cubicBezTo>
                <a:cubicBezTo>
                  <a:pt x="2017" y="289"/>
                  <a:pt x="2023" y="297"/>
                  <a:pt x="2027" y="300"/>
                </a:cubicBezTo>
                <a:cubicBezTo>
                  <a:pt x="2029" y="306"/>
                  <a:pt x="2033" y="310"/>
                  <a:pt x="2037" y="314"/>
                </a:cubicBezTo>
                <a:lnTo>
                  <a:pt x="2038" y="315"/>
                </a:lnTo>
                <a:lnTo>
                  <a:pt x="2038" y="316"/>
                </a:lnTo>
                <a:lnTo>
                  <a:pt x="2039" y="317"/>
                </a:lnTo>
                <a:lnTo>
                  <a:pt x="2040" y="318"/>
                </a:lnTo>
                <a:lnTo>
                  <a:pt x="2040" y="319"/>
                </a:lnTo>
                <a:lnTo>
                  <a:pt x="2040" y="320"/>
                </a:lnTo>
                <a:lnTo>
                  <a:pt x="2040" y="321"/>
                </a:lnTo>
                <a:lnTo>
                  <a:pt x="2039" y="323"/>
                </a:lnTo>
                <a:lnTo>
                  <a:pt x="2038" y="324"/>
                </a:lnTo>
                <a:lnTo>
                  <a:pt x="2037" y="323"/>
                </a:lnTo>
                <a:lnTo>
                  <a:pt x="2035" y="322"/>
                </a:lnTo>
                <a:lnTo>
                  <a:pt x="2034" y="321"/>
                </a:lnTo>
                <a:lnTo>
                  <a:pt x="2033" y="320"/>
                </a:lnTo>
                <a:lnTo>
                  <a:pt x="2032" y="319"/>
                </a:lnTo>
                <a:cubicBezTo>
                  <a:pt x="2030" y="316"/>
                  <a:pt x="2025" y="312"/>
                  <a:pt x="2024" y="311"/>
                </a:cubicBezTo>
                <a:cubicBezTo>
                  <a:pt x="2018" y="307"/>
                  <a:pt x="2012" y="299"/>
                  <a:pt x="2010" y="294"/>
                </a:cubicBezTo>
                <a:lnTo>
                  <a:pt x="2009" y="294"/>
                </a:lnTo>
                <a:cubicBezTo>
                  <a:pt x="2002" y="293"/>
                  <a:pt x="1997" y="285"/>
                  <a:pt x="1996" y="282"/>
                </a:cubicBezTo>
                <a:lnTo>
                  <a:pt x="1995" y="281"/>
                </a:lnTo>
                <a:lnTo>
                  <a:pt x="1994" y="280"/>
                </a:lnTo>
                <a:lnTo>
                  <a:pt x="1993" y="279"/>
                </a:lnTo>
                <a:cubicBezTo>
                  <a:pt x="1990" y="273"/>
                  <a:pt x="1982" y="267"/>
                  <a:pt x="1978" y="266"/>
                </a:cubicBezTo>
                <a:cubicBezTo>
                  <a:pt x="1969" y="263"/>
                  <a:pt x="1961" y="253"/>
                  <a:pt x="1956" y="248"/>
                </a:cubicBezTo>
                <a:cubicBezTo>
                  <a:pt x="1925" y="217"/>
                  <a:pt x="1932" y="226"/>
                  <a:pt x="1919" y="214"/>
                </a:cubicBezTo>
                <a:cubicBezTo>
                  <a:pt x="1916" y="212"/>
                  <a:pt x="1912" y="208"/>
                  <a:pt x="1911" y="207"/>
                </a:cubicBezTo>
                <a:cubicBezTo>
                  <a:pt x="1901" y="198"/>
                  <a:pt x="1887" y="189"/>
                  <a:pt x="1878" y="182"/>
                </a:cubicBezTo>
                <a:lnTo>
                  <a:pt x="1877" y="181"/>
                </a:lnTo>
                <a:lnTo>
                  <a:pt x="1875" y="180"/>
                </a:lnTo>
                <a:lnTo>
                  <a:pt x="1874" y="179"/>
                </a:lnTo>
                <a:lnTo>
                  <a:pt x="1873" y="178"/>
                </a:lnTo>
                <a:lnTo>
                  <a:pt x="1872" y="177"/>
                </a:lnTo>
                <a:lnTo>
                  <a:pt x="1870" y="176"/>
                </a:lnTo>
                <a:cubicBezTo>
                  <a:pt x="1861" y="173"/>
                  <a:pt x="1851" y="163"/>
                  <a:pt x="1848" y="154"/>
                </a:cubicBezTo>
                <a:lnTo>
                  <a:pt x="1846" y="155"/>
                </a:lnTo>
                <a:lnTo>
                  <a:pt x="1845" y="155"/>
                </a:lnTo>
                <a:lnTo>
                  <a:pt x="1844" y="155"/>
                </a:lnTo>
                <a:lnTo>
                  <a:pt x="1843" y="155"/>
                </a:lnTo>
                <a:lnTo>
                  <a:pt x="1842" y="154"/>
                </a:lnTo>
                <a:lnTo>
                  <a:pt x="1841" y="153"/>
                </a:lnTo>
                <a:lnTo>
                  <a:pt x="1840" y="152"/>
                </a:lnTo>
                <a:lnTo>
                  <a:pt x="1839" y="150"/>
                </a:lnTo>
                <a:lnTo>
                  <a:pt x="1838" y="147"/>
                </a:lnTo>
                <a:lnTo>
                  <a:pt x="1839" y="147"/>
                </a:lnTo>
                <a:lnTo>
                  <a:pt x="1840" y="147"/>
                </a:lnTo>
                <a:lnTo>
                  <a:pt x="1842" y="147"/>
                </a:lnTo>
                <a:lnTo>
                  <a:pt x="1843" y="147"/>
                </a:lnTo>
                <a:lnTo>
                  <a:pt x="1844" y="147"/>
                </a:lnTo>
                <a:cubicBezTo>
                  <a:pt x="1849" y="146"/>
                  <a:pt x="1854" y="152"/>
                  <a:pt x="1862" y="161"/>
                </a:cubicBezTo>
                <a:close/>
                <a:moveTo>
                  <a:pt x="1829" y="143"/>
                </a:moveTo>
                <a:lnTo>
                  <a:pt x="1830" y="144"/>
                </a:lnTo>
                <a:lnTo>
                  <a:pt x="1831" y="144"/>
                </a:lnTo>
                <a:lnTo>
                  <a:pt x="1831" y="145"/>
                </a:lnTo>
                <a:lnTo>
                  <a:pt x="1831" y="146"/>
                </a:lnTo>
                <a:lnTo>
                  <a:pt x="1830" y="146"/>
                </a:lnTo>
                <a:lnTo>
                  <a:pt x="1829" y="146"/>
                </a:lnTo>
                <a:lnTo>
                  <a:pt x="1829" y="143"/>
                </a:lnTo>
                <a:close/>
                <a:moveTo>
                  <a:pt x="1824" y="151"/>
                </a:moveTo>
                <a:lnTo>
                  <a:pt x="1824" y="153"/>
                </a:lnTo>
                <a:lnTo>
                  <a:pt x="1824" y="153"/>
                </a:lnTo>
                <a:lnTo>
                  <a:pt x="1824" y="152"/>
                </a:lnTo>
                <a:lnTo>
                  <a:pt x="1824" y="151"/>
                </a:lnTo>
                <a:lnTo>
                  <a:pt x="1824" y="151"/>
                </a:lnTo>
                <a:close/>
                <a:moveTo>
                  <a:pt x="1820" y="169"/>
                </a:moveTo>
                <a:lnTo>
                  <a:pt x="1821" y="169"/>
                </a:lnTo>
                <a:lnTo>
                  <a:pt x="1823" y="170"/>
                </a:lnTo>
                <a:lnTo>
                  <a:pt x="1824" y="170"/>
                </a:lnTo>
                <a:lnTo>
                  <a:pt x="1825" y="170"/>
                </a:lnTo>
                <a:lnTo>
                  <a:pt x="1827" y="171"/>
                </a:lnTo>
                <a:lnTo>
                  <a:pt x="1827" y="171"/>
                </a:lnTo>
                <a:lnTo>
                  <a:pt x="1826" y="173"/>
                </a:lnTo>
                <a:lnTo>
                  <a:pt x="1825" y="173"/>
                </a:lnTo>
                <a:lnTo>
                  <a:pt x="1820" y="171"/>
                </a:lnTo>
                <a:lnTo>
                  <a:pt x="1820" y="169"/>
                </a:lnTo>
                <a:close/>
                <a:moveTo>
                  <a:pt x="1816" y="153"/>
                </a:moveTo>
                <a:lnTo>
                  <a:pt x="1817" y="155"/>
                </a:lnTo>
                <a:lnTo>
                  <a:pt x="1817" y="156"/>
                </a:lnTo>
                <a:lnTo>
                  <a:pt x="1818" y="157"/>
                </a:lnTo>
                <a:lnTo>
                  <a:pt x="1818" y="158"/>
                </a:lnTo>
                <a:lnTo>
                  <a:pt x="1818" y="159"/>
                </a:lnTo>
                <a:lnTo>
                  <a:pt x="1816" y="160"/>
                </a:lnTo>
                <a:lnTo>
                  <a:pt x="1815" y="158"/>
                </a:lnTo>
                <a:lnTo>
                  <a:pt x="1815" y="156"/>
                </a:lnTo>
                <a:lnTo>
                  <a:pt x="1815" y="155"/>
                </a:lnTo>
                <a:lnTo>
                  <a:pt x="1816" y="153"/>
                </a:lnTo>
                <a:close/>
                <a:moveTo>
                  <a:pt x="1804" y="146"/>
                </a:moveTo>
                <a:lnTo>
                  <a:pt x="1802" y="148"/>
                </a:lnTo>
                <a:lnTo>
                  <a:pt x="1801" y="147"/>
                </a:lnTo>
                <a:lnTo>
                  <a:pt x="1799" y="146"/>
                </a:lnTo>
                <a:lnTo>
                  <a:pt x="1798" y="145"/>
                </a:lnTo>
                <a:lnTo>
                  <a:pt x="1797" y="144"/>
                </a:lnTo>
                <a:lnTo>
                  <a:pt x="1795" y="142"/>
                </a:lnTo>
                <a:lnTo>
                  <a:pt x="1797" y="141"/>
                </a:lnTo>
                <a:lnTo>
                  <a:pt x="1798" y="141"/>
                </a:lnTo>
                <a:lnTo>
                  <a:pt x="1799" y="141"/>
                </a:lnTo>
                <a:lnTo>
                  <a:pt x="1800" y="141"/>
                </a:lnTo>
                <a:lnTo>
                  <a:pt x="1801" y="142"/>
                </a:lnTo>
                <a:lnTo>
                  <a:pt x="1802" y="143"/>
                </a:lnTo>
                <a:lnTo>
                  <a:pt x="1803" y="144"/>
                </a:lnTo>
                <a:lnTo>
                  <a:pt x="1804" y="146"/>
                </a:lnTo>
                <a:close/>
                <a:moveTo>
                  <a:pt x="1780" y="126"/>
                </a:moveTo>
                <a:lnTo>
                  <a:pt x="1781" y="127"/>
                </a:lnTo>
                <a:lnTo>
                  <a:pt x="1782" y="128"/>
                </a:lnTo>
                <a:lnTo>
                  <a:pt x="1783" y="129"/>
                </a:lnTo>
                <a:lnTo>
                  <a:pt x="1784" y="130"/>
                </a:lnTo>
                <a:lnTo>
                  <a:pt x="1786" y="130"/>
                </a:lnTo>
                <a:lnTo>
                  <a:pt x="1787" y="131"/>
                </a:lnTo>
                <a:lnTo>
                  <a:pt x="1788" y="132"/>
                </a:lnTo>
                <a:lnTo>
                  <a:pt x="1785" y="135"/>
                </a:lnTo>
                <a:lnTo>
                  <a:pt x="1784" y="134"/>
                </a:lnTo>
                <a:lnTo>
                  <a:pt x="1783" y="133"/>
                </a:lnTo>
                <a:lnTo>
                  <a:pt x="1781" y="132"/>
                </a:lnTo>
                <a:lnTo>
                  <a:pt x="1780" y="131"/>
                </a:lnTo>
                <a:lnTo>
                  <a:pt x="1779" y="130"/>
                </a:lnTo>
                <a:lnTo>
                  <a:pt x="1779" y="128"/>
                </a:lnTo>
                <a:lnTo>
                  <a:pt x="1780" y="126"/>
                </a:lnTo>
                <a:close/>
                <a:moveTo>
                  <a:pt x="1223" y="118"/>
                </a:moveTo>
                <a:lnTo>
                  <a:pt x="1222" y="117"/>
                </a:lnTo>
                <a:lnTo>
                  <a:pt x="1223" y="116"/>
                </a:lnTo>
                <a:lnTo>
                  <a:pt x="1223" y="116"/>
                </a:lnTo>
                <a:lnTo>
                  <a:pt x="1223" y="117"/>
                </a:lnTo>
                <a:lnTo>
                  <a:pt x="1223" y="118"/>
                </a:lnTo>
                <a:close/>
                <a:moveTo>
                  <a:pt x="1313" y="113"/>
                </a:moveTo>
                <a:lnTo>
                  <a:pt x="1313" y="113"/>
                </a:lnTo>
                <a:lnTo>
                  <a:pt x="1311" y="113"/>
                </a:lnTo>
                <a:lnTo>
                  <a:pt x="1310" y="113"/>
                </a:lnTo>
                <a:lnTo>
                  <a:pt x="1308" y="113"/>
                </a:lnTo>
                <a:lnTo>
                  <a:pt x="1310" y="112"/>
                </a:lnTo>
                <a:lnTo>
                  <a:pt x="1311" y="111"/>
                </a:lnTo>
                <a:lnTo>
                  <a:pt x="1313" y="111"/>
                </a:lnTo>
                <a:lnTo>
                  <a:pt x="1313" y="111"/>
                </a:lnTo>
                <a:lnTo>
                  <a:pt x="1315" y="112"/>
                </a:lnTo>
                <a:lnTo>
                  <a:pt x="1314" y="113"/>
                </a:lnTo>
                <a:lnTo>
                  <a:pt x="1313" y="113"/>
                </a:lnTo>
                <a:close/>
                <a:moveTo>
                  <a:pt x="1367" y="126"/>
                </a:moveTo>
                <a:lnTo>
                  <a:pt x="1366" y="126"/>
                </a:lnTo>
                <a:lnTo>
                  <a:pt x="1365" y="126"/>
                </a:lnTo>
                <a:lnTo>
                  <a:pt x="1364" y="127"/>
                </a:lnTo>
                <a:lnTo>
                  <a:pt x="1363" y="129"/>
                </a:lnTo>
                <a:lnTo>
                  <a:pt x="1363" y="130"/>
                </a:lnTo>
                <a:lnTo>
                  <a:pt x="1363" y="132"/>
                </a:lnTo>
                <a:lnTo>
                  <a:pt x="1361" y="131"/>
                </a:lnTo>
                <a:lnTo>
                  <a:pt x="1359" y="130"/>
                </a:lnTo>
                <a:lnTo>
                  <a:pt x="1358" y="129"/>
                </a:lnTo>
                <a:lnTo>
                  <a:pt x="1357" y="129"/>
                </a:lnTo>
                <a:lnTo>
                  <a:pt x="1356" y="129"/>
                </a:lnTo>
                <a:lnTo>
                  <a:pt x="1354" y="128"/>
                </a:lnTo>
                <a:lnTo>
                  <a:pt x="1353" y="128"/>
                </a:lnTo>
                <a:lnTo>
                  <a:pt x="1352" y="127"/>
                </a:lnTo>
                <a:lnTo>
                  <a:pt x="1351" y="126"/>
                </a:lnTo>
                <a:lnTo>
                  <a:pt x="1350" y="125"/>
                </a:lnTo>
                <a:lnTo>
                  <a:pt x="1349" y="124"/>
                </a:lnTo>
                <a:lnTo>
                  <a:pt x="1348" y="123"/>
                </a:lnTo>
                <a:lnTo>
                  <a:pt x="1347" y="120"/>
                </a:lnTo>
                <a:lnTo>
                  <a:pt x="1346" y="119"/>
                </a:lnTo>
                <a:cubicBezTo>
                  <a:pt x="1345" y="117"/>
                  <a:pt x="1342" y="117"/>
                  <a:pt x="1341" y="117"/>
                </a:cubicBezTo>
                <a:lnTo>
                  <a:pt x="1340" y="117"/>
                </a:lnTo>
                <a:lnTo>
                  <a:pt x="1338" y="116"/>
                </a:lnTo>
                <a:lnTo>
                  <a:pt x="1338" y="115"/>
                </a:lnTo>
                <a:lnTo>
                  <a:pt x="1338" y="113"/>
                </a:lnTo>
                <a:lnTo>
                  <a:pt x="1338" y="112"/>
                </a:lnTo>
                <a:lnTo>
                  <a:pt x="1339" y="110"/>
                </a:lnTo>
                <a:lnTo>
                  <a:pt x="1340" y="110"/>
                </a:lnTo>
                <a:cubicBezTo>
                  <a:pt x="1343" y="110"/>
                  <a:pt x="1346" y="112"/>
                  <a:pt x="1347" y="112"/>
                </a:cubicBezTo>
                <a:cubicBezTo>
                  <a:pt x="1351" y="113"/>
                  <a:pt x="1357" y="115"/>
                  <a:pt x="1359" y="114"/>
                </a:cubicBezTo>
                <a:lnTo>
                  <a:pt x="1361" y="114"/>
                </a:lnTo>
                <a:lnTo>
                  <a:pt x="1362" y="114"/>
                </a:lnTo>
                <a:lnTo>
                  <a:pt x="1363" y="115"/>
                </a:lnTo>
                <a:lnTo>
                  <a:pt x="1365" y="116"/>
                </a:lnTo>
                <a:lnTo>
                  <a:pt x="1368" y="120"/>
                </a:lnTo>
                <a:lnTo>
                  <a:pt x="1369" y="119"/>
                </a:lnTo>
                <a:lnTo>
                  <a:pt x="1370" y="118"/>
                </a:lnTo>
                <a:lnTo>
                  <a:pt x="1371" y="117"/>
                </a:lnTo>
                <a:lnTo>
                  <a:pt x="1372" y="117"/>
                </a:lnTo>
                <a:lnTo>
                  <a:pt x="1373" y="117"/>
                </a:lnTo>
                <a:lnTo>
                  <a:pt x="1374" y="117"/>
                </a:lnTo>
                <a:cubicBezTo>
                  <a:pt x="1377" y="117"/>
                  <a:pt x="1381" y="119"/>
                  <a:pt x="1382" y="119"/>
                </a:cubicBezTo>
                <a:lnTo>
                  <a:pt x="1383" y="120"/>
                </a:lnTo>
                <a:lnTo>
                  <a:pt x="1384" y="121"/>
                </a:lnTo>
                <a:cubicBezTo>
                  <a:pt x="1380" y="125"/>
                  <a:pt x="1375" y="128"/>
                  <a:pt x="1372" y="127"/>
                </a:cubicBezTo>
                <a:lnTo>
                  <a:pt x="1371" y="127"/>
                </a:lnTo>
                <a:lnTo>
                  <a:pt x="1370" y="127"/>
                </a:lnTo>
                <a:lnTo>
                  <a:pt x="1368" y="127"/>
                </a:lnTo>
                <a:lnTo>
                  <a:pt x="1367" y="126"/>
                </a:lnTo>
                <a:close/>
                <a:moveTo>
                  <a:pt x="1363" y="132"/>
                </a:moveTo>
                <a:lnTo>
                  <a:pt x="1363" y="132"/>
                </a:lnTo>
                <a:lnTo>
                  <a:pt x="1363" y="132"/>
                </a:lnTo>
                <a:lnTo>
                  <a:pt x="1362" y="133"/>
                </a:lnTo>
                <a:lnTo>
                  <a:pt x="1362" y="132"/>
                </a:lnTo>
                <a:lnTo>
                  <a:pt x="1363" y="132"/>
                </a:lnTo>
                <a:close/>
                <a:moveTo>
                  <a:pt x="1363" y="132"/>
                </a:moveTo>
                <a:lnTo>
                  <a:pt x="1364" y="132"/>
                </a:lnTo>
                <a:lnTo>
                  <a:pt x="1365" y="131"/>
                </a:lnTo>
                <a:lnTo>
                  <a:pt x="1365" y="132"/>
                </a:lnTo>
                <a:lnTo>
                  <a:pt x="1363" y="132"/>
                </a:lnTo>
                <a:close/>
                <a:moveTo>
                  <a:pt x="1406" y="131"/>
                </a:moveTo>
                <a:cubicBezTo>
                  <a:pt x="1405" y="133"/>
                  <a:pt x="1402" y="135"/>
                  <a:pt x="1402" y="135"/>
                </a:cubicBezTo>
                <a:lnTo>
                  <a:pt x="1401" y="135"/>
                </a:lnTo>
                <a:lnTo>
                  <a:pt x="1400" y="135"/>
                </a:lnTo>
                <a:lnTo>
                  <a:pt x="1399" y="135"/>
                </a:lnTo>
                <a:lnTo>
                  <a:pt x="1397" y="135"/>
                </a:lnTo>
                <a:lnTo>
                  <a:pt x="1396" y="135"/>
                </a:lnTo>
                <a:lnTo>
                  <a:pt x="1395" y="134"/>
                </a:lnTo>
                <a:lnTo>
                  <a:pt x="1394" y="134"/>
                </a:lnTo>
                <a:lnTo>
                  <a:pt x="1394" y="132"/>
                </a:lnTo>
                <a:lnTo>
                  <a:pt x="1395" y="131"/>
                </a:lnTo>
                <a:lnTo>
                  <a:pt x="1396" y="130"/>
                </a:lnTo>
                <a:lnTo>
                  <a:pt x="1397" y="129"/>
                </a:lnTo>
                <a:lnTo>
                  <a:pt x="1398" y="128"/>
                </a:lnTo>
                <a:lnTo>
                  <a:pt x="1399" y="128"/>
                </a:lnTo>
                <a:lnTo>
                  <a:pt x="1400" y="128"/>
                </a:lnTo>
                <a:lnTo>
                  <a:pt x="1401" y="127"/>
                </a:lnTo>
                <a:lnTo>
                  <a:pt x="1403" y="127"/>
                </a:lnTo>
                <a:lnTo>
                  <a:pt x="1404" y="128"/>
                </a:lnTo>
                <a:lnTo>
                  <a:pt x="1405" y="128"/>
                </a:lnTo>
                <a:lnTo>
                  <a:pt x="1407" y="130"/>
                </a:lnTo>
                <a:lnTo>
                  <a:pt x="1407" y="130"/>
                </a:lnTo>
                <a:lnTo>
                  <a:pt x="1406" y="131"/>
                </a:lnTo>
                <a:close/>
                <a:moveTo>
                  <a:pt x="1415" y="135"/>
                </a:moveTo>
                <a:lnTo>
                  <a:pt x="1416" y="133"/>
                </a:lnTo>
                <a:lnTo>
                  <a:pt x="1416" y="132"/>
                </a:lnTo>
                <a:lnTo>
                  <a:pt x="1416" y="131"/>
                </a:lnTo>
                <a:lnTo>
                  <a:pt x="1416" y="130"/>
                </a:lnTo>
                <a:lnTo>
                  <a:pt x="1417" y="129"/>
                </a:lnTo>
                <a:lnTo>
                  <a:pt x="1418" y="129"/>
                </a:lnTo>
                <a:lnTo>
                  <a:pt x="1420" y="130"/>
                </a:lnTo>
                <a:lnTo>
                  <a:pt x="1421" y="130"/>
                </a:lnTo>
                <a:lnTo>
                  <a:pt x="1422" y="131"/>
                </a:lnTo>
                <a:lnTo>
                  <a:pt x="1423" y="131"/>
                </a:lnTo>
                <a:lnTo>
                  <a:pt x="1422" y="133"/>
                </a:lnTo>
                <a:lnTo>
                  <a:pt x="1421" y="134"/>
                </a:lnTo>
                <a:lnTo>
                  <a:pt x="1420" y="135"/>
                </a:lnTo>
                <a:lnTo>
                  <a:pt x="1419" y="135"/>
                </a:lnTo>
                <a:lnTo>
                  <a:pt x="1418" y="135"/>
                </a:lnTo>
                <a:lnTo>
                  <a:pt x="1417" y="135"/>
                </a:lnTo>
                <a:lnTo>
                  <a:pt x="1415" y="135"/>
                </a:lnTo>
                <a:close/>
                <a:moveTo>
                  <a:pt x="1450" y="138"/>
                </a:moveTo>
                <a:lnTo>
                  <a:pt x="1451" y="137"/>
                </a:lnTo>
                <a:lnTo>
                  <a:pt x="1451" y="136"/>
                </a:lnTo>
                <a:lnTo>
                  <a:pt x="1452" y="135"/>
                </a:lnTo>
                <a:lnTo>
                  <a:pt x="1453" y="135"/>
                </a:lnTo>
                <a:lnTo>
                  <a:pt x="1454" y="134"/>
                </a:lnTo>
                <a:lnTo>
                  <a:pt x="1455" y="135"/>
                </a:lnTo>
                <a:lnTo>
                  <a:pt x="1457" y="135"/>
                </a:lnTo>
                <a:lnTo>
                  <a:pt x="1458" y="135"/>
                </a:lnTo>
                <a:lnTo>
                  <a:pt x="1459" y="135"/>
                </a:lnTo>
                <a:lnTo>
                  <a:pt x="1461" y="136"/>
                </a:lnTo>
                <a:lnTo>
                  <a:pt x="1450" y="138"/>
                </a:lnTo>
                <a:close/>
                <a:moveTo>
                  <a:pt x="1577" y="126"/>
                </a:moveTo>
                <a:lnTo>
                  <a:pt x="1578" y="126"/>
                </a:lnTo>
                <a:lnTo>
                  <a:pt x="1579" y="127"/>
                </a:lnTo>
                <a:lnTo>
                  <a:pt x="1579" y="128"/>
                </a:lnTo>
                <a:lnTo>
                  <a:pt x="1579" y="128"/>
                </a:lnTo>
                <a:lnTo>
                  <a:pt x="1577" y="127"/>
                </a:lnTo>
                <a:lnTo>
                  <a:pt x="1577" y="127"/>
                </a:lnTo>
                <a:lnTo>
                  <a:pt x="1577" y="126"/>
                </a:lnTo>
                <a:lnTo>
                  <a:pt x="1577" y="126"/>
                </a:lnTo>
                <a:close/>
                <a:moveTo>
                  <a:pt x="1579" y="128"/>
                </a:moveTo>
                <a:lnTo>
                  <a:pt x="1580" y="128"/>
                </a:lnTo>
                <a:lnTo>
                  <a:pt x="1580" y="129"/>
                </a:lnTo>
                <a:lnTo>
                  <a:pt x="1580" y="128"/>
                </a:lnTo>
                <a:lnTo>
                  <a:pt x="1579" y="128"/>
                </a:lnTo>
                <a:close/>
                <a:moveTo>
                  <a:pt x="1580" y="128"/>
                </a:moveTo>
                <a:lnTo>
                  <a:pt x="1582" y="127"/>
                </a:lnTo>
                <a:lnTo>
                  <a:pt x="1582" y="127"/>
                </a:lnTo>
                <a:lnTo>
                  <a:pt x="1584" y="128"/>
                </a:lnTo>
                <a:lnTo>
                  <a:pt x="1580" y="128"/>
                </a:lnTo>
                <a:close/>
                <a:moveTo>
                  <a:pt x="1560" y="160"/>
                </a:moveTo>
                <a:cubicBezTo>
                  <a:pt x="1558" y="160"/>
                  <a:pt x="1554" y="161"/>
                  <a:pt x="1554" y="161"/>
                </a:cubicBezTo>
                <a:cubicBezTo>
                  <a:pt x="1550" y="161"/>
                  <a:pt x="1544" y="162"/>
                  <a:pt x="1543" y="163"/>
                </a:cubicBezTo>
                <a:lnTo>
                  <a:pt x="1541" y="163"/>
                </a:lnTo>
                <a:lnTo>
                  <a:pt x="1540" y="162"/>
                </a:lnTo>
                <a:lnTo>
                  <a:pt x="1539" y="159"/>
                </a:lnTo>
                <a:cubicBezTo>
                  <a:pt x="1543" y="157"/>
                  <a:pt x="1550" y="156"/>
                  <a:pt x="1553" y="156"/>
                </a:cubicBezTo>
                <a:cubicBezTo>
                  <a:pt x="1557" y="156"/>
                  <a:pt x="1563" y="157"/>
                  <a:pt x="1566" y="157"/>
                </a:cubicBezTo>
                <a:lnTo>
                  <a:pt x="1560" y="160"/>
                </a:lnTo>
                <a:close/>
                <a:moveTo>
                  <a:pt x="1561" y="135"/>
                </a:moveTo>
                <a:lnTo>
                  <a:pt x="1560" y="135"/>
                </a:lnTo>
                <a:lnTo>
                  <a:pt x="1558" y="135"/>
                </a:lnTo>
                <a:lnTo>
                  <a:pt x="1557" y="134"/>
                </a:lnTo>
                <a:lnTo>
                  <a:pt x="1556" y="133"/>
                </a:lnTo>
                <a:lnTo>
                  <a:pt x="1556" y="131"/>
                </a:lnTo>
                <a:lnTo>
                  <a:pt x="1556" y="130"/>
                </a:lnTo>
                <a:lnTo>
                  <a:pt x="1557" y="128"/>
                </a:lnTo>
                <a:lnTo>
                  <a:pt x="1560" y="126"/>
                </a:lnTo>
                <a:cubicBezTo>
                  <a:pt x="1561" y="126"/>
                  <a:pt x="1565" y="127"/>
                  <a:pt x="1566" y="127"/>
                </a:cubicBezTo>
                <a:lnTo>
                  <a:pt x="1567" y="127"/>
                </a:lnTo>
                <a:lnTo>
                  <a:pt x="1569" y="127"/>
                </a:lnTo>
                <a:lnTo>
                  <a:pt x="1570" y="128"/>
                </a:lnTo>
                <a:cubicBezTo>
                  <a:pt x="1567" y="131"/>
                  <a:pt x="1562" y="134"/>
                  <a:pt x="1561" y="135"/>
                </a:cubicBezTo>
                <a:close/>
                <a:moveTo>
                  <a:pt x="1626" y="160"/>
                </a:moveTo>
                <a:cubicBezTo>
                  <a:pt x="1621" y="163"/>
                  <a:pt x="1612" y="165"/>
                  <a:pt x="1607" y="166"/>
                </a:cubicBezTo>
                <a:lnTo>
                  <a:pt x="1605" y="167"/>
                </a:lnTo>
                <a:lnTo>
                  <a:pt x="1604" y="167"/>
                </a:lnTo>
                <a:lnTo>
                  <a:pt x="1602" y="167"/>
                </a:lnTo>
                <a:cubicBezTo>
                  <a:pt x="1599" y="165"/>
                  <a:pt x="1593" y="164"/>
                  <a:pt x="1591" y="164"/>
                </a:cubicBezTo>
                <a:cubicBezTo>
                  <a:pt x="1589" y="164"/>
                  <a:pt x="1585" y="165"/>
                  <a:pt x="1584" y="165"/>
                </a:cubicBezTo>
                <a:cubicBezTo>
                  <a:pt x="1582" y="165"/>
                  <a:pt x="1579" y="165"/>
                  <a:pt x="1578" y="165"/>
                </a:cubicBezTo>
                <a:lnTo>
                  <a:pt x="1577" y="165"/>
                </a:lnTo>
                <a:lnTo>
                  <a:pt x="1577" y="164"/>
                </a:lnTo>
                <a:cubicBezTo>
                  <a:pt x="1576" y="161"/>
                  <a:pt x="1578" y="155"/>
                  <a:pt x="1578" y="154"/>
                </a:cubicBezTo>
                <a:lnTo>
                  <a:pt x="1577" y="154"/>
                </a:lnTo>
                <a:lnTo>
                  <a:pt x="1578" y="153"/>
                </a:lnTo>
                <a:lnTo>
                  <a:pt x="1578" y="153"/>
                </a:lnTo>
                <a:lnTo>
                  <a:pt x="1596" y="153"/>
                </a:lnTo>
                <a:cubicBezTo>
                  <a:pt x="1601" y="153"/>
                  <a:pt x="1610" y="153"/>
                  <a:pt x="1613" y="152"/>
                </a:cubicBezTo>
                <a:lnTo>
                  <a:pt x="1614" y="152"/>
                </a:lnTo>
                <a:lnTo>
                  <a:pt x="1615" y="152"/>
                </a:lnTo>
                <a:lnTo>
                  <a:pt x="1617" y="152"/>
                </a:lnTo>
                <a:cubicBezTo>
                  <a:pt x="1621" y="151"/>
                  <a:pt x="1627" y="154"/>
                  <a:pt x="1630" y="157"/>
                </a:cubicBezTo>
                <a:lnTo>
                  <a:pt x="1628" y="159"/>
                </a:lnTo>
                <a:lnTo>
                  <a:pt x="1626" y="160"/>
                </a:lnTo>
                <a:close/>
                <a:moveTo>
                  <a:pt x="1577" y="154"/>
                </a:moveTo>
                <a:lnTo>
                  <a:pt x="1577" y="154"/>
                </a:lnTo>
                <a:lnTo>
                  <a:pt x="1577" y="154"/>
                </a:lnTo>
                <a:lnTo>
                  <a:pt x="1577" y="154"/>
                </a:lnTo>
                <a:close/>
                <a:moveTo>
                  <a:pt x="1692" y="159"/>
                </a:moveTo>
                <a:cubicBezTo>
                  <a:pt x="1689" y="156"/>
                  <a:pt x="1682" y="151"/>
                  <a:pt x="1679" y="149"/>
                </a:cubicBezTo>
                <a:lnTo>
                  <a:pt x="1678" y="148"/>
                </a:lnTo>
                <a:lnTo>
                  <a:pt x="1676" y="147"/>
                </a:lnTo>
                <a:lnTo>
                  <a:pt x="1675" y="146"/>
                </a:lnTo>
                <a:lnTo>
                  <a:pt x="1674" y="145"/>
                </a:lnTo>
                <a:lnTo>
                  <a:pt x="1675" y="145"/>
                </a:lnTo>
                <a:lnTo>
                  <a:pt x="1677" y="145"/>
                </a:lnTo>
                <a:cubicBezTo>
                  <a:pt x="1690" y="144"/>
                  <a:pt x="1699" y="154"/>
                  <a:pt x="1705" y="160"/>
                </a:cubicBezTo>
                <a:lnTo>
                  <a:pt x="1704" y="161"/>
                </a:lnTo>
                <a:lnTo>
                  <a:pt x="1702" y="161"/>
                </a:lnTo>
                <a:lnTo>
                  <a:pt x="1701" y="162"/>
                </a:lnTo>
                <a:lnTo>
                  <a:pt x="1700" y="162"/>
                </a:lnTo>
                <a:lnTo>
                  <a:pt x="1699" y="162"/>
                </a:lnTo>
                <a:cubicBezTo>
                  <a:pt x="1697" y="162"/>
                  <a:pt x="1693" y="160"/>
                  <a:pt x="1692" y="159"/>
                </a:cubicBezTo>
                <a:close/>
                <a:moveTo>
                  <a:pt x="1717" y="161"/>
                </a:moveTo>
                <a:lnTo>
                  <a:pt x="1716" y="162"/>
                </a:lnTo>
                <a:lnTo>
                  <a:pt x="1715" y="162"/>
                </a:lnTo>
                <a:lnTo>
                  <a:pt x="1714" y="161"/>
                </a:lnTo>
                <a:lnTo>
                  <a:pt x="1712" y="161"/>
                </a:lnTo>
                <a:lnTo>
                  <a:pt x="1711" y="160"/>
                </a:lnTo>
                <a:lnTo>
                  <a:pt x="1711" y="159"/>
                </a:lnTo>
                <a:lnTo>
                  <a:pt x="1711" y="159"/>
                </a:lnTo>
                <a:lnTo>
                  <a:pt x="1711" y="158"/>
                </a:lnTo>
                <a:lnTo>
                  <a:pt x="1711" y="157"/>
                </a:lnTo>
                <a:lnTo>
                  <a:pt x="1711" y="156"/>
                </a:lnTo>
                <a:lnTo>
                  <a:pt x="1711" y="155"/>
                </a:lnTo>
                <a:lnTo>
                  <a:pt x="1712" y="153"/>
                </a:lnTo>
                <a:lnTo>
                  <a:pt x="1713" y="151"/>
                </a:lnTo>
                <a:lnTo>
                  <a:pt x="1718" y="156"/>
                </a:lnTo>
                <a:lnTo>
                  <a:pt x="1718" y="158"/>
                </a:lnTo>
                <a:lnTo>
                  <a:pt x="1718" y="159"/>
                </a:lnTo>
                <a:lnTo>
                  <a:pt x="1717" y="161"/>
                </a:lnTo>
                <a:close/>
                <a:moveTo>
                  <a:pt x="1733" y="126"/>
                </a:moveTo>
                <a:lnTo>
                  <a:pt x="1732" y="126"/>
                </a:lnTo>
                <a:lnTo>
                  <a:pt x="1732" y="125"/>
                </a:lnTo>
                <a:lnTo>
                  <a:pt x="1733" y="125"/>
                </a:lnTo>
                <a:lnTo>
                  <a:pt x="1733" y="125"/>
                </a:lnTo>
                <a:lnTo>
                  <a:pt x="1733" y="125"/>
                </a:lnTo>
                <a:lnTo>
                  <a:pt x="1733" y="126"/>
                </a:lnTo>
                <a:close/>
                <a:moveTo>
                  <a:pt x="1750" y="191"/>
                </a:moveTo>
                <a:lnTo>
                  <a:pt x="1750" y="191"/>
                </a:lnTo>
                <a:lnTo>
                  <a:pt x="1750" y="190"/>
                </a:lnTo>
                <a:lnTo>
                  <a:pt x="1750" y="189"/>
                </a:lnTo>
                <a:lnTo>
                  <a:pt x="1750" y="190"/>
                </a:lnTo>
                <a:lnTo>
                  <a:pt x="1750" y="190"/>
                </a:lnTo>
                <a:lnTo>
                  <a:pt x="1750" y="191"/>
                </a:lnTo>
                <a:close/>
                <a:moveTo>
                  <a:pt x="1751" y="130"/>
                </a:moveTo>
                <a:lnTo>
                  <a:pt x="1750" y="129"/>
                </a:lnTo>
                <a:lnTo>
                  <a:pt x="1751" y="127"/>
                </a:lnTo>
                <a:lnTo>
                  <a:pt x="1753" y="128"/>
                </a:lnTo>
                <a:lnTo>
                  <a:pt x="1753" y="129"/>
                </a:lnTo>
                <a:lnTo>
                  <a:pt x="1753" y="130"/>
                </a:lnTo>
                <a:lnTo>
                  <a:pt x="1751" y="130"/>
                </a:lnTo>
                <a:close/>
                <a:moveTo>
                  <a:pt x="1157" y="18"/>
                </a:moveTo>
                <a:cubicBezTo>
                  <a:pt x="1151" y="16"/>
                  <a:pt x="1143" y="14"/>
                  <a:pt x="1139" y="13"/>
                </a:cubicBezTo>
                <a:lnTo>
                  <a:pt x="1138" y="15"/>
                </a:lnTo>
                <a:lnTo>
                  <a:pt x="1138" y="16"/>
                </a:lnTo>
                <a:lnTo>
                  <a:pt x="1137" y="17"/>
                </a:lnTo>
                <a:lnTo>
                  <a:pt x="1135" y="17"/>
                </a:lnTo>
                <a:cubicBezTo>
                  <a:pt x="1119" y="4"/>
                  <a:pt x="1101" y="9"/>
                  <a:pt x="1087" y="7"/>
                </a:cubicBezTo>
                <a:lnTo>
                  <a:pt x="1086" y="7"/>
                </a:lnTo>
                <a:lnTo>
                  <a:pt x="1085" y="7"/>
                </a:lnTo>
                <a:lnTo>
                  <a:pt x="1084" y="7"/>
                </a:lnTo>
                <a:lnTo>
                  <a:pt x="1083" y="7"/>
                </a:lnTo>
                <a:lnTo>
                  <a:pt x="1082" y="7"/>
                </a:lnTo>
                <a:lnTo>
                  <a:pt x="1081" y="7"/>
                </a:lnTo>
                <a:lnTo>
                  <a:pt x="1080" y="7"/>
                </a:lnTo>
                <a:lnTo>
                  <a:pt x="1079" y="7"/>
                </a:lnTo>
                <a:lnTo>
                  <a:pt x="1078" y="7"/>
                </a:lnTo>
                <a:cubicBezTo>
                  <a:pt x="1068" y="7"/>
                  <a:pt x="1056" y="5"/>
                  <a:pt x="1047" y="1"/>
                </a:cubicBezTo>
                <a:cubicBezTo>
                  <a:pt x="1046" y="1"/>
                  <a:pt x="1041" y="0"/>
                  <a:pt x="1041" y="0"/>
                </a:cubicBezTo>
                <a:cubicBezTo>
                  <a:pt x="1036" y="0"/>
                  <a:pt x="1031" y="3"/>
                  <a:pt x="1029" y="3"/>
                </a:cubicBezTo>
                <a:cubicBezTo>
                  <a:pt x="1025" y="4"/>
                  <a:pt x="1020" y="6"/>
                  <a:pt x="1018" y="7"/>
                </a:cubicBezTo>
                <a:cubicBezTo>
                  <a:pt x="1016" y="8"/>
                  <a:pt x="1011" y="7"/>
                  <a:pt x="1011" y="7"/>
                </a:cubicBezTo>
                <a:cubicBezTo>
                  <a:pt x="1005" y="8"/>
                  <a:pt x="998" y="6"/>
                  <a:pt x="994" y="6"/>
                </a:cubicBezTo>
                <a:lnTo>
                  <a:pt x="993" y="6"/>
                </a:lnTo>
                <a:lnTo>
                  <a:pt x="992" y="6"/>
                </a:lnTo>
                <a:lnTo>
                  <a:pt x="991" y="6"/>
                </a:lnTo>
                <a:lnTo>
                  <a:pt x="990" y="6"/>
                </a:lnTo>
                <a:lnTo>
                  <a:pt x="989" y="5"/>
                </a:lnTo>
                <a:cubicBezTo>
                  <a:pt x="982" y="5"/>
                  <a:pt x="972" y="8"/>
                  <a:pt x="967" y="10"/>
                </a:cubicBezTo>
                <a:cubicBezTo>
                  <a:pt x="960" y="13"/>
                  <a:pt x="951" y="16"/>
                  <a:pt x="946" y="17"/>
                </a:cubicBezTo>
                <a:cubicBezTo>
                  <a:pt x="926" y="23"/>
                  <a:pt x="904" y="29"/>
                  <a:pt x="887" y="35"/>
                </a:cubicBezTo>
                <a:cubicBezTo>
                  <a:pt x="873" y="40"/>
                  <a:pt x="857" y="45"/>
                  <a:pt x="844" y="47"/>
                </a:cubicBezTo>
                <a:lnTo>
                  <a:pt x="843" y="47"/>
                </a:lnTo>
                <a:lnTo>
                  <a:pt x="842" y="48"/>
                </a:lnTo>
                <a:lnTo>
                  <a:pt x="840" y="48"/>
                </a:lnTo>
                <a:lnTo>
                  <a:pt x="839" y="49"/>
                </a:lnTo>
                <a:lnTo>
                  <a:pt x="838" y="49"/>
                </a:lnTo>
                <a:lnTo>
                  <a:pt x="837" y="50"/>
                </a:lnTo>
                <a:cubicBezTo>
                  <a:pt x="828" y="55"/>
                  <a:pt x="816" y="61"/>
                  <a:pt x="807" y="63"/>
                </a:cubicBezTo>
                <a:cubicBezTo>
                  <a:pt x="802" y="64"/>
                  <a:pt x="797" y="69"/>
                  <a:pt x="795" y="71"/>
                </a:cubicBezTo>
                <a:lnTo>
                  <a:pt x="795" y="72"/>
                </a:lnTo>
                <a:lnTo>
                  <a:pt x="795" y="74"/>
                </a:lnTo>
                <a:cubicBezTo>
                  <a:pt x="803" y="70"/>
                  <a:pt x="810" y="68"/>
                  <a:pt x="818" y="64"/>
                </a:cubicBezTo>
                <a:cubicBezTo>
                  <a:pt x="824" y="62"/>
                  <a:pt x="833" y="58"/>
                  <a:pt x="838" y="56"/>
                </a:cubicBezTo>
                <a:lnTo>
                  <a:pt x="839" y="56"/>
                </a:lnTo>
                <a:lnTo>
                  <a:pt x="841" y="57"/>
                </a:lnTo>
                <a:cubicBezTo>
                  <a:pt x="837" y="59"/>
                  <a:pt x="832" y="62"/>
                  <a:pt x="831" y="62"/>
                </a:cubicBezTo>
                <a:lnTo>
                  <a:pt x="830" y="62"/>
                </a:lnTo>
                <a:lnTo>
                  <a:pt x="829" y="63"/>
                </a:lnTo>
                <a:lnTo>
                  <a:pt x="827" y="64"/>
                </a:lnTo>
                <a:lnTo>
                  <a:pt x="826" y="64"/>
                </a:lnTo>
                <a:cubicBezTo>
                  <a:pt x="823" y="65"/>
                  <a:pt x="820" y="67"/>
                  <a:pt x="819" y="68"/>
                </a:cubicBezTo>
                <a:cubicBezTo>
                  <a:pt x="814" y="72"/>
                  <a:pt x="806" y="76"/>
                  <a:pt x="802" y="78"/>
                </a:cubicBezTo>
                <a:cubicBezTo>
                  <a:pt x="798" y="80"/>
                  <a:pt x="793" y="82"/>
                  <a:pt x="792" y="83"/>
                </a:cubicBezTo>
                <a:cubicBezTo>
                  <a:pt x="785" y="87"/>
                  <a:pt x="775" y="91"/>
                  <a:pt x="769" y="93"/>
                </a:cubicBezTo>
                <a:cubicBezTo>
                  <a:pt x="759" y="97"/>
                  <a:pt x="746" y="103"/>
                  <a:pt x="738" y="108"/>
                </a:cubicBezTo>
                <a:lnTo>
                  <a:pt x="734" y="112"/>
                </a:lnTo>
                <a:lnTo>
                  <a:pt x="735" y="112"/>
                </a:lnTo>
                <a:lnTo>
                  <a:pt x="735" y="114"/>
                </a:lnTo>
                <a:cubicBezTo>
                  <a:pt x="740" y="111"/>
                  <a:pt x="748" y="108"/>
                  <a:pt x="751" y="106"/>
                </a:cubicBezTo>
                <a:lnTo>
                  <a:pt x="752" y="106"/>
                </a:lnTo>
                <a:lnTo>
                  <a:pt x="753" y="106"/>
                </a:lnTo>
                <a:lnTo>
                  <a:pt x="754" y="105"/>
                </a:lnTo>
                <a:lnTo>
                  <a:pt x="755" y="105"/>
                </a:lnTo>
                <a:lnTo>
                  <a:pt x="754" y="106"/>
                </a:lnTo>
                <a:cubicBezTo>
                  <a:pt x="753" y="110"/>
                  <a:pt x="748" y="112"/>
                  <a:pt x="748" y="112"/>
                </a:cubicBezTo>
                <a:cubicBezTo>
                  <a:pt x="740" y="116"/>
                  <a:pt x="730" y="123"/>
                  <a:pt x="725" y="128"/>
                </a:cubicBezTo>
                <a:cubicBezTo>
                  <a:pt x="720" y="132"/>
                  <a:pt x="712" y="136"/>
                  <a:pt x="708" y="138"/>
                </a:cubicBezTo>
                <a:lnTo>
                  <a:pt x="707" y="138"/>
                </a:lnTo>
                <a:lnTo>
                  <a:pt x="706" y="138"/>
                </a:lnTo>
                <a:lnTo>
                  <a:pt x="704" y="137"/>
                </a:lnTo>
                <a:lnTo>
                  <a:pt x="703" y="137"/>
                </a:lnTo>
                <a:lnTo>
                  <a:pt x="702" y="136"/>
                </a:lnTo>
                <a:lnTo>
                  <a:pt x="701" y="136"/>
                </a:lnTo>
                <a:lnTo>
                  <a:pt x="701" y="128"/>
                </a:lnTo>
                <a:lnTo>
                  <a:pt x="699" y="128"/>
                </a:lnTo>
                <a:lnTo>
                  <a:pt x="697" y="129"/>
                </a:lnTo>
                <a:lnTo>
                  <a:pt x="695" y="129"/>
                </a:lnTo>
                <a:lnTo>
                  <a:pt x="696" y="129"/>
                </a:lnTo>
                <a:lnTo>
                  <a:pt x="695" y="130"/>
                </a:lnTo>
                <a:lnTo>
                  <a:pt x="694" y="131"/>
                </a:lnTo>
                <a:lnTo>
                  <a:pt x="693" y="132"/>
                </a:lnTo>
                <a:lnTo>
                  <a:pt x="692" y="132"/>
                </a:lnTo>
                <a:lnTo>
                  <a:pt x="691" y="132"/>
                </a:lnTo>
                <a:lnTo>
                  <a:pt x="690" y="132"/>
                </a:lnTo>
                <a:lnTo>
                  <a:pt x="689" y="131"/>
                </a:lnTo>
                <a:lnTo>
                  <a:pt x="687" y="131"/>
                </a:lnTo>
                <a:lnTo>
                  <a:pt x="688" y="131"/>
                </a:lnTo>
                <a:lnTo>
                  <a:pt x="687" y="132"/>
                </a:lnTo>
                <a:lnTo>
                  <a:pt x="685" y="132"/>
                </a:lnTo>
                <a:lnTo>
                  <a:pt x="684" y="132"/>
                </a:lnTo>
                <a:lnTo>
                  <a:pt x="683" y="133"/>
                </a:lnTo>
                <a:lnTo>
                  <a:pt x="682" y="134"/>
                </a:lnTo>
                <a:cubicBezTo>
                  <a:pt x="674" y="139"/>
                  <a:pt x="664" y="147"/>
                  <a:pt x="659" y="151"/>
                </a:cubicBezTo>
                <a:lnTo>
                  <a:pt x="658" y="152"/>
                </a:lnTo>
                <a:lnTo>
                  <a:pt x="658" y="154"/>
                </a:lnTo>
                <a:lnTo>
                  <a:pt x="657" y="156"/>
                </a:lnTo>
                <a:lnTo>
                  <a:pt x="658" y="155"/>
                </a:lnTo>
                <a:cubicBezTo>
                  <a:pt x="661" y="151"/>
                  <a:pt x="667" y="147"/>
                  <a:pt x="669" y="148"/>
                </a:cubicBezTo>
                <a:lnTo>
                  <a:pt x="670" y="146"/>
                </a:lnTo>
                <a:lnTo>
                  <a:pt x="670" y="146"/>
                </a:lnTo>
                <a:lnTo>
                  <a:pt x="672" y="145"/>
                </a:lnTo>
                <a:lnTo>
                  <a:pt x="674" y="145"/>
                </a:lnTo>
                <a:lnTo>
                  <a:pt x="674" y="146"/>
                </a:lnTo>
                <a:lnTo>
                  <a:pt x="673" y="147"/>
                </a:lnTo>
                <a:lnTo>
                  <a:pt x="672" y="148"/>
                </a:lnTo>
                <a:lnTo>
                  <a:pt x="669" y="148"/>
                </a:lnTo>
                <a:lnTo>
                  <a:pt x="669" y="149"/>
                </a:lnTo>
                <a:cubicBezTo>
                  <a:pt x="661" y="158"/>
                  <a:pt x="648" y="166"/>
                  <a:pt x="637" y="170"/>
                </a:cubicBezTo>
                <a:cubicBezTo>
                  <a:pt x="636" y="177"/>
                  <a:pt x="628" y="184"/>
                  <a:pt x="625" y="187"/>
                </a:cubicBezTo>
                <a:lnTo>
                  <a:pt x="624" y="187"/>
                </a:lnTo>
                <a:lnTo>
                  <a:pt x="623" y="188"/>
                </a:lnTo>
                <a:lnTo>
                  <a:pt x="622" y="189"/>
                </a:lnTo>
                <a:lnTo>
                  <a:pt x="622" y="190"/>
                </a:lnTo>
                <a:lnTo>
                  <a:pt x="621" y="191"/>
                </a:lnTo>
                <a:lnTo>
                  <a:pt x="621" y="193"/>
                </a:lnTo>
                <a:lnTo>
                  <a:pt x="621" y="194"/>
                </a:lnTo>
                <a:lnTo>
                  <a:pt x="621" y="196"/>
                </a:lnTo>
                <a:lnTo>
                  <a:pt x="620" y="196"/>
                </a:lnTo>
                <a:lnTo>
                  <a:pt x="620" y="198"/>
                </a:lnTo>
                <a:lnTo>
                  <a:pt x="619" y="199"/>
                </a:lnTo>
                <a:lnTo>
                  <a:pt x="617" y="200"/>
                </a:lnTo>
                <a:lnTo>
                  <a:pt x="616" y="201"/>
                </a:lnTo>
                <a:lnTo>
                  <a:pt x="614" y="202"/>
                </a:lnTo>
                <a:lnTo>
                  <a:pt x="613" y="204"/>
                </a:lnTo>
                <a:lnTo>
                  <a:pt x="613" y="205"/>
                </a:lnTo>
                <a:lnTo>
                  <a:pt x="612" y="206"/>
                </a:lnTo>
                <a:cubicBezTo>
                  <a:pt x="609" y="210"/>
                  <a:pt x="606" y="213"/>
                  <a:pt x="603" y="217"/>
                </a:cubicBezTo>
                <a:cubicBezTo>
                  <a:pt x="598" y="222"/>
                  <a:pt x="590" y="230"/>
                  <a:pt x="586" y="233"/>
                </a:cubicBezTo>
                <a:cubicBezTo>
                  <a:pt x="580" y="238"/>
                  <a:pt x="573" y="244"/>
                  <a:pt x="569" y="249"/>
                </a:cubicBezTo>
                <a:lnTo>
                  <a:pt x="567" y="250"/>
                </a:lnTo>
                <a:lnTo>
                  <a:pt x="566" y="251"/>
                </a:lnTo>
                <a:lnTo>
                  <a:pt x="564" y="251"/>
                </a:lnTo>
                <a:lnTo>
                  <a:pt x="562" y="251"/>
                </a:lnTo>
                <a:lnTo>
                  <a:pt x="561" y="252"/>
                </a:lnTo>
                <a:lnTo>
                  <a:pt x="560" y="253"/>
                </a:lnTo>
                <a:lnTo>
                  <a:pt x="559" y="254"/>
                </a:lnTo>
                <a:lnTo>
                  <a:pt x="559" y="255"/>
                </a:lnTo>
                <a:cubicBezTo>
                  <a:pt x="558" y="260"/>
                  <a:pt x="552" y="264"/>
                  <a:pt x="550" y="264"/>
                </a:cubicBezTo>
                <a:cubicBezTo>
                  <a:pt x="541" y="272"/>
                  <a:pt x="534" y="281"/>
                  <a:pt x="529" y="286"/>
                </a:cubicBezTo>
                <a:cubicBezTo>
                  <a:pt x="525" y="291"/>
                  <a:pt x="518" y="298"/>
                  <a:pt x="515" y="301"/>
                </a:cubicBezTo>
                <a:cubicBezTo>
                  <a:pt x="507" y="310"/>
                  <a:pt x="497" y="321"/>
                  <a:pt x="490" y="327"/>
                </a:cubicBezTo>
                <a:lnTo>
                  <a:pt x="489" y="328"/>
                </a:lnTo>
                <a:lnTo>
                  <a:pt x="488" y="329"/>
                </a:lnTo>
                <a:lnTo>
                  <a:pt x="486" y="330"/>
                </a:lnTo>
                <a:lnTo>
                  <a:pt x="485" y="330"/>
                </a:lnTo>
                <a:lnTo>
                  <a:pt x="484" y="329"/>
                </a:lnTo>
                <a:lnTo>
                  <a:pt x="483" y="328"/>
                </a:lnTo>
                <a:lnTo>
                  <a:pt x="482" y="326"/>
                </a:lnTo>
                <a:lnTo>
                  <a:pt x="481" y="325"/>
                </a:lnTo>
                <a:lnTo>
                  <a:pt x="480" y="323"/>
                </a:lnTo>
                <a:lnTo>
                  <a:pt x="480" y="324"/>
                </a:lnTo>
                <a:cubicBezTo>
                  <a:pt x="479" y="330"/>
                  <a:pt x="471" y="337"/>
                  <a:pt x="469" y="339"/>
                </a:cubicBezTo>
                <a:cubicBezTo>
                  <a:pt x="466" y="342"/>
                  <a:pt x="462" y="347"/>
                  <a:pt x="461" y="348"/>
                </a:cubicBezTo>
                <a:cubicBezTo>
                  <a:pt x="454" y="357"/>
                  <a:pt x="445" y="367"/>
                  <a:pt x="440" y="374"/>
                </a:cubicBezTo>
                <a:cubicBezTo>
                  <a:pt x="433" y="381"/>
                  <a:pt x="425" y="392"/>
                  <a:pt x="420" y="398"/>
                </a:cubicBezTo>
                <a:cubicBezTo>
                  <a:pt x="404" y="418"/>
                  <a:pt x="385" y="443"/>
                  <a:pt x="371" y="459"/>
                </a:cubicBezTo>
                <a:cubicBezTo>
                  <a:pt x="356" y="479"/>
                  <a:pt x="337" y="503"/>
                  <a:pt x="324" y="519"/>
                </a:cubicBezTo>
                <a:cubicBezTo>
                  <a:pt x="309" y="539"/>
                  <a:pt x="288" y="560"/>
                  <a:pt x="273" y="576"/>
                </a:cubicBezTo>
                <a:cubicBezTo>
                  <a:pt x="266" y="583"/>
                  <a:pt x="258" y="592"/>
                  <a:pt x="253" y="597"/>
                </a:cubicBezTo>
                <a:cubicBezTo>
                  <a:pt x="241" y="609"/>
                  <a:pt x="225" y="624"/>
                  <a:pt x="214" y="634"/>
                </a:cubicBezTo>
                <a:cubicBezTo>
                  <a:pt x="183" y="664"/>
                  <a:pt x="144" y="694"/>
                  <a:pt x="109" y="710"/>
                </a:cubicBezTo>
                <a:cubicBezTo>
                  <a:pt x="95" y="720"/>
                  <a:pt x="85" y="723"/>
                  <a:pt x="75" y="727"/>
                </a:cubicBezTo>
                <a:cubicBezTo>
                  <a:pt x="71" y="728"/>
                  <a:pt x="66" y="731"/>
                  <a:pt x="63" y="732"/>
                </a:cubicBezTo>
                <a:cubicBezTo>
                  <a:pt x="58" y="733"/>
                  <a:pt x="51" y="737"/>
                  <a:pt x="48" y="740"/>
                </a:cubicBezTo>
                <a:cubicBezTo>
                  <a:pt x="33" y="750"/>
                  <a:pt x="16" y="763"/>
                  <a:pt x="4" y="772"/>
                </a:cubicBezTo>
                <a:lnTo>
                  <a:pt x="4" y="773"/>
                </a:lnTo>
                <a:lnTo>
                  <a:pt x="4" y="775"/>
                </a:lnTo>
                <a:lnTo>
                  <a:pt x="4" y="776"/>
                </a:lnTo>
                <a:cubicBezTo>
                  <a:pt x="4" y="779"/>
                  <a:pt x="7" y="782"/>
                  <a:pt x="7" y="783"/>
                </a:cubicBezTo>
                <a:lnTo>
                  <a:pt x="8" y="784"/>
                </a:lnTo>
                <a:lnTo>
                  <a:pt x="9" y="785"/>
                </a:lnTo>
                <a:lnTo>
                  <a:pt x="9" y="786"/>
                </a:lnTo>
                <a:lnTo>
                  <a:pt x="10" y="787"/>
                </a:lnTo>
                <a:lnTo>
                  <a:pt x="10" y="788"/>
                </a:lnTo>
                <a:lnTo>
                  <a:pt x="9" y="788"/>
                </a:lnTo>
                <a:lnTo>
                  <a:pt x="8" y="789"/>
                </a:lnTo>
                <a:lnTo>
                  <a:pt x="6" y="789"/>
                </a:lnTo>
                <a:lnTo>
                  <a:pt x="5" y="789"/>
                </a:lnTo>
                <a:lnTo>
                  <a:pt x="4" y="789"/>
                </a:lnTo>
                <a:lnTo>
                  <a:pt x="3" y="790"/>
                </a:lnTo>
                <a:lnTo>
                  <a:pt x="2" y="790"/>
                </a:lnTo>
                <a:lnTo>
                  <a:pt x="1" y="790"/>
                </a:lnTo>
                <a:lnTo>
                  <a:pt x="0" y="791"/>
                </a:lnTo>
                <a:lnTo>
                  <a:pt x="1" y="792"/>
                </a:lnTo>
                <a:cubicBezTo>
                  <a:pt x="8" y="800"/>
                  <a:pt x="18" y="809"/>
                  <a:pt x="27" y="810"/>
                </a:cubicBezTo>
                <a:cubicBezTo>
                  <a:pt x="29" y="811"/>
                  <a:pt x="33" y="813"/>
                  <a:pt x="33" y="814"/>
                </a:cubicBezTo>
                <a:lnTo>
                  <a:pt x="34" y="814"/>
                </a:lnTo>
                <a:lnTo>
                  <a:pt x="35" y="815"/>
                </a:lnTo>
                <a:lnTo>
                  <a:pt x="37" y="816"/>
                </a:lnTo>
                <a:cubicBezTo>
                  <a:pt x="41" y="818"/>
                  <a:pt x="47" y="822"/>
                  <a:pt x="50" y="823"/>
                </a:cubicBezTo>
                <a:lnTo>
                  <a:pt x="51" y="823"/>
                </a:lnTo>
                <a:lnTo>
                  <a:pt x="52" y="824"/>
                </a:lnTo>
                <a:lnTo>
                  <a:pt x="53" y="824"/>
                </a:lnTo>
                <a:lnTo>
                  <a:pt x="54" y="825"/>
                </a:lnTo>
                <a:lnTo>
                  <a:pt x="56" y="825"/>
                </a:lnTo>
                <a:lnTo>
                  <a:pt x="57" y="826"/>
                </a:lnTo>
                <a:lnTo>
                  <a:pt x="58" y="826"/>
                </a:lnTo>
                <a:cubicBezTo>
                  <a:pt x="63" y="831"/>
                  <a:pt x="71" y="833"/>
                  <a:pt x="77" y="833"/>
                </a:cubicBezTo>
                <a:lnTo>
                  <a:pt x="78" y="833"/>
                </a:lnTo>
                <a:lnTo>
                  <a:pt x="79" y="833"/>
                </a:lnTo>
                <a:lnTo>
                  <a:pt x="80" y="833"/>
                </a:lnTo>
                <a:lnTo>
                  <a:pt x="81" y="833"/>
                </a:lnTo>
                <a:lnTo>
                  <a:pt x="82" y="833"/>
                </a:lnTo>
                <a:lnTo>
                  <a:pt x="83" y="833"/>
                </a:lnTo>
                <a:lnTo>
                  <a:pt x="84" y="834"/>
                </a:lnTo>
                <a:lnTo>
                  <a:pt x="85" y="834"/>
                </a:lnTo>
                <a:lnTo>
                  <a:pt x="87" y="834"/>
                </a:lnTo>
                <a:lnTo>
                  <a:pt x="88" y="834"/>
                </a:lnTo>
                <a:lnTo>
                  <a:pt x="89" y="834"/>
                </a:lnTo>
                <a:lnTo>
                  <a:pt x="90" y="833"/>
                </a:lnTo>
                <a:lnTo>
                  <a:pt x="91" y="833"/>
                </a:lnTo>
                <a:lnTo>
                  <a:pt x="92" y="832"/>
                </a:lnTo>
                <a:lnTo>
                  <a:pt x="93" y="832"/>
                </a:lnTo>
                <a:lnTo>
                  <a:pt x="94" y="831"/>
                </a:lnTo>
                <a:lnTo>
                  <a:pt x="95" y="830"/>
                </a:lnTo>
                <a:lnTo>
                  <a:pt x="96" y="830"/>
                </a:lnTo>
                <a:lnTo>
                  <a:pt x="98" y="830"/>
                </a:lnTo>
                <a:lnTo>
                  <a:pt x="99" y="830"/>
                </a:lnTo>
                <a:cubicBezTo>
                  <a:pt x="105" y="830"/>
                  <a:pt x="111" y="826"/>
                  <a:pt x="113" y="824"/>
                </a:cubicBezTo>
                <a:cubicBezTo>
                  <a:pt x="116" y="822"/>
                  <a:pt x="119" y="821"/>
                  <a:pt x="120" y="821"/>
                </a:cubicBezTo>
                <a:cubicBezTo>
                  <a:pt x="126" y="822"/>
                  <a:pt x="134" y="822"/>
                  <a:pt x="136" y="822"/>
                </a:cubicBezTo>
                <a:cubicBezTo>
                  <a:pt x="141" y="821"/>
                  <a:pt x="147" y="820"/>
                  <a:pt x="152" y="818"/>
                </a:cubicBezTo>
                <a:cubicBezTo>
                  <a:pt x="157" y="816"/>
                  <a:pt x="165" y="815"/>
                  <a:pt x="169" y="815"/>
                </a:cubicBezTo>
                <a:cubicBezTo>
                  <a:pt x="173" y="814"/>
                  <a:pt x="179" y="816"/>
                  <a:pt x="181" y="818"/>
                </a:cubicBezTo>
                <a:cubicBezTo>
                  <a:pt x="183" y="821"/>
                  <a:pt x="188" y="821"/>
                  <a:pt x="189" y="821"/>
                </a:cubicBezTo>
                <a:lnTo>
                  <a:pt x="191" y="822"/>
                </a:lnTo>
                <a:lnTo>
                  <a:pt x="192" y="822"/>
                </a:lnTo>
                <a:lnTo>
                  <a:pt x="193" y="822"/>
                </a:lnTo>
                <a:lnTo>
                  <a:pt x="194" y="823"/>
                </a:lnTo>
                <a:lnTo>
                  <a:pt x="194" y="824"/>
                </a:lnTo>
                <a:lnTo>
                  <a:pt x="195" y="826"/>
                </a:lnTo>
                <a:lnTo>
                  <a:pt x="195" y="828"/>
                </a:lnTo>
                <a:cubicBezTo>
                  <a:pt x="192" y="830"/>
                  <a:pt x="187" y="832"/>
                  <a:pt x="186" y="833"/>
                </a:cubicBezTo>
                <a:lnTo>
                  <a:pt x="185" y="833"/>
                </a:lnTo>
                <a:lnTo>
                  <a:pt x="183" y="834"/>
                </a:lnTo>
                <a:lnTo>
                  <a:pt x="182" y="835"/>
                </a:lnTo>
                <a:lnTo>
                  <a:pt x="181" y="835"/>
                </a:lnTo>
                <a:cubicBezTo>
                  <a:pt x="177" y="837"/>
                  <a:pt x="172" y="838"/>
                  <a:pt x="171" y="837"/>
                </a:cubicBezTo>
                <a:cubicBezTo>
                  <a:pt x="167" y="838"/>
                  <a:pt x="162" y="836"/>
                  <a:pt x="160" y="834"/>
                </a:cubicBezTo>
                <a:lnTo>
                  <a:pt x="160" y="834"/>
                </a:lnTo>
                <a:lnTo>
                  <a:pt x="158" y="833"/>
                </a:lnTo>
                <a:cubicBezTo>
                  <a:pt x="153" y="837"/>
                  <a:pt x="145" y="842"/>
                  <a:pt x="141" y="844"/>
                </a:cubicBezTo>
                <a:cubicBezTo>
                  <a:pt x="145" y="847"/>
                  <a:pt x="151" y="848"/>
                  <a:pt x="153" y="848"/>
                </a:cubicBezTo>
                <a:cubicBezTo>
                  <a:pt x="158" y="848"/>
                  <a:pt x="164" y="846"/>
                  <a:pt x="167" y="845"/>
                </a:cubicBezTo>
                <a:cubicBezTo>
                  <a:pt x="173" y="843"/>
                  <a:pt x="181" y="840"/>
                  <a:pt x="185" y="838"/>
                </a:cubicBezTo>
                <a:cubicBezTo>
                  <a:pt x="190" y="836"/>
                  <a:pt x="197" y="832"/>
                  <a:pt x="199" y="829"/>
                </a:cubicBezTo>
                <a:cubicBezTo>
                  <a:pt x="201" y="825"/>
                  <a:pt x="207" y="823"/>
                  <a:pt x="209" y="824"/>
                </a:cubicBezTo>
                <a:cubicBezTo>
                  <a:pt x="213" y="824"/>
                  <a:pt x="217" y="820"/>
                  <a:pt x="218" y="818"/>
                </a:cubicBezTo>
                <a:cubicBezTo>
                  <a:pt x="220" y="817"/>
                  <a:pt x="223" y="812"/>
                  <a:pt x="224" y="811"/>
                </a:cubicBezTo>
                <a:lnTo>
                  <a:pt x="225" y="810"/>
                </a:lnTo>
                <a:lnTo>
                  <a:pt x="226" y="809"/>
                </a:lnTo>
                <a:lnTo>
                  <a:pt x="226" y="808"/>
                </a:lnTo>
                <a:lnTo>
                  <a:pt x="227" y="806"/>
                </a:lnTo>
                <a:lnTo>
                  <a:pt x="228" y="805"/>
                </a:lnTo>
                <a:lnTo>
                  <a:pt x="229" y="805"/>
                </a:lnTo>
                <a:lnTo>
                  <a:pt x="231" y="804"/>
                </a:lnTo>
                <a:lnTo>
                  <a:pt x="232" y="804"/>
                </a:lnTo>
                <a:lnTo>
                  <a:pt x="233" y="803"/>
                </a:lnTo>
                <a:lnTo>
                  <a:pt x="234" y="803"/>
                </a:lnTo>
                <a:lnTo>
                  <a:pt x="236" y="802"/>
                </a:lnTo>
                <a:lnTo>
                  <a:pt x="237" y="801"/>
                </a:lnTo>
                <a:lnTo>
                  <a:pt x="237" y="800"/>
                </a:lnTo>
                <a:lnTo>
                  <a:pt x="238" y="799"/>
                </a:lnTo>
                <a:lnTo>
                  <a:pt x="237" y="798"/>
                </a:lnTo>
                <a:lnTo>
                  <a:pt x="235" y="798"/>
                </a:lnTo>
                <a:lnTo>
                  <a:pt x="234" y="798"/>
                </a:lnTo>
                <a:lnTo>
                  <a:pt x="233" y="797"/>
                </a:lnTo>
                <a:cubicBezTo>
                  <a:pt x="234" y="794"/>
                  <a:pt x="236" y="789"/>
                  <a:pt x="236" y="788"/>
                </a:cubicBezTo>
                <a:cubicBezTo>
                  <a:pt x="237" y="785"/>
                  <a:pt x="239" y="780"/>
                  <a:pt x="240" y="779"/>
                </a:cubicBezTo>
                <a:cubicBezTo>
                  <a:pt x="242" y="776"/>
                  <a:pt x="246" y="772"/>
                  <a:pt x="247" y="772"/>
                </a:cubicBezTo>
                <a:lnTo>
                  <a:pt x="248" y="772"/>
                </a:lnTo>
                <a:lnTo>
                  <a:pt x="249" y="772"/>
                </a:lnTo>
                <a:lnTo>
                  <a:pt x="250" y="772"/>
                </a:lnTo>
                <a:cubicBezTo>
                  <a:pt x="253" y="773"/>
                  <a:pt x="258" y="773"/>
                  <a:pt x="259" y="773"/>
                </a:cubicBezTo>
                <a:cubicBezTo>
                  <a:pt x="264" y="773"/>
                  <a:pt x="270" y="772"/>
                  <a:pt x="273" y="771"/>
                </a:cubicBezTo>
                <a:lnTo>
                  <a:pt x="274" y="771"/>
                </a:lnTo>
                <a:lnTo>
                  <a:pt x="275" y="771"/>
                </a:lnTo>
                <a:lnTo>
                  <a:pt x="277" y="771"/>
                </a:lnTo>
                <a:lnTo>
                  <a:pt x="278" y="771"/>
                </a:lnTo>
                <a:lnTo>
                  <a:pt x="279" y="771"/>
                </a:lnTo>
                <a:lnTo>
                  <a:pt x="280" y="772"/>
                </a:lnTo>
                <a:lnTo>
                  <a:pt x="281" y="773"/>
                </a:lnTo>
                <a:lnTo>
                  <a:pt x="281" y="774"/>
                </a:lnTo>
                <a:lnTo>
                  <a:pt x="282" y="776"/>
                </a:lnTo>
                <a:lnTo>
                  <a:pt x="283" y="777"/>
                </a:lnTo>
                <a:lnTo>
                  <a:pt x="284" y="777"/>
                </a:lnTo>
                <a:lnTo>
                  <a:pt x="285" y="776"/>
                </a:lnTo>
                <a:lnTo>
                  <a:pt x="286" y="775"/>
                </a:lnTo>
                <a:lnTo>
                  <a:pt x="287" y="775"/>
                </a:lnTo>
                <a:lnTo>
                  <a:pt x="288" y="775"/>
                </a:lnTo>
                <a:lnTo>
                  <a:pt x="289" y="775"/>
                </a:lnTo>
                <a:lnTo>
                  <a:pt x="291" y="776"/>
                </a:lnTo>
                <a:cubicBezTo>
                  <a:pt x="297" y="777"/>
                  <a:pt x="306" y="774"/>
                  <a:pt x="309" y="769"/>
                </a:cubicBezTo>
                <a:cubicBezTo>
                  <a:pt x="314" y="764"/>
                  <a:pt x="322" y="762"/>
                  <a:pt x="326" y="761"/>
                </a:cubicBezTo>
                <a:cubicBezTo>
                  <a:pt x="340" y="758"/>
                  <a:pt x="356" y="751"/>
                  <a:pt x="365" y="742"/>
                </a:cubicBezTo>
                <a:lnTo>
                  <a:pt x="367" y="741"/>
                </a:lnTo>
                <a:lnTo>
                  <a:pt x="368" y="741"/>
                </a:lnTo>
                <a:lnTo>
                  <a:pt x="369" y="741"/>
                </a:lnTo>
                <a:lnTo>
                  <a:pt x="370" y="741"/>
                </a:lnTo>
                <a:lnTo>
                  <a:pt x="372" y="741"/>
                </a:lnTo>
                <a:lnTo>
                  <a:pt x="372" y="740"/>
                </a:lnTo>
                <a:lnTo>
                  <a:pt x="372" y="738"/>
                </a:lnTo>
                <a:lnTo>
                  <a:pt x="372" y="737"/>
                </a:lnTo>
                <a:lnTo>
                  <a:pt x="373" y="736"/>
                </a:lnTo>
                <a:lnTo>
                  <a:pt x="373" y="734"/>
                </a:lnTo>
                <a:lnTo>
                  <a:pt x="375" y="734"/>
                </a:lnTo>
                <a:lnTo>
                  <a:pt x="377" y="734"/>
                </a:lnTo>
                <a:lnTo>
                  <a:pt x="376" y="735"/>
                </a:lnTo>
                <a:lnTo>
                  <a:pt x="376" y="735"/>
                </a:lnTo>
                <a:lnTo>
                  <a:pt x="373" y="735"/>
                </a:lnTo>
                <a:lnTo>
                  <a:pt x="373" y="737"/>
                </a:lnTo>
                <a:lnTo>
                  <a:pt x="372" y="739"/>
                </a:lnTo>
                <a:lnTo>
                  <a:pt x="372" y="741"/>
                </a:lnTo>
                <a:lnTo>
                  <a:pt x="372" y="742"/>
                </a:lnTo>
                <a:lnTo>
                  <a:pt x="371" y="743"/>
                </a:lnTo>
                <a:lnTo>
                  <a:pt x="371" y="744"/>
                </a:lnTo>
                <a:lnTo>
                  <a:pt x="371" y="745"/>
                </a:lnTo>
                <a:lnTo>
                  <a:pt x="371" y="746"/>
                </a:lnTo>
                <a:lnTo>
                  <a:pt x="371" y="748"/>
                </a:lnTo>
                <a:cubicBezTo>
                  <a:pt x="378" y="739"/>
                  <a:pt x="387" y="737"/>
                  <a:pt x="394" y="736"/>
                </a:cubicBezTo>
                <a:lnTo>
                  <a:pt x="395" y="736"/>
                </a:lnTo>
                <a:lnTo>
                  <a:pt x="397" y="736"/>
                </a:lnTo>
                <a:lnTo>
                  <a:pt x="398" y="738"/>
                </a:lnTo>
                <a:cubicBezTo>
                  <a:pt x="393" y="742"/>
                  <a:pt x="386" y="748"/>
                  <a:pt x="381" y="751"/>
                </a:cubicBezTo>
                <a:cubicBezTo>
                  <a:pt x="373" y="758"/>
                  <a:pt x="362" y="766"/>
                  <a:pt x="355" y="771"/>
                </a:cubicBezTo>
                <a:cubicBezTo>
                  <a:pt x="350" y="775"/>
                  <a:pt x="343" y="780"/>
                  <a:pt x="340" y="783"/>
                </a:cubicBezTo>
                <a:lnTo>
                  <a:pt x="338" y="784"/>
                </a:lnTo>
                <a:lnTo>
                  <a:pt x="337" y="785"/>
                </a:lnTo>
                <a:lnTo>
                  <a:pt x="335" y="787"/>
                </a:lnTo>
                <a:cubicBezTo>
                  <a:pt x="339" y="787"/>
                  <a:pt x="342" y="785"/>
                  <a:pt x="343" y="784"/>
                </a:cubicBezTo>
                <a:cubicBezTo>
                  <a:pt x="347" y="782"/>
                  <a:pt x="354" y="778"/>
                  <a:pt x="357" y="776"/>
                </a:cubicBezTo>
                <a:cubicBezTo>
                  <a:pt x="364" y="772"/>
                  <a:pt x="374" y="766"/>
                  <a:pt x="380" y="762"/>
                </a:cubicBezTo>
                <a:cubicBezTo>
                  <a:pt x="389" y="758"/>
                  <a:pt x="394" y="749"/>
                  <a:pt x="401" y="743"/>
                </a:cubicBezTo>
                <a:cubicBezTo>
                  <a:pt x="403" y="740"/>
                  <a:pt x="416" y="728"/>
                  <a:pt x="423" y="721"/>
                </a:cubicBezTo>
                <a:lnTo>
                  <a:pt x="425" y="720"/>
                </a:lnTo>
                <a:lnTo>
                  <a:pt x="426" y="718"/>
                </a:lnTo>
                <a:lnTo>
                  <a:pt x="427" y="717"/>
                </a:lnTo>
                <a:lnTo>
                  <a:pt x="428" y="716"/>
                </a:lnTo>
                <a:lnTo>
                  <a:pt x="429" y="715"/>
                </a:lnTo>
                <a:cubicBezTo>
                  <a:pt x="431" y="710"/>
                  <a:pt x="436" y="708"/>
                  <a:pt x="439" y="708"/>
                </a:cubicBezTo>
                <a:lnTo>
                  <a:pt x="440" y="707"/>
                </a:lnTo>
                <a:lnTo>
                  <a:pt x="441" y="707"/>
                </a:lnTo>
                <a:lnTo>
                  <a:pt x="442" y="706"/>
                </a:lnTo>
                <a:lnTo>
                  <a:pt x="443" y="706"/>
                </a:lnTo>
                <a:cubicBezTo>
                  <a:pt x="451" y="705"/>
                  <a:pt x="459" y="692"/>
                  <a:pt x="464" y="688"/>
                </a:cubicBezTo>
                <a:cubicBezTo>
                  <a:pt x="468" y="684"/>
                  <a:pt x="473" y="679"/>
                  <a:pt x="475" y="676"/>
                </a:cubicBezTo>
                <a:lnTo>
                  <a:pt x="476" y="675"/>
                </a:lnTo>
                <a:lnTo>
                  <a:pt x="477" y="675"/>
                </a:lnTo>
                <a:lnTo>
                  <a:pt x="478" y="674"/>
                </a:lnTo>
                <a:lnTo>
                  <a:pt x="479" y="673"/>
                </a:lnTo>
                <a:lnTo>
                  <a:pt x="480" y="673"/>
                </a:lnTo>
                <a:lnTo>
                  <a:pt x="481" y="673"/>
                </a:lnTo>
                <a:lnTo>
                  <a:pt x="482" y="673"/>
                </a:lnTo>
                <a:lnTo>
                  <a:pt x="484" y="674"/>
                </a:lnTo>
                <a:lnTo>
                  <a:pt x="483" y="675"/>
                </a:lnTo>
                <a:lnTo>
                  <a:pt x="483" y="676"/>
                </a:lnTo>
                <a:lnTo>
                  <a:pt x="483" y="677"/>
                </a:lnTo>
                <a:lnTo>
                  <a:pt x="482" y="678"/>
                </a:lnTo>
                <a:lnTo>
                  <a:pt x="481" y="680"/>
                </a:lnTo>
                <a:lnTo>
                  <a:pt x="481" y="681"/>
                </a:lnTo>
                <a:lnTo>
                  <a:pt x="481" y="682"/>
                </a:lnTo>
                <a:lnTo>
                  <a:pt x="480" y="683"/>
                </a:lnTo>
                <a:lnTo>
                  <a:pt x="480" y="684"/>
                </a:lnTo>
                <a:cubicBezTo>
                  <a:pt x="486" y="677"/>
                  <a:pt x="494" y="668"/>
                  <a:pt x="497" y="660"/>
                </a:cubicBezTo>
                <a:cubicBezTo>
                  <a:pt x="501" y="651"/>
                  <a:pt x="510" y="642"/>
                  <a:pt x="516" y="636"/>
                </a:cubicBezTo>
                <a:cubicBezTo>
                  <a:pt x="524" y="630"/>
                  <a:pt x="533" y="619"/>
                  <a:pt x="537" y="611"/>
                </a:cubicBezTo>
                <a:cubicBezTo>
                  <a:pt x="540" y="605"/>
                  <a:pt x="548" y="600"/>
                  <a:pt x="550" y="599"/>
                </a:cubicBezTo>
                <a:lnTo>
                  <a:pt x="550" y="597"/>
                </a:lnTo>
                <a:lnTo>
                  <a:pt x="549" y="595"/>
                </a:lnTo>
                <a:lnTo>
                  <a:pt x="549" y="594"/>
                </a:lnTo>
                <a:lnTo>
                  <a:pt x="549" y="593"/>
                </a:lnTo>
                <a:lnTo>
                  <a:pt x="549" y="592"/>
                </a:lnTo>
                <a:lnTo>
                  <a:pt x="549" y="591"/>
                </a:lnTo>
                <a:lnTo>
                  <a:pt x="549" y="591"/>
                </a:lnTo>
                <a:lnTo>
                  <a:pt x="549" y="590"/>
                </a:lnTo>
                <a:lnTo>
                  <a:pt x="550" y="589"/>
                </a:lnTo>
                <a:lnTo>
                  <a:pt x="551" y="587"/>
                </a:lnTo>
                <a:lnTo>
                  <a:pt x="551" y="586"/>
                </a:lnTo>
                <a:lnTo>
                  <a:pt x="549" y="585"/>
                </a:lnTo>
                <a:lnTo>
                  <a:pt x="548" y="586"/>
                </a:lnTo>
                <a:lnTo>
                  <a:pt x="548" y="587"/>
                </a:lnTo>
                <a:lnTo>
                  <a:pt x="547" y="588"/>
                </a:lnTo>
                <a:lnTo>
                  <a:pt x="547" y="589"/>
                </a:lnTo>
                <a:lnTo>
                  <a:pt x="546" y="590"/>
                </a:lnTo>
                <a:lnTo>
                  <a:pt x="545" y="591"/>
                </a:lnTo>
                <a:lnTo>
                  <a:pt x="545" y="593"/>
                </a:lnTo>
                <a:lnTo>
                  <a:pt x="544" y="593"/>
                </a:lnTo>
                <a:lnTo>
                  <a:pt x="543" y="593"/>
                </a:lnTo>
                <a:lnTo>
                  <a:pt x="542" y="593"/>
                </a:lnTo>
                <a:lnTo>
                  <a:pt x="541" y="593"/>
                </a:lnTo>
                <a:lnTo>
                  <a:pt x="540" y="593"/>
                </a:lnTo>
                <a:lnTo>
                  <a:pt x="542" y="592"/>
                </a:lnTo>
                <a:lnTo>
                  <a:pt x="543" y="592"/>
                </a:lnTo>
                <a:lnTo>
                  <a:pt x="544" y="593"/>
                </a:lnTo>
                <a:lnTo>
                  <a:pt x="543" y="592"/>
                </a:lnTo>
                <a:lnTo>
                  <a:pt x="542" y="591"/>
                </a:lnTo>
                <a:lnTo>
                  <a:pt x="540" y="590"/>
                </a:lnTo>
                <a:lnTo>
                  <a:pt x="538" y="589"/>
                </a:lnTo>
                <a:cubicBezTo>
                  <a:pt x="531" y="593"/>
                  <a:pt x="527" y="601"/>
                  <a:pt x="523" y="604"/>
                </a:cubicBezTo>
                <a:cubicBezTo>
                  <a:pt x="514" y="613"/>
                  <a:pt x="503" y="626"/>
                  <a:pt x="495" y="632"/>
                </a:cubicBezTo>
                <a:lnTo>
                  <a:pt x="494" y="633"/>
                </a:lnTo>
                <a:lnTo>
                  <a:pt x="492" y="634"/>
                </a:lnTo>
                <a:lnTo>
                  <a:pt x="491" y="635"/>
                </a:lnTo>
                <a:lnTo>
                  <a:pt x="490" y="635"/>
                </a:lnTo>
                <a:lnTo>
                  <a:pt x="488" y="636"/>
                </a:lnTo>
                <a:lnTo>
                  <a:pt x="487" y="637"/>
                </a:lnTo>
                <a:lnTo>
                  <a:pt x="486" y="638"/>
                </a:lnTo>
                <a:cubicBezTo>
                  <a:pt x="483" y="644"/>
                  <a:pt x="476" y="648"/>
                  <a:pt x="474" y="650"/>
                </a:cubicBezTo>
                <a:cubicBezTo>
                  <a:pt x="471" y="652"/>
                  <a:pt x="467" y="656"/>
                  <a:pt x="466" y="657"/>
                </a:cubicBezTo>
                <a:lnTo>
                  <a:pt x="465" y="657"/>
                </a:lnTo>
                <a:lnTo>
                  <a:pt x="463" y="657"/>
                </a:lnTo>
                <a:lnTo>
                  <a:pt x="462" y="658"/>
                </a:lnTo>
                <a:lnTo>
                  <a:pt x="462" y="649"/>
                </a:lnTo>
                <a:cubicBezTo>
                  <a:pt x="460" y="650"/>
                  <a:pt x="457" y="653"/>
                  <a:pt x="457" y="653"/>
                </a:cubicBezTo>
                <a:cubicBezTo>
                  <a:pt x="452" y="657"/>
                  <a:pt x="446" y="665"/>
                  <a:pt x="446" y="670"/>
                </a:cubicBezTo>
                <a:lnTo>
                  <a:pt x="445" y="672"/>
                </a:lnTo>
                <a:lnTo>
                  <a:pt x="444" y="674"/>
                </a:lnTo>
                <a:lnTo>
                  <a:pt x="443" y="675"/>
                </a:lnTo>
                <a:lnTo>
                  <a:pt x="442" y="676"/>
                </a:lnTo>
                <a:lnTo>
                  <a:pt x="441" y="677"/>
                </a:lnTo>
                <a:lnTo>
                  <a:pt x="439" y="677"/>
                </a:lnTo>
                <a:lnTo>
                  <a:pt x="438" y="677"/>
                </a:lnTo>
                <a:lnTo>
                  <a:pt x="437" y="677"/>
                </a:lnTo>
                <a:lnTo>
                  <a:pt x="436" y="677"/>
                </a:lnTo>
                <a:lnTo>
                  <a:pt x="435" y="675"/>
                </a:lnTo>
                <a:lnTo>
                  <a:pt x="434" y="674"/>
                </a:lnTo>
                <a:lnTo>
                  <a:pt x="433" y="675"/>
                </a:lnTo>
                <a:lnTo>
                  <a:pt x="431" y="676"/>
                </a:lnTo>
                <a:lnTo>
                  <a:pt x="430" y="677"/>
                </a:lnTo>
                <a:lnTo>
                  <a:pt x="429" y="678"/>
                </a:lnTo>
                <a:lnTo>
                  <a:pt x="428" y="680"/>
                </a:lnTo>
                <a:lnTo>
                  <a:pt x="428" y="681"/>
                </a:lnTo>
                <a:lnTo>
                  <a:pt x="427" y="683"/>
                </a:lnTo>
                <a:lnTo>
                  <a:pt x="427" y="684"/>
                </a:lnTo>
                <a:lnTo>
                  <a:pt x="427" y="685"/>
                </a:lnTo>
                <a:lnTo>
                  <a:pt x="425" y="686"/>
                </a:lnTo>
                <a:lnTo>
                  <a:pt x="424" y="687"/>
                </a:lnTo>
                <a:cubicBezTo>
                  <a:pt x="416" y="689"/>
                  <a:pt x="407" y="696"/>
                  <a:pt x="402" y="701"/>
                </a:cubicBezTo>
                <a:cubicBezTo>
                  <a:pt x="396" y="708"/>
                  <a:pt x="387" y="717"/>
                  <a:pt x="381" y="720"/>
                </a:cubicBezTo>
                <a:cubicBezTo>
                  <a:pt x="375" y="723"/>
                  <a:pt x="368" y="729"/>
                  <a:pt x="365" y="732"/>
                </a:cubicBezTo>
                <a:cubicBezTo>
                  <a:pt x="362" y="734"/>
                  <a:pt x="359" y="737"/>
                  <a:pt x="357" y="738"/>
                </a:cubicBezTo>
                <a:lnTo>
                  <a:pt x="355" y="739"/>
                </a:lnTo>
                <a:lnTo>
                  <a:pt x="354" y="740"/>
                </a:lnTo>
                <a:lnTo>
                  <a:pt x="352" y="739"/>
                </a:lnTo>
                <a:lnTo>
                  <a:pt x="351" y="739"/>
                </a:lnTo>
                <a:lnTo>
                  <a:pt x="350" y="739"/>
                </a:lnTo>
                <a:lnTo>
                  <a:pt x="348" y="739"/>
                </a:lnTo>
                <a:lnTo>
                  <a:pt x="347" y="740"/>
                </a:lnTo>
                <a:lnTo>
                  <a:pt x="347" y="741"/>
                </a:lnTo>
                <a:lnTo>
                  <a:pt x="346" y="742"/>
                </a:lnTo>
                <a:lnTo>
                  <a:pt x="345" y="743"/>
                </a:lnTo>
                <a:lnTo>
                  <a:pt x="344" y="744"/>
                </a:lnTo>
                <a:lnTo>
                  <a:pt x="340" y="744"/>
                </a:lnTo>
                <a:lnTo>
                  <a:pt x="340" y="743"/>
                </a:lnTo>
                <a:lnTo>
                  <a:pt x="340" y="742"/>
                </a:lnTo>
                <a:lnTo>
                  <a:pt x="340" y="741"/>
                </a:lnTo>
                <a:lnTo>
                  <a:pt x="340" y="740"/>
                </a:lnTo>
                <a:lnTo>
                  <a:pt x="340" y="738"/>
                </a:lnTo>
                <a:lnTo>
                  <a:pt x="340" y="737"/>
                </a:lnTo>
                <a:lnTo>
                  <a:pt x="340" y="736"/>
                </a:lnTo>
                <a:lnTo>
                  <a:pt x="340" y="735"/>
                </a:lnTo>
                <a:lnTo>
                  <a:pt x="340" y="734"/>
                </a:lnTo>
                <a:lnTo>
                  <a:pt x="339" y="734"/>
                </a:lnTo>
                <a:lnTo>
                  <a:pt x="338" y="734"/>
                </a:lnTo>
                <a:lnTo>
                  <a:pt x="337" y="734"/>
                </a:lnTo>
                <a:lnTo>
                  <a:pt x="336" y="734"/>
                </a:lnTo>
                <a:lnTo>
                  <a:pt x="335" y="734"/>
                </a:lnTo>
                <a:cubicBezTo>
                  <a:pt x="329" y="734"/>
                  <a:pt x="321" y="737"/>
                  <a:pt x="317" y="741"/>
                </a:cubicBezTo>
                <a:cubicBezTo>
                  <a:pt x="307" y="750"/>
                  <a:pt x="294" y="752"/>
                  <a:pt x="283" y="753"/>
                </a:cubicBezTo>
                <a:lnTo>
                  <a:pt x="283" y="752"/>
                </a:lnTo>
                <a:lnTo>
                  <a:pt x="283" y="751"/>
                </a:lnTo>
                <a:lnTo>
                  <a:pt x="283" y="750"/>
                </a:lnTo>
                <a:lnTo>
                  <a:pt x="283" y="748"/>
                </a:lnTo>
                <a:lnTo>
                  <a:pt x="283" y="747"/>
                </a:lnTo>
                <a:lnTo>
                  <a:pt x="283" y="746"/>
                </a:lnTo>
                <a:lnTo>
                  <a:pt x="283" y="745"/>
                </a:lnTo>
                <a:lnTo>
                  <a:pt x="283" y="744"/>
                </a:lnTo>
                <a:lnTo>
                  <a:pt x="282" y="743"/>
                </a:lnTo>
                <a:lnTo>
                  <a:pt x="280" y="745"/>
                </a:lnTo>
                <a:lnTo>
                  <a:pt x="278" y="746"/>
                </a:lnTo>
                <a:lnTo>
                  <a:pt x="277" y="746"/>
                </a:lnTo>
                <a:lnTo>
                  <a:pt x="276" y="746"/>
                </a:lnTo>
                <a:lnTo>
                  <a:pt x="275" y="746"/>
                </a:lnTo>
                <a:lnTo>
                  <a:pt x="274" y="744"/>
                </a:lnTo>
                <a:lnTo>
                  <a:pt x="273" y="742"/>
                </a:lnTo>
                <a:lnTo>
                  <a:pt x="273" y="740"/>
                </a:lnTo>
                <a:lnTo>
                  <a:pt x="272" y="740"/>
                </a:lnTo>
                <a:cubicBezTo>
                  <a:pt x="270" y="741"/>
                  <a:pt x="266" y="743"/>
                  <a:pt x="265" y="743"/>
                </a:cubicBezTo>
                <a:cubicBezTo>
                  <a:pt x="266" y="738"/>
                  <a:pt x="270" y="734"/>
                  <a:pt x="272" y="734"/>
                </a:cubicBezTo>
                <a:lnTo>
                  <a:pt x="272" y="735"/>
                </a:lnTo>
                <a:lnTo>
                  <a:pt x="273" y="738"/>
                </a:lnTo>
                <a:lnTo>
                  <a:pt x="274" y="739"/>
                </a:lnTo>
                <a:cubicBezTo>
                  <a:pt x="275" y="728"/>
                  <a:pt x="284" y="721"/>
                  <a:pt x="290" y="717"/>
                </a:cubicBezTo>
                <a:lnTo>
                  <a:pt x="291" y="716"/>
                </a:lnTo>
                <a:lnTo>
                  <a:pt x="293" y="714"/>
                </a:lnTo>
                <a:lnTo>
                  <a:pt x="294" y="713"/>
                </a:lnTo>
                <a:cubicBezTo>
                  <a:pt x="294" y="711"/>
                  <a:pt x="296" y="707"/>
                  <a:pt x="296" y="707"/>
                </a:cubicBezTo>
                <a:lnTo>
                  <a:pt x="297" y="706"/>
                </a:lnTo>
                <a:lnTo>
                  <a:pt x="298" y="705"/>
                </a:lnTo>
                <a:lnTo>
                  <a:pt x="298" y="703"/>
                </a:lnTo>
                <a:lnTo>
                  <a:pt x="299" y="702"/>
                </a:lnTo>
                <a:lnTo>
                  <a:pt x="297" y="701"/>
                </a:lnTo>
                <a:lnTo>
                  <a:pt x="296" y="700"/>
                </a:lnTo>
                <a:lnTo>
                  <a:pt x="295" y="699"/>
                </a:lnTo>
                <a:lnTo>
                  <a:pt x="293" y="698"/>
                </a:lnTo>
                <a:lnTo>
                  <a:pt x="293" y="697"/>
                </a:lnTo>
                <a:cubicBezTo>
                  <a:pt x="293" y="692"/>
                  <a:pt x="296" y="687"/>
                  <a:pt x="298" y="685"/>
                </a:cubicBezTo>
                <a:cubicBezTo>
                  <a:pt x="300" y="682"/>
                  <a:pt x="302" y="677"/>
                  <a:pt x="301" y="674"/>
                </a:cubicBezTo>
                <a:lnTo>
                  <a:pt x="301" y="673"/>
                </a:lnTo>
                <a:cubicBezTo>
                  <a:pt x="297" y="676"/>
                  <a:pt x="292" y="682"/>
                  <a:pt x="291" y="684"/>
                </a:cubicBezTo>
                <a:cubicBezTo>
                  <a:pt x="288" y="687"/>
                  <a:pt x="284" y="691"/>
                  <a:pt x="283" y="692"/>
                </a:cubicBezTo>
                <a:lnTo>
                  <a:pt x="282" y="690"/>
                </a:lnTo>
                <a:lnTo>
                  <a:pt x="281" y="689"/>
                </a:lnTo>
                <a:lnTo>
                  <a:pt x="281" y="688"/>
                </a:lnTo>
                <a:lnTo>
                  <a:pt x="281" y="687"/>
                </a:lnTo>
                <a:lnTo>
                  <a:pt x="282" y="685"/>
                </a:lnTo>
                <a:lnTo>
                  <a:pt x="283" y="684"/>
                </a:lnTo>
                <a:cubicBezTo>
                  <a:pt x="284" y="682"/>
                  <a:pt x="287" y="677"/>
                  <a:pt x="288" y="676"/>
                </a:cubicBezTo>
                <a:cubicBezTo>
                  <a:pt x="291" y="672"/>
                  <a:pt x="295" y="665"/>
                  <a:pt x="297" y="662"/>
                </a:cubicBezTo>
                <a:lnTo>
                  <a:pt x="298" y="661"/>
                </a:lnTo>
                <a:lnTo>
                  <a:pt x="299" y="660"/>
                </a:lnTo>
                <a:lnTo>
                  <a:pt x="300" y="659"/>
                </a:lnTo>
                <a:lnTo>
                  <a:pt x="301" y="658"/>
                </a:lnTo>
                <a:lnTo>
                  <a:pt x="302" y="656"/>
                </a:lnTo>
                <a:lnTo>
                  <a:pt x="303" y="655"/>
                </a:lnTo>
                <a:lnTo>
                  <a:pt x="304" y="654"/>
                </a:lnTo>
                <a:cubicBezTo>
                  <a:pt x="310" y="648"/>
                  <a:pt x="315" y="639"/>
                  <a:pt x="318" y="633"/>
                </a:cubicBezTo>
                <a:cubicBezTo>
                  <a:pt x="325" y="616"/>
                  <a:pt x="339" y="600"/>
                  <a:pt x="350" y="589"/>
                </a:cubicBezTo>
                <a:lnTo>
                  <a:pt x="351" y="586"/>
                </a:lnTo>
                <a:lnTo>
                  <a:pt x="350" y="586"/>
                </a:lnTo>
                <a:lnTo>
                  <a:pt x="349" y="586"/>
                </a:lnTo>
                <a:lnTo>
                  <a:pt x="349" y="587"/>
                </a:lnTo>
                <a:lnTo>
                  <a:pt x="348" y="587"/>
                </a:lnTo>
                <a:lnTo>
                  <a:pt x="347" y="587"/>
                </a:lnTo>
                <a:lnTo>
                  <a:pt x="346" y="587"/>
                </a:lnTo>
                <a:lnTo>
                  <a:pt x="344" y="587"/>
                </a:lnTo>
                <a:lnTo>
                  <a:pt x="343" y="587"/>
                </a:lnTo>
                <a:lnTo>
                  <a:pt x="341" y="587"/>
                </a:lnTo>
                <a:lnTo>
                  <a:pt x="343" y="586"/>
                </a:lnTo>
                <a:lnTo>
                  <a:pt x="344" y="585"/>
                </a:lnTo>
                <a:lnTo>
                  <a:pt x="345" y="584"/>
                </a:lnTo>
                <a:lnTo>
                  <a:pt x="347" y="583"/>
                </a:lnTo>
                <a:cubicBezTo>
                  <a:pt x="350" y="580"/>
                  <a:pt x="355" y="576"/>
                  <a:pt x="356" y="575"/>
                </a:cubicBezTo>
                <a:lnTo>
                  <a:pt x="356" y="576"/>
                </a:lnTo>
                <a:cubicBezTo>
                  <a:pt x="362" y="572"/>
                  <a:pt x="370" y="564"/>
                  <a:pt x="373" y="558"/>
                </a:cubicBezTo>
                <a:lnTo>
                  <a:pt x="374" y="556"/>
                </a:lnTo>
                <a:lnTo>
                  <a:pt x="375" y="555"/>
                </a:lnTo>
                <a:lnTo>
                  <a:pt x="376" y="554"/>
                </a:lnTo>
                <a:cubicBezTo>
                  <a:pt x="380" y="552"/>
                  <a:pt x="384" y="546"/>
                  <a:pt x="385" y="544"/>
                </a:cubicBezTo>
                <a:lnTo>
                  <a:pt x="385" y="543"/>
                </a:lnTo>
                <a:lnTo>
                  <a:pt x="386" y="542"/>
                </a:lnTo>
                <a:lnTo>
                  <a:pt x="387" y="540"/>
                </a:lnTo>
                <a:lnTo>
                  <a:pt x="388" y="539"/>
                </a:lnTo>
                <a:lnTo>
                  <a:pt x="389" y="538"/>
                </a:lnTo>
                <a:lnTo>
                  <a:pt x="389" y="536"/>
                </a:lnTo>
                <a:cubicBezTo>
                  <a:pt x="391" y="532"/>
                  <a:pt x="396" y="528"/>
                  <a:pt x="398" y="527"/>
                </a:cubicBezTo>
                <a:lnTo>
                  <a:pt x="399" y="527"/>
                </a:lnTo>
                <a:lnTo>
                  <a:pt x="401" y="527"/>
                </a:lnTo>
                <a:lnTo>
                  <a:pt x="402" y="526"/>
                </a:lnTo>
                <a:lnTo>
                  <a:pt x="404" y="524"/>
                </a:lnTo>
                <a:cubicBezTo>
                  <a:pt x="405" y="521"/>
                  <a:pt x="408" y="516"/>
                  <a:pt x="409" y="514"/>
                </a:cubicBezTo>
                <a:lnTo>
                  <a:pt x="409" y="513"/>
                </a:lnTo>
                <a:lnTo>
                  <a:pt x="410" y="512"/>
                </a:lnTo>
                <a:lnTo>
                  <a:pt x="410" y="511"/>
                </a:lnTo>
                <a:lnTo>
                  <a:pt x="411" y="510"/>
                </a:lnTo>
                <a:lnTo>
                  <a:pt x="412" y="508"/>
                </a:lnTo>
                <a:lnTo>
                  <a:pt x="413" y="507"/>
                </a:lnTo>
                <a:lnTo>
                  <a:pt x="414" y="506"/>
                </a:lnTo>
                <a:cubicBezTo>
                  <a:pt x="423" y="501"/>
                  <a:pt x="427" y="490"/>
                  <a:pt x="427" y="484"/>
                </a:cubicBezTo>
                <a:lnTo>
                  <a:pt x="427" y="482"/>
                </a:lnTo>
                <a:lnTo>
                  <a:pt x="428" y="480"/>
                </a:lnTo>
                <a:lnTo>
                  <a:pt x="429" y="479"/>
                </a:lnTo>
                <a:lnTo>
                  <a:pt x="430" y="478"/>
                </a:lnTo>
                <a:lnTo>
                  <a:pt x="431" y="477"/>
                </a:lnTo>
                <a:lnTo>
                  <a:pt x="432" y="477"/>
                </a:lnTo>
                <a:cubicBezTo>
                  <a:pt x="431" y="465"/>
                  <a:pt x="436" y="459"/>
                  <a:pt x="445" y="457"/>
                </a:cubicBezTo>
                <a:lnTo>
                  <a:pt x="445" y="458"/>
                </a:lnTo>
                <a:cubicBezTo>
                  <a:pt x="444" y="459"/>
                  <a:pt x="442" y="463"/>
                  <a:pt x="442" y="463"/>
                </a:cubicBezTo>
                <a:cubicBezTo>
                  <a:pt x="440" y="469"/>
                  <a:pt x="436" y="475"/>
                  <a:pt x="433" y="476"/>
                </a:cubicBezTo>
                <a:lnTo>
                  <a:pt x="434" y="476"/>
                </a:lnTo>
                <a:lnTo>
                  <a:pt x="436" y="477"/>
                </a:lnTo>
                <a:lnTo>
                  <a:pt x="437" y="477"/>
                </a:lnTo>
                <a:lnTo>
                  <a:pt x="438" y="476"/>
                </a:lnTo>
                <a:lnTo>
                  <a:pt x="439" y="476"/>
                </a:lnTo>
                <a:cubicBezTo>
                  <a:pt x="448" y="470"/>
                  <a:pt x="455" y="458"/>
                  <a:pt x="460" y="452"/>
                </a:cubicBezTo>
                <a:lnTo>
                  <a:pt x="461" y="451"/>
                </a:lnTo>
                <a:lnTo>
                  <a:pt x="462" y="449"/>
                </a:lnTo>
                <a:lnTo>
                  <a:pt x="462" y="448"/>
                </a:lnTo>
                <a:lnTo>
                  <a:pt x="462" y="446"/>
                </a:lnTo>
                <a:lnTo>
                  <a:pt x="462" y="447"/>
                </a:lnTo>
                <a:lnTo>
                  <a:pt x="460" y="447"/>
                </a:lnTo>
                <a:lnTo>
                  <a:pt x="459" y="448"/>
                </a:lnTo>
                <a:lnTo>
                  <a:pt x="458" y="449"/>
                </a:lnTo>
                <a:lnTo>
                  <a:pt x="457" y="450"/>
                </a:lnTo>
                <a:lnTo>
                  <a:pt x="455" y="450"/>
                </a:lnTo>
                <a:cubicBezTo>
                  <a:pt x="450" y="451"/>
                  <a:pt x="446" y="456"/>
                  <a:pt x="445" y="458"/>
                </a:cubicBezTo>
                <a:lnTo>
                  <a:pt x="445" y="457"/>
                </a:lnTo>
                <a:lnTo>
                  <a:pt x="445" y="458"/>
                </a:lnTo>
                <a:cubicBezTo>
                  <a:pt x="445" y="454"/>
                  <a:pt x="447" y="448"/>
                  <a:pt x="448" y="447"/>
                </a:cubicBezTo>
                <a:cubicBezTo>
                  <a:pt x="463" y="429"/>
                  <a:pt x="480" y="408"/>
                  <a:pt x="492" y="392"/>
                </a:cubicBezTo>
                <a:cubicBezTo>
                  <a:pt x="496" y="388"/>
                  <a:pt x="501" y="381"/>
                  <a:pt x="504" y="378"/>
                </a:cubicBezTo>
                <a:lnTo>
                  <a:pt x="504" y="377"/>
                </a:lnTo>
                <a:lnTo>
                  <a:pt x="505" y="376"/>
                </a:lnTo>
                <a:lnTo>
                  <a:pt x="505" y="375"/>
                </a:lnTo>
                <a:lnTo>
                  <a:pt x="506" y="374"/>
                </a:lnTo>
                <a:lnTo>
                  <a:pt x="506" y="373"/>
                </a:lnTo>
                <a:cubicBezTo>
                  <a:pt x="507" y="370"/>
                  <a:pt x="510" y="366"/>
                  <a:pt x="512" y="365"/>
                </a:cubicBezTo>
                <a:cubicBezTo>
                  <a:pt x="515" y="363"/>
                  <a:pt x="520" y="358"/>
                  <a:pt x="521" y="356"/>
                </a:cubicBezTo>
                <a:lnTo>
                  <a:pt x="522" y="355"/>
                </a:lnTo>
                <a:lnTo>
                  <a:pt x="523" y="354"/>
                </a:lnTo>
                <a:lnTo>
                  <a:pt x="524" y="353"/>
                </a:lnTo>
                <a:lnTo>
                  <a:pt x="526" y="352"/>
                </a:lnTo>
                <a:lnTo>
                  <a:pt x="527" y="352"/>
                </a:lnTo>
                <a:lnTo>
                  <a:pt x="529" y="353"/>
                </a:lnTo>
                <a:cubicBezTo>
                  <a:pt x="532" y="346"/>
                  <a:pt x="548" y="325"/>
                  <a:pt x="551" y="323"/>
                </a:cubicBezTo>
                <a:lnTo>
                  <a:pt x="552" y="322"/>
                </a:lnTo>
                <a:lnTo>
                  <a:pt x="553" y="321"/>
                </a:lnTo>
                <a:lnTo>
                  <a:pt x="554" y="320"/>
                </a:lnTo>
                <a:lnTo>
                  <a:pt x="555" y="320"/>
                </a:lnTo>
                <a:lnTo>
                  <a:pt x="556" y="320"/>
                </a:lnTo>
                <a:lnTo>
                  <a:pt x="558" y="320"/>
                </a:lnTo>
                <a:lnTo>
                  <a:pt x="559" y="320"/>
                </a:lnTo>
                <a:lnTo>
                  <a:pt x="561" y="319"/>
                </a:lnTo>
                <a:lnTo>
                  <a:pt x="562" y="319"/>
                </a:lnTo>
                <a:lnTo>
                  <a:pt x="563" y="318"/>
                </a:lnTo>
                <a:lnTo>
                  <a:pt x="564" y="316"/>
                </a:lnTo>
                <a:lnTo>
                  <a:pt x="565" y="315"/>
                </a:lnTo>
                <a:lnTo>
                  <a:pt x="566" y="313"/>
                </a:lnTo>
                <a:cubicBezTo>
                  <a:pt x="570" y="306"/>
                  <a:pt x="578" y="298"/>
                  <a:pt x="584" y="296"/>
                </a:cubicBezTo>
                <a:cubicBezTo>
                  <a:pt x="588" y="294"/>
                  <a:pt x="593" y="288"/>
                  <a:pt x="595" y="286"/>
                </a:cubicBezTo>
                <a:lnTo>
                  <a:pt x="596" y="285"/>
                </a:lnTo>
                <a:cubicBezTo>
                  <a:pt x="598" y="283"/>
                  <a:pt x="600" y="280"/>
                  <a:pt x="601" y="280"/>
                </a:cubicBezTo>
                <a:cubicBezTo>
                  <a:pt x="603" y="277"/>
                  <a:pt x="607" y="272"/>
                  <a:pt x="608" y="272"/>
                </a:cubicBezTo>
                <a:cubicBezTo>
                  <a:pt x="610" y="268"/>
                  <a:pt x="614" y="266"/>
                  <a:pt x="617" y="263"/>
                </a:cubicBezTo>
                <a:cubicBezTo>
                  <a:pt x="619" y="260"/>
                  <a:pt x="623" y="256"/>
                  <a:pt x="624" y="255"/>
                </a:cubicBezTo>
                <a:lnTo>
                  <a:pt x="624" y="254"/>
                </a:lnTo>
                <a:lnTo>
                  <a:pt x="625" y="253"/>
                </a:lnTo>
                <a:lnTo>
                  <a:pt x="625" y="252"/>
                </a:lnTo>
                <a:lnTo>
                  <a:pt x="625" y="250"/>
                </a:lnTo>
                <a:lnTo>
                  <a:pt x="622" y="250"/>
                </a:lnTo>
                <a:cubicBezTo>
                  <a:pt x="621" y="255"/>
                  <a:pt x="616" y="257"/>
                  <a:pt x="614" y="258"/>
                </a:cubicBezTo>
                <a:cubicBezTo>
                  <a:pt x="612" y="260"/>
                  <a:pt x="607" y="264"/>
                  <a:pt x="606" y="264"/>
                </a:cubicBezTo>
                <a:cubicBezTo>
                  <a:pt x="604" y="266"/>
                  <a:pt x="600" y="269"/>
                  <a:pt x="600" y="270"/>
                </a:cubicBezTo>
                <a:lnTo>
                  <a:pt x="599" y="270"/>
                </a:lnTo>
                <a:lnTo>
                  <a:pt x="598" y="271"/>
                </a:lnTo>
                <a:lnTo>
                  <a:pt x="597" y="271"/>
                </a:lnTo>
                <a:lnTo>
                  <a:pt x="595" y="271"/>
                </a:lnTo>
                <a:lnTo>
                  <a:pt x="594" y="271"/>
                </a:lnTo>
                <a:lnTo>
                  <a:pt x="593" y="270"/>
                </a:lnTo>
                <a:lnTo>
                  <a:pt x="594" y="268"/>
                </a:lnTo>
                <a:lnTo>
                  <a:pt x="594" y="267"/>
                </a:lnTo>
                <a:lnTo>
                  <a:pt x="595" y="266"/>
                </a:lnTo>
                <a:cubicBezTo>
                  <a:pt x="596" y="262"/>
                  <a:pt x="601" y="259"/>
                  <a:pt x="603" y="258"/>
                </a:cubicBezTo>
                <a:lnTo>
                  <a:pt x="604" y="257"/>
                </a:lnTo>
                <a:lnTo>
                  <a:pt x="605" y="256"/>
                </a:lnTo>
                <a:lnTo>
                  <a:pt x="606" y="255"/>
                </a:lnTo>
                <a:lnTo>
                  <a:pt x="607" y="255"/>
                </a:lnTo>
                <a:lnTo>
                  <a:pt x="608" y="254"/>
                </a:lnTo>
                <a:lnTo>
                  <a:pt x="609" y="252"/>
                </a:lnTo>
                <a:lnTo>
                  <a:pt x="610" y="251"/>
                </a:lnTo>
                <a:lnTo>
                  <a:pt x="611" y="249"/>
                </a:lnTo>
                <a:cubicBezTo>
                  <a:pt x="610" y="242"/>
                  <a:pt x="616" y="239"/>
                  <a:pt x="619" y="237"/>
                </a:cubicBezTo>
                <a:lnTo>
                  <a:pt x="620" y="236"/>
                </a:lnTo>
                <a:lnTo>
                  <a:pt x="622" y="235"/>
                </a:lnTo>
                <a:lnTo>
                  <a:pt x="623" y="234"/>
                </a:lnTo>
                <a:lnTo>
                  <a:pt x="624" y="233"/>
                </a:lnTo>
                <a:lnTo>
                  <a:pt x="625" y="231"/>
                </a:lnTo>
                <a:cubicBezTo>
                  <a:pt x="633" y="220"/>
                  <a:pt x="647" y="211"/>
                  <a:pt x="656" y="204"/>
                </a:cubicBezTo>
                <a:cubicBezTo>
                  <a:pt x="659" y="202"/>
                  <a:pt x="664" y="199"/>
                  <a:pt x="666" y="197"/>
                </a:cubicBezTo>
                <a:lnTo>
                  <a:pt x="666" y="197"/>
                </a:lnTo>
                <a:lnTo>
                  <a:pt x="667" y="197"/>
                </a:lnTo>
                <a:lnTo>
                  <a:pt x="669" y="196"/>
                </a:lnTo>
                <a:lnTo>
                  <a:pt x="670" y="196"/>
                </a:lnTo>
                <a:lnTo>
                  <a:pt x="672" y="196"/>
                </a:lnTo>
                <a:cubicBezTo>
                  <a:pt x="668" y="201"/>
                  <a:pt x="666" y="206"/>
                  <a:pt x="665" y="208"/>
                </a:cubicBezTo>
                <a:lnTo>
                  <a:pt x="664" y="209"/>
                </a:lnTo>
                <a:lnTo>
                  <a:pt x="663" y="210"/>
                </a:lnTo>
                <a:lnTo>
                  <a:pt x="662" y="211"/>
                </a:lnTo>
                <a:lnTo>
                  <a:pt x="662" y="212"/>
                </a:lnTo>
                <a:lnTo>
                  <a:pt x="661" y="213"/>
                </a:lnTo>
                <a:lnTo>
                  <a:pt x="660" y="213"/>
                </a:lnTo>
                <a:lnTo>
                  <a:pt x="659" y="214"/>
                </a:lnTo>
                <a:lnTo>
                  <a:pt x="659" y="216"/>
                </a:lnTo>
                <a:lnTo>
                  <a:pt x="658" y="217"/>
                </a:lnTo>
                <a:lnTo>
                  <a:pt x="658" y="218"/>
                </a:lnTo>
                <a:lnTo>
                  <a:pt x="658" y="220"/>
                </a:lnTo>
                <a:cubicBezTo>
                  <a:pt x="667" y="217"/>
                  <a:pt x="673" y="210"/>
                  <a:pt x="679" y="204"/>
                </a:cubicBezTo>
                <a:lnTo>
                  <a:pt x="680" y="203"/>
                </a:lnTo>
                <a:lnTo>
                  <a:pt x="681" y="202"/>
                </a:lnTo>
                <a:lnTo>
                  <a:pt x="682" y="201"/>
                </a:lnTo>
                <a:lnTo>
                  <a:pt x="681" y="200"/>
                </a:lnTo>
                <a:lnTo>
                  <a:pt x="681" y="199"/>
                </a:lnTo>
                <a:lnTo>
                  <a:pt x="681" y="198"/>
                </a:lnTo>
                <a:lnTo>
                  <a:pt x="680" y="197"/>
                </a:lnTo>
                <a:cubicBezTo>
                  <a:pt x="679" y="195"/>
                  <a:pt x="678" y="191"/>
                  <a:pt x="678" y="191"/>
                </a:cubicBezTo>
                <a:lnTo>
                  <a:pt x="678" y="190"/>
                </a:lnTo>
                <a:lnTo>
                  <a:pt x="678" y="188"/>
                </a:lnTo>
                <a:lnTo>
                  <a:pt x="679" y="187"/>
                </a:lnTo>
                <a:lnTo>
                  <a:pt x="679" y="186"/>
                </a:lnTo>
                <a:cubicBezTo>
                  <a:pt x="684" y="180"/>
                  <a:pt x="693" y="175"/>
                  <a:pt x="698" y="171"/>
                </a:cubicBezTo>
                <a:cubicBezTo>
                  <a:pt x="701" y="169"/>
                  <a:pt x="707" y="166"/>
                  <a:pt x="708" y="165"/>
                </a:cubicBezTo>
                <a:lnTo>
                  <a:pt x="709" y="164"/>
                </a:lnTo>
                <a:lnTo>
                  <a:pt x="710" y="164"/>
                </a:lnTo>
                <a:lnTo>
                  <a:pt x="711" y="164"/>
                </a:lnTo>
                <a:lnTo>
                  <a:pt x="713" y="164"/>
                </a:lnTo>
                <a:lnTo>
                  <a:pt x="714" y="163"/>
                </a:lnTo>
                <a:lnTo>
                  <a:pt x="715" y="163"/>
                </a:lnTo>
                <a:lnTo>
                  <a:pt x="716" y="163"/>
                </a:lnTo>
                <a:lnTo>
                  <a:pt x="717" y="162"/>
                </a:lnTo>
                <a:lnTo>
                  <a:pt x="718" y="162"/>
                </a:lnTo>
                <a:lnTo>
                  <a:pt x="719" y="161"/>
                </a:lnTo>
                <a:cubicBezTo>
                  <a:pt x="721" y="157"/>
                  <a:pt x="725" y="154"/>
                  <a:pt x="726" y="154"/>
                </a:cubicBezTo>
                <a:lnTo>
                  <a:pt x="727" y="153"/>
                </a:lnTo>
                <a:lnTo>
                  <a:pt x="727" y="152"/>
                </a:lnTo>
                <a:lnTo>
                  <a:pt x="726" y="152"/>
                </a:lnTo>
                <a:lnTo>
                  <a:pt x="724" y="151"/>
                </a:lnTo>
                <a:cubicBezTo>
                  <a:pt x="732" y="143"/>
                  <a:pt x="735" y="143"/>
                  <a:pt x="742" y="141"/>
                </a:cubicBezTo>
                <a:lnTo>
                  <a:pt x="743" y="141"/>
                </a:lnTo>
                <a:lnTo>
                  <a:pt x="744" y="141"/>
                </a:lnTo>
                <a:lnTo>
                  <a:pt x="745" y="141"/>
                </a:lnTo>
                <a:lnTo>
                  <a:pt x="747" y="140"/>
                </a:lnTo>
                <a:lnTo>
                  <a:pt x="748" y="140"/>
                </a:lnTo>
                <a:lnTo>
                  <a:pt x="749" y="138"/>
                </a:lnTo>
                <a:lnTo>
                  <a:pt x="749" y="137"/>
                </a:lnTo>
                <a:lnTo>
                  <a:pt x="750" y="135"/>
                </a:lnTo>
                <a:lnTo>
                  <a:pt x="749" y="132"/>
                </a:lnTo>
                <a:lnTo>
                  <a:pt x="746" y="132"/>
                </a:lnTo>
                <a:cubicBezTo>
                  <a:pt x="743" y="133"/>
                  <a:pt x="739" y="134"/>
                  <a:pt x="738" y="135"/>
                </a:cubicBezTo>
                <a:lnTo>
                  <a:pt x="737" y="135"/>
                </a:lnTo>
                <a:lnTo>
                  <a:pt x="736" y="136"/>
                </a:lnTo>
                <a:lnTo>
                  <a:pt x="734" y="136"/>
                </a:lnTo>
                <a:lnTo>
                  <a:pt x="733" y="136"/>
                </a:lnTo>
                <a:lnTo>
                  <a:pt x="732" y="137"/>
                </a:lnTo>
                <a:cubicBezTo>
                  <a:pt x="770" y="99"/>
                  <a:pt x="753" y="120"/>
                  <a:pt x="768" y="107"/>
                </a:cubicBezTo>
                <a:cubicBezTo>
                  <a:pt x="771" y="106"/>
                  <a:pt x="775" y="103"/>
                  <a:pt x="775" y="103"/>
                </a:cubicBezTo>
                <a:cubicBezTo>
                  <a:pt x="783" y="98"/>
                  <a:pt x="792" y="93"/>
                  <a:pt x="799" y="90"/>
                </a:cubicBezTo>
                <a:cubicBezTo>
                  <a:pt x="806" y="87"/>
                  <a:pt x="815" y="83"/>
                  <a:pt x="819" y="79"/>
                </a:cubicBezTo>
                <a:cubicBezTo>
                  <a:pt x="828" y="70"/>
                  <a:pt x="843" y="65"/>
                  <a:pt x="852" y="61"/>
                </a:cubicBezTo>
                <a:cubicBezTo>
                  <a:pt x="859" y="58"/>
                  <a:pt x="865" y="56"/>
                  <a:pt x="872" y="53"/>
                </a:cubicBezTo>
                <a:cubicBezTo>
                  <a:pt x="878" y="51"/>
                  <a:pt x="885" y="48"/>
                  <a:pt x="890" y="46"/>
                </a:cubicBezTo>
                <a:cubicBezTo>
                  <a:pt x="896" y="43"/>
                  <a:pt x="906" y="40"/>
                  <a:pt x="911" y="40"/>
                </a:cubicBezTo>
                <a:lnTo>
                  <a:pt x="912" y="42"/>
                </a:lnTo>
                <a:lnTo>
                  <a:pt x="912" y="44"/>
                </a:lnTo>
                <a:lnTo>
                  <a:pt x="913" y="45"/>
                </a:lnTo>
                <a:lnTo>
                  <a:pt x="914" y="45"/>
                </a:lnTo>
                <a:lnTo>
                  <a:pt x="916" y="45"/>
                </a:lnTo>
                <a:lnTo>
                  <a:pt x="917" y="45"/>
                </a:lnTo>
                <a:cubicBezTo>
                  <a:pt x="920" y="43"/>
                  <a:pt x="925" y="42"/>
                  <a:pt x="926" y="42"/>
                </a:cubicBezTo>
                <a:cubicBezTo>
                  <a:pt x="932" y="41"/>
                  <a:pt x="940" y="38"/>
                  <a:pt x="943" y="34"/>
                </a:cubicBezTo>
                <a:lnTo>
                  <a:pt x="944" y="34"/>
                </a:lnTo>
                <a:lnTo>
                  <a:pt x="945" y="33"/>
                </a:lnTo>
                <a:lnTo>
                  <a:pt x="947" y="33"/>
                </a:lnTo>
                <a:lnTo>
                  <a:pt x="948" y="33"/>
                </a:lnTo>
                <a:lnTo>
                  <a:pt x="949" y="32"/>
                </a:lnTo>
                <a:lnTo>
                  <a:pt x="950" y="33"/>
                </a:lnTo>
                <a:lnTo>
                  <a:pt x="952" y="33"/>
                </a:lnTo>
                <a:cubicBezTo>
                  <a:pt x="955" y="33"/>
                  <a:pt x="961" y="31"/>
                  <a:pt x="963" y="30"/>
                </a:cubicBezTo>
                <a:cubicBezTo>
                  <a:pt x="965" y="28"/>
                  <a:pt x="972" y="27"/>
                  <a:pt x="974" y="27"/>
                </a:cubicBezTo>
                <a:cubicBezTo>
                  <a:pt x="981" y="27"/>
                  <a:pt x="990" y="24"/>
                  <a:pt x="993" y="22"/>
                </a:cubicBezTo>
                <a:cubicBezTo>
                  <a:pt x="995" y="22"/>
                  <a:pt x="999" y="23"/>
                  <a:pt x="1000" y="23"/>
                </a:cubicBezTo>
                <a:cubicBezTo>
                  <a:pt x="1003" y="24"/>
                  <a:pt x="1007" y="25"/>
                  <a:pt x="1008" y="25"/>
                </a:cubicBezTo>
                <a:lnTo>
                  <a:pt x="1009" y="25"/>
                </a:lnTo>
                <a:lnTo>
                  <a:pt x="1010" y="24"/>
                </a:lnTo>
                <a:lnTo>
                  <a:pt x="1011" y="24"/>
                </a:lnTo>
                <a:cubicBezTo>
                  <a:pt x="1013" y="24"/>
                  <a:pt x="1018" y="23"/>
                  <a:pt x="1018" y="23"/>
                </a:cubicBezTo>
                <a:cubicBezTo>
                  <a:pt x="1022" y="22"/>
                  <a:pt x="1028" y="21"/>
                  <a:pt x="1030" y="20"/>
                </a:cubicBezTo>
                <a:cubicBezTo>
                  <a:pt x="1037" y="17"/>
                  <a:pt x="1047" y="17"/>
                  <a:pt x="1053" y="17"/>
                </a:cubicBezTo>
                <a:cubicBezTo>
                  <a:pt x="1063" y="17"/>
                  <a:pt x="1073" y="18"/>
                  <a:pt x="1083" y="19"/>
                </a:cubicBezTo>
                <a:cubicBezTo>
                  <a:pt x="1094" y="21"/>
                  <a:pt x="1108" y="22"/>
                  <a:pt x="1118" y="23"/>
                </a:cubicBezTo>
                <a:lnTo>
                  <a:pt x="1119" y="23"/>
                </a:lnTo>
                <a:lnTo>
                  <a:pt x="1120" y="23"/>
                </a:lnTo>
                <a:lnTo>
                  <a:pt x="1121" y="23"/>
                </a:lnTo>
                <a:lnTo>
                  <a:pt x="1122" y="23"/>
                </a:lnTo>
                <a:cubicBezTo>
                  <a:pt x="1128" y="23"/>
                  <a:pt x="1135" y="25"/>
                  <a:pt x="1138" y="29"/>
                </a:cubicBezTo>
                <a:lnTo>
                  <a:pt x="1139" y="29"/>
                </a:lnTo>
                <a:lnTo>
                  <a:pt x="1141" y="30"/>
                </a:lnTo>
                <a:lnTo>
                  <a:pt x="1142" y="30"/>
                </a:lnTo>
                <a:lnTo>
                  <a:pt x="1143" y="30"/>
                </a:lnTo>
                <a:lnTo>
                  <a:pt x="1144" y="31"/>
                </a:lnTo>
                <a:lnTo>
                  <a:pt x="1146" y="31"/>
                </a:lnTo>
                <a:cubicBezTo>
                  <a:pt x="1148" y="31"/>
                  <a:pt x="1152" y="31"/>
                  <a:pt x="1153" y="31"/>
                </a:cubicBezTo>
                <a:cubicBezTo>
                  <a:pt x="1156" y="31"/>
                  <a:pt x="1160" y="32"/>
                  <a:pt x="1161" y="32"/>
                </a:cubicBezTo>
                <a:lnTo>
                  <a:pt x="1162" y="32"/>
                </a:lnTo>
                <a:lnTo>
                  <a:pt x="1163" y="32"/>
                </a:lnTo>
                <a:lnTo>
                  <a:pt x="1164" y="32"/>
                </a:lnTo>
                <a:lnTo>
                  <a:pt x="1165" y="32"/>
                </a:lnTo>
                <a:lnTo>
                  <a:pt x="1166" y="32"/>
                </a:lnTo>
                <a:lnTo>
                  <a:pt x="1167" y="32"/>
                </a:lnTo>
                <a:lnTo>
                  <a:pt x="1168" y="33"/>
                </a:lnTo>
                <a:lnTo>
                  <a:pt x="1169" y="33"/>
                </a:lnTo>
                <a:lnTo>
                  <a:pt x="1170" y="33"/>
                </a:lnTo>
                <a:lnTo>
                  <a:pt x="1171" y="33"/>
                </a:lnTo>
                <a:lnTo>
                  <a:pt x="1172" y="33"/>
                </a:lnTo>
                <a:lnTo>
                  <a:pt x="1173" y="32"/>
                </a:lnTo>
                <a:cubicBezTo>
                  <a:pt x="1167" y="29"/>
                  <a:pt x="1160" y="22"/>
                  <a:pt x="1157" y="18"/>
                </a:cubicBezTo>
                <a:close/>
                <a:moveTo>
                  <a:pt x="205" y="788"/>
                </a:moveTo>
                <a:lnTo>
                  <a:pt x="203" y="786"/>
                </a:lnTo>
                <a:lnTo>
                  <a:pt x="205" y="785"/>
                </a:lnTo>
                <a:lnTo>
                  <a:pt x="206" y="783"/>
                </a:lnTo>
                <a:lnTo>
                  <a:pt x="208" y="784"/>
                </a:lnTo>
                <a:lnTo>
                  <a:pt x="205" y="788"/>
                </a:lnTo>
                <a:close/>
                <a:moveTo>
                  <a:pt x="514" y="618"/>
                </a:moveTo>
                <a:cubicBezTo>
                  <a:pt x="520" y="616"/>
                  <a:pt x="525" y="608"/>
                  <a:pt x="527" y="606"/>
                </a:cubicBezTo>
                <a:lnTo>
                  <a:pt x="528" y="605"/>
                </a:lnTo>
                <a:lnTo>
                  <a:pt x="529" y="604"/>
                </a:lnTo>
                <a:lnTo>
                  <a:pt x="529" y="602"/>
                </a:lnTo>
                <a:lnTo>
                  <a:pt x="530" y="605"/>
                </a:lnTo>
                <a:cubicBezTo>
                  <a:pt x="530" y="610"/>
                  <a:pt x="525" y="614"/>
                  <a:pt x="524" y="615"/>
                </a:cubicBezTo>
                <a:lnTo>
                  <a:pt x="523" y="616"/>
                </a:lnTo>
                <a:lnTo>
                  <a:pt x="522" y="617"/>
                </a:lnTo>
                <a:lnTo>
                  <a:pt x="521" y="618"/>
                </a:lnTo>
                <a:lnTo>
                  <a:pt x="520" y="618"/>
                </a:lnTo>
                <a:lnTo>
                  <a:pt x="519" y="618"/>
                </a:lnTo>
                <a:lnTo>
                  <a:pt x="518" y="618"/>
                </a:lnTo>
                <a:lnTo>
                  <a:pt x="516" y="618"/>
                </a:lnTo>
                <a:lnTo>
                  <a:pt x="515" y="618"/>
                </a:lnTo>
                <a:lnTo>
                  <a:pt x="514" y="618"/>
                </a:lnTo>
                <a:close/>
                <a:moveTo>
                  <a:pt x="529" y="602"/>
                </a:moveTo>
                <a:lnTo>
                  <a:pt x="532" y="602"/>
                </a:lnTo>
                <a:lnTo>
                  <a:pt x="533" y="602"/>
                </a:lnTo>
                <a:lnTo>
                  <a:pt x="532" y="602"/>
                </a:lnTo>
                <a:lnTo>
                  <a:pt x="531" y="603"/>
                </a:lnTo>
                <a:lnTo>
                  <a:pt x="529" y="602"/>
                </a:lnTo>
                <a:close/>
                <a:moveTo>
                  <a:pt x="514" y="618"/>
                </a:moveTo>
                <a:lnTo>
                  <a:pt x="515" y="619"/>
                </a:lnTo>
                <a:lnTo>
                  <a:pt x="515" y="620"/>
                </a:lnTo>
                <a:lnTo>
                  <a:pt x="515" y="621"/>
                </a:lnTo>
                <a:lnTo>
                  <a:pt x="516" y="623"/>
                </a:lnTo>
                <a:lnTo>
                  <a:pt x="516" y="624"/>
                </a:lnTo>
                <a:lnTo>
                  <a:pt x="515" y="624"/>
                </a:lnTo>
                <a:lnTo>
                  <a:pt x="515" y="623"/>
                </a:lnTo>
                <a:lnTo>
                  <a:pt x="515" y="622"/>
                </a:lnTo>
                <a:lnTo>
                  <a:pt x="515" y="620"/>
                </a:lnTo>
                <a:lnTo>
                  <a:pt x="514" y="619"/>
                </a:lnTo>
                <a:lnTo>
                  <a:pt x="514" y="618"/>
                </a:lnTo>
                <a:close/>
                <a:moveTo>
                  <a:pt x="460" y="675"/>
                </a:moveTo>
                <a:lnTo>
                  <a:pt x="462" y="676"/>
                </a:lnTo>
                <a:lnTo>
                  <a:pt x="460" y="677"/>
                </a:lnTo>
                <a:lnTo>
                  <a:pt x="460" y="679"/>
                </a:lnTo>
                <a:lnTo>
                  <a:pt x="459" y="678"/>
                </a:lnTo>
                <a:lnTo>
                  <a:pt x="459" y="677"/>
                </a:lnTo>
                <a:lnTo>
                  <a:pt x="460" y="675"/>
                </a:lnTo>
                <a:close/>
                <a:moveTo>
                  <a:pt x="406" y="712"/>
                </a:moveTo>
                <a:lnTo>
                  <a:pt x="406" y="711"/>
                </a:lnTo>
                <a:lnTo>
                  <a:pt x="407" y="710"/>
                </a:lnTo>
                <a:cubicBezTo>
                  <a:pt x="412" y="705"/>
                  <a:pt x="419" y="700"/>
                  <a:pt x="423" y="700"/>
                </a:cubicBezTo>
                <a:cubicBezTo>
                  <a:pt x="422" y="705"/>
                  <a:pt x="417" y="708"/>
                  <a:pt x="416" y="708"/>
                </a:cubicBezTo>
                <a:cubicBezTo>
                  <a:pt x="413" y="710"/>
                  <a:pt x="411" y="714"/>
                  <a:pt x="411" y="715"/>
                </a:cubicBezTo>
                <a:cubicBezTo>
                  <a:pt x="409" y="719"/>
                  <a:pt x="405" y="724"/>
                  <a:pt x="403" y="725"/>
                </a:cubicBezTo>
                <a:cubicBezTo>
                  <a:pt x="404" y="714"/>
                  <a:pt x="404" y="714"/>
                  <a:pt x="406" y="712"/>
                </a:cubicBezTo>
                <a:close/>
                <a:moveTo>
                  <a:pt x="289" y="765"/>
                </a:moveTo>
                <a:lnTo>
                  <a:pt x="289" y="766"/>
                </a:lnTo>
                <a:lnTo>
                  <a:pt x="291" y="766"/>
                </a:lnTo>
                <a:lnTo>
                  <a:pt x="289" y="767"/>
                </a:lnTo>
                <a:lnTo>
                  <a:pt x="288" y="767"/>
                </a:lnTo>
                <a:lnTo>
                  <a:pt x="287" y="767"/>
                </a:lnTo>
                <a:lnTo>
                  <a:pt x="286" y="767"/>
                </a:lnTo>
                <a:lnTo>
                  <a:pt x="289" y="765"/>
                </a:lnTo>
                <a:close/>
                <a:moveTo>
                  <a:pt x="275" y="678"/>
                </a:moveTo>
                <a:lnTo>
                  <a:pt x="276" y="679"/>
                </a:lnTo>
                <a:lnTo>
                  <a:pt x="277" y="679"/>
                </a:lnTo>
                <a:lnTo>
                  <a:pt x="275" y="682"/>
                </a:lnTo>
                <a:lnTo>
                  <a:pt x="274" y="681"/>
                </a:lnTo>
                <a:lnTo>
                  <a:pt x="274" y="680"/>
                </a:lnTo>
                <a:lnTo>
                  <a:pt x="275" y="678"/>
                </a:lnTo>
                <a:close/>
                <a:moveTo>
                  <a:pt x="265" y="710"/>
                </a:moveTo>
                <a:lnTo>
                  <a:pt x="264" y="711"/>
                </a:lnTo>
                <a:lnTo>
                  <a:pt x="263" y="712"/>
                </a:lnTo>
                <a:lnTo>
                  <a:pt x="262" y="712"/>
                </a:lnTo>
                <a:lnTo>
                  <a:pt x="261" y="713"/>
                </a:lnTo>
                <a:lnTo>
                  <a:pt x="260" y="713"/>
                </a:lnTo>
                <a:lnTo>
                  <a:pt x="258" y="712"/>
                </a:lnTo>
                <a:lnTo>
                  <a:pt x="257" y="711"/>
                </a:lnTo>
                <a:lnTo>
                  <a:pt x="257" y="710"/>
                </a:lnTo>
                <a:lnTo>
                  <a:pt x="258" y="709"/>
                </a:lnTo>
                <a:lnTo>
                  <a:pt x="258" y="706"/>
                </a:lnTo>
                <a:lnTo>
                  <a:pt x="259" y="705"/>
                </a:lnTo>
                <a:cubicBezTo>
                  <a:pt x="263" y="699"/>
                  <a:pt x="271" y="691"/>
                  <a:pt x="278" y="688"/>
                </a:cubicBezTo>
                <a:cubicBezTo>
                  <a:pt x="276" y="696"/>
                  <a:pt x="271" y="703"/>
                  <a:pt x="268" y="706"/>
                </a:cubicBezTo>
                <a:lnTo>
                  <a:pt x="267" y="707"/>
                </a:lnTo>
                <a:lnTo>
                  <a:pt x="267" y="708"/>
                </a:lnTo>
                <a:lnTo>
                  <a:pt x="266" y="709"/>
                </a:lnTo>
                <a:lnTo>
                  <a:pt x="265" y="709"/>
                </a:lnTo>
                <a:lnTo>
                  <a:pt x="265" y="710"/>
                </a:lnTo>
                <a:close/>
                <a:moveTo>
                  <a:pt x="564" y="305"/>
                </a:moveTo>
                <a:cubicBezTo>
                  <a:pt x="564" y="307"/>
                  <a:pt x="562" y="311"/>
                  <a:pt x="562" y="311"/>
                </a:cubicBezTo>
                <a:lnTo>
                  <a:pt x="561" y="312"/>
                </a:lnTo>
                <a:lnTo>
                  <a:pt x="560" y="313"/>
                </a:lnTo>
                <a:lnTo>
                  <a:pt x="559" y="313"/>
                </a:lnTo>
                <a:lnTo>
                  <a:pt x="559" y="312"/>
                </a:lnTo>
                <a:lnTo>
                  <a:pt x="559" y="310"/>
                </a:lnTo>
                <a:lnTo>
                  <a:pt x="559" y="309"/>
                </a:lnTo>
                <a:lnTo>
                  <a:pt x="560" y="308"/>
                </a:lnTo>
                <a:lnTo>
                  <a:pt x="560" y="307"/>
                </a:lnTo>
                <a:lnTo>
                  <a:pt x="561" y="306"/>
                </a:lnTo>
                <a:lnTo>
                  <a:pt x="562" y="305"/>
                </a:lnTo>
                <a:lnTo>
                  <a:pt x="564" y="305"/>
                </a:lnTo>
                <a:close/>
                <a:moveTo>
                  <a:pt x="564" y="304"/>
                </a:moveTo>
                <a:cubicBezTo>
                  <a:pt x="566" y="296"/>
                  <a:pt x="570" y="293"/>
                  <a:pt x="577" y="290"/>
                </a:cubicBezTo>
                <a:lnTo>
                  <a:pt x="576" y="291"/>
                </a:lnTo>
                <a:lnTo>
                  <a:pt x="575" y="293"/>
                </a:lnTo>
                <a:lnTo>
                  <a:pt x="574" y="294"/>
                </a:lnTo>
                <a:cubicBezTo>
                  <a:pt x="572" y="299"/>
                  <a:pt x="567" y="303"/>
                  <a:pt x="564" y="304"/>
                </a:cubicBezTo>
                <a:close/>
                <a:moveTo>
                  <a:pt x="634" y="198"/>
                </a:moveTo>
                <a:lnTo>
                  <a:pt x="632" y="197"/>
                </a:lnTo>
                <a:lnTo>
                  <a:pt x="632" y="196"/>
                </a:lnTo>
                <a:lnTo>
                  <a:pt x="633" y="196"/>
                </a:lnTo>
                <a:lnTo>
                  <a:pt x="634" y="197"/>
                </a:lnTo>
                <a:lnTo>
                  <a:pt x="634" y="198"/>
                </a:lnTo>
                <a:close/>
                <a:moveTo>
                  <a:pt x="652" y="183"/>
                </a:moveTo>
                <a:lnTo>
                  <a:pt x="651" y="183"/>
                </a:lnTo>
                <a:lnTo>
                  <a:pt x="652" y="181"/>
                </a:lnTo>
                <a:lnTo>
                  <a:pt x="652" y="181"/>
                </a:lnTo>
                <a:lnTo>
                  <a:pt x="653" y="181"/>
                </a:lnTo>
                <a:lnTo>
                  <a:pt x="653" y="182"/>
                </a:lnTo>
                <a:lnTo>
                  <a:pt x="652" y="183"/>
                </a:lnTo>
                <a:close/>
                <a:moveTo>
                  <a:pt x="651" y="183"/>
                </a:moveTo>
                <a:lnTo>
                  <a:pt x="651" y="186"/>
                </a:lnTo>
                <a:cubicBezTo>
                  <a:pt x="649" y="191"/>
                  <a:pt x="642" y="194"/>
                  <a:pt x="639" y="196"/>
                </a:cubicBezTo>
                <a:cubicBezTo>
                  <a:pt x="640" y="190"/>
                  <a:pt x="644" y="187"/>
                  <a:pt x="651" y="183"/>
                </a:cubicBezTo>
                <a:close/>
                <a:moveTo>
                  <a:pt x="690" y="144"/>
                </a:moveTo>
                <a:lnTo>
                  <a:pt x="689" y="144"/>
                </a:lnTo>
                <a:lnTo>
                  <a:pt x="688" y="143"/>
                </a:lnTo>
                <a:lnTo>
                  <a:pt x="689" y="143"/>
                </a:lnTo>
                <a:lnTo>
                  <a:pt x="690" y="144"/>
                </a:lnTo>
                <a:close/>
                <a:moveTo>
                  <a:pt x="690" y="144"/>
                </a:moveTo>
                <a:lnTo>
                  <a:pt x="690" y="142"/>
                </a:lnTo>
                <a:lnTo>
                  <a:pt x="690" y="143"/>
                </a:lnTo>
                <a:lnTo>
                  <a:pt x="691" y="143"/>
                </a:lnTo>
                <a:lnTo>
                  <a:pt x="690" y="143"/>
                </a:lnTo>
                <a:lnTo>
                  <a:pt x="690" y="144"/>
                </a:lnTo>
                <a:close/>
                <a:moveTo>
                  <a:pt x="710" y="148"/>
                </a:moveTo>
                <a:cubicBezTo>
                  <a:pt x="713" y="144"/>
                  <a:pt x="720" y="142"/>
                  <a:pt x="725" y="140"/>
                </a:cubicBezTo>
                <a:lnTo>
                  <a:pt x="724" y="142"/>
                </a:lnTo>
                <a:cubicBezTo>
                  <a:pt x="720" y="146"/>
                  <a:pt x="715" y="149"/>
                  <a:pt x="711" y="149"/>
                </a:cubicBezTo>
                <a:lnTo>
                  <a:pt x="710" y="148"/>
                </a:lnTo>
                <a:close/>
                <a:moveTo>
                  <a:pt x="763" y="101"/>
                </a:moveTo>
                <a:lnTo>
                  <a:pt x="763" y="99"/>
                </a:lnTo>
                <a:lnTo>
                  <a:pt x="764" y="100"/>
                </a:lnTo>
                <a:lnTo>
                  <a:pt x="765" y="100"/>
                </a:lnTo>
                <a:lnTo>
                  <a:pt x="763" y="101"/>
                </a:lnTo>
                <a:close/>
                <a:moveTo>
                  <a:pt x="1035" y="9"/>
                </a:moveTo>
                <a:lnTo>
                  <a:pt x="1035" y="7"/>
                </a:lnTo>
                <a:lnTo>
                  <a:pt x="1036" y="6"/>
                </a:lnTo>
                <a:lnTo>
                  <a:pt x="1037" y="8"/>
                </a:lnTo>
                <a:lnTo>
                  <a:pt x="1036" y="9"/>
                </a:lnTo>
                <a:lnTo>
                  <a:pt x="1035" y="9"/>
                </a:lnTo>
                <a:close/>
                <a:moveTo>
                  <a:pt x="634" y="566"/>
                </a:moveTo>
                <a:lnTo>
                  <a:pt x="634" y="565"/>
                </a:lnTo>
                <a:lnTo>
                  <a:pt x="634" y="564"/>
                </a:lnTo>
                <a:cubicBezTo>
                  <a:pt x="633" y="560"/>
                  <a:pt x="637" y="557"/>
                  <a:pt x="638" y="555"/>
                </a:cubicBezTo>
                <a:lnTo>
                  <a:pt x="640" y="557"/>
                </a:lnTo>
                <a:lnTo>
                  <a:pt x="642" y="559"/>
                </a:lnTo>
                <a:lnTo>
                  <a:pt x="643" y="558"/>
                </a:lnTo>
                <a:lnTo>
                  <a:pt x="644" y="557"/>
                </a:lnTo>
                <a:lnTo>
                  <a:pt x="644" y="556"/>
                </a:lnTo>
                <a:lnTo>
                  <a:pt x="645" y="555"/>
                </a:lnTo>
                <a:lnTo>
                  <a:pt x="646" y="555"/>
                </a:lnTo>
                <a:lnTo>
                  <a:pt x="647" y="554"/>
                </a:lnTo>
                <a:lnTo>
                  <a:pt x="647" y="553"/>
                </a:lnTo>
                <a:lnTo>
                  <a:pt x="647" y="552"/>
                </a:lnTo>
                <a:lnTo>
                  <a:pt x="647" y="550"/>
                </a:lnTo>
                <a:lnTo>
                  <a:pt x="647" y="549"/>
                </a:lnTo>
                <a:lnTo>
                  <a:pt x="646" y="547"/>
                </a:lnTo>
                <a:lnTo>
                  <a:pt x="646" y="545"/>
                </a:lnTo>
                <a:cubicBezTo>
                  <a:pt x="650" y="542"/>
                  <a:pt x="651" y="536"/>
                  <a:pt x="652" y="534"/>
                </a:cubicBezTo>
                <a:cubicBezTo>
                  <a:pt x="652" y="532"/>
                  <a:pt x="654" y="528"/>
                  <a:pt x="654" y="527"/>
                </a:cubicBezTo>
                <a:lnTo>
                  <a:pt x="654" y="526"/>
                </a:lnTo>
                <a:lnTo>
                  <a:pt x="655" y="525"/>
                </a:lnTo>
                <a:lnTo>
                  <a:pt x="655" y="524"/>
                </a:lnTo>
                <a:cubicBezTo>
                  <a:pt x="657" y="519"/>
                  <a:pt x="662" y="513"/>
                  <a:pt x="665" y="512"/>
                </a:cubicBezTo>
                <a:lnTo>
                  <a:pt x="666" y="511"/>
                </a:lnTo>
                <a:lnTo>
                  <a:pt x="667" y="509"/>
                </a:lnTo>
                <a:lnTo>
                  <a:pt x="668" y="508"/>
                </a:lnTo>
                <a:lnTo>
                  <a:pt x="669" y="507"/>
                </a:lnTo>
                <a:lnTo>
                  <a:pt x="670" y="505"/>
                </a:lnTo>
                <a:cubicBezTo>
                  <a:pt x="674" y="499"/>
                  <a:pt x="680" y="491"/>
                  <a:pt x="682" y="487"/>
                </a:cubicBezTo>
                <a:cubicBezTo>
                  <a:pt x="689" y="476"/>
                  <a:pt x="702" y="459"/>
                  <a:pt x="713" y="451"/>
                </a:cubicBezTo>
                <a:cubicBezTo>
                  <a:pt x="715" y="449"/>
                  <a:pt x="717" y="445"/>
                  <a:pt x="718" y="444"/>
                </a:cubicBezTo>
                <a:lnTo>
                  <a:pt x="719" y="443"/>
                </a:lnTo>
                <a:lnTo>
                  <a:pt x="719" y="442"/>
                </a:lnTo>
                <a:lnTo>
                  <a:pt x="720" y="441"/>
                </a:lnTo>
                <a:cubicBezTo>
                  <a:pt x="723" y="438"/>
                  <a:pt x="727" y="431"/>
                  <a:pt x="728" y="429"/>
                </a:cubicBezTo>
                <a:cubicBezTo>
                  <a:pt x="735" y="422"/>
                  <a:pt x="741" y="415"/>
                  <a:pt x="748" y="408"/>
                </a:cubicBezTo>
                <a:cubicBezTo>
                  <a:pt x="757" y="397"/>
                  <a:pt x="769" y="384"/>
                  <a:pt x="779" y="376"/>
                </a:cubicBezTo>
                <a:cubicBezTo>
                  <a:pt x="787" y="368"/>
                  <a:pt x="798" y="357"/>
                  <a:pt x="804" y="350"/>
                </a:cubicBezTo>
                <a:cubicBezTo>
                  <a:pt x="816" y="339"/>
                  <a:pt x="828" y="324"/>
                  <a:pt x="836" y="312"/>
                </a:cubicBezTo>
                <a:cubicBezTo>
                  <a:pt x="841" y="305"/>
                  <a:pt x="850" y="299"/>
                  <a:pt x="855" y="297"/>
                </a:cubicBezTo>
                <a:lnTo>
                  <a:pt x="856" y="299"/>
                </a:lnTo>
                <a:lnTo>
                  <a:pt x="856" y="301"/>
                </a:lnTo>
                <a:cubicBezTo>
                  <a:pt x="850" y="306"/>
                  <a:pt x="845" y="312"/>
                  <a:pt x="841" y="319"/>
                </a:cubicBezTo>
                <a:cubicBezTo>
                  <a:pt x="838" y="323"/>
                  <a:pt x="837" y="325"/>
                  <a:pt x="832" y="330"/>
                </a:cubicBezTo>
                <a:cubicBezTo>
                  <a:pt x="826" y="333"/>
                  <a:pt x="819" y="341"/>
                  <a:pt x="816" y="344"/>
                </a:cubicBezTo>
                <a:cubicBezTo>
                  <a:pt x="814" y="347"/>
                  <a:pt x="809" y="352"/>
                  <a:pt x="808" y="353"/>
                </a:cubicBezTo>
                <a:cubicBezTo>
                  <a:pt x="799" y="361"/>
                  <a:pt x="789" y="372"/>
                  <a:pt x="783" y="381"/>
                </a:cubicBezTo>
                <a:lnTo>
                  <a:pt x="781" y="382"/>
                </a:lnTo>
                <a:lnTo>
                  <a:pt x="780" y="383"/>
                </a:lnTo>
                <a:lnTo>
                  <a:pt x="778" y="385"/>
                </a:lnTo>
                <a:lnTo>
                  <a:pt x="779" y="386"/>
                </a:lnTo>
                <a:lnTo>
                  <a:pt x="779" y="387"/>
                </a:lnTo>
                <a:lnTo>
                  <a:pt x="779" y="389"/>
                </a:lnTo>
                <a:lnTo>
                  <a:pt x="779" y="390"/>
                </a:lnTo>
                <a:lnTo>
                  <a:pt x="779" y="391"/>
                </a:lnTo>
                <a:lnTo>
                  <a:pt x="779" y="392"/>
                </a:lnTo>
                <a:lnTo>
                  <a:pt x="778" y="393"/>
                </a:lnTo>
                <a:lnTo>
                  <a:pt x="778" y="394"/>
                </a:lnTo>
                <a:lnTo>
                  <a:pt x="777" y="395"/>
                </a:lnTo>
                <a:lnTo>
                  <a:pt x="776" y="396"/>
                </a:lnTo>
                <a:lnTo>
                  <a:pt x="775" y="397"/>
                </a:lnTo>
                <a:lnTo>
                  <a:pt x="774" y="397"/>
                </a:lnTo>
                <a:lnTo>
                  <a:pt x="772" y="398"/>
                </a:lnTo>
                <a:cubicBezTo>
                  <a:pt x="768" y="399"/>
                  <a:pt x="764" y="404"/>
                  <a:pt x="763" y="405"/>
                </a:cubicBezTo>
                <a:lnTo>
                  <a:pt x="762" y="406"/>
                </a:lnTo>
                <a:lnTo>
                  <a:pt x="761" y="407"/>
                </a:lnTo>
                <a:lnTo>
                  <a:pt x="760" y="408"/>
                </a:lnTo>
                <a:cubicBezTo>
                  <a:pt x="757" y="411"/>
                  <a:pt x="753" y="416"/>
                  <a:pt x="751" y="418"/>
                </a:cubicBezTo>
                <a:cubicBezTo>
                  <a:pt x="748" y="422"/>
                  <a:pt x="744" y="427"/>
                  <a:pt x="743" y="429"/>
                </a:cubicBezTo>
                <a:lnTo>
                  <a:pt x="742" y="430"/>
                </a:lnTo>
                <a:lnTo>
                  <a:pt x="741" y="431"/>
                </a:lnTo>
                <a:lnTo>
                  <a:pt x="740" y="432"/>
                </a:lnTo>
                <a:cubicBezTo>
                  <a:pt x="737" y="434"/>
                  <a:pt x="733" y="438"/>
                  <a:pt x="732" y="439"/>
                </a:cubicBezTo>
                <a:lnTo>
                  <a:pt x="731" y="440"/>
                </a:lnTo>
                <a:lnTo>
                  <a:pt x="730" y="441"/>
                </a:lnTo>
                <a:lnTo>
                  <a:pt x="729" y="442"/>
                </a:lnTo>
                <a:lnTo>
                  <a:pt x="728" y="443"/>
                </a:lnTo>
                <a:lnTo>
                  <a:pt x="728" y="444"/>
                </a:lnTo>
                <a:lnTo>
                  <a:pt x="728" y="446"/>
                </a:lnTo>
                <a:lnTo>
                  <a:pt x="727" y="447"/>
                </a:lnTo>
                <a:cubicBezTo>
                  <a:pt x="727" y="454"/>
                  <a:pt x="720" y="458"/>
                  <a:pt x="718" y="460"/>
                </a:cubicBezTo>
                <a:cubicBezTo>
                  <a:pt x="713" y="463"/>
                  <a:pt x="710" y="470"/>
                  <a:pt x="710" y="473"/>
                </a:cubicBezTo>
                <a:cubicBezTo>
                  <a:pt x="708" y="477"/>
                  <a:pt x="705" y="483"/>
                  <a:pt x="703" y="483"/>
                </a:cubicBezTo>
                <a:lnTo>
                  <a:pt x="702" y="484"/>
                </a:lnTo>
                <a:cubicBezTo>
                  <a:pt x="699" y="487"/>
                  <a:pt x="696" y="492"/>
                  <a:pt x="695" y="493"/>
                </a:cubicBezTo>
                <a:cubicBezTo>
                  <a:pt x="689" y="502"/>
                  <a:pt x="676" y="516"/>
                  <a:pt x="669" y="523"/>
                </a:cubicBezTo>
                <a:lnTo>
                  <a:pt x="670" y="525"/>
                </a:lnTo>
                <a:lnTo>
                  <a:pt x="671" y="526"/>
                </a:lnTo>
                <a:lnTo>
                  <a:pt x="672" y="526"/>
                </a:lnTo>
                <a:lnTo>
                  <a:pt x="674" y="526"/>
                </a:lnTo>
                <a:lnTo>
                  <a:pt x="675" y="525"/>
                </a:lnTo>
                <a:lnTo>
                  <a:pt x="675" y="524"/>
                </a:lnTo>
                <a:lnTo>
                  <a:pt x="676" y="523"/>
                </a:lnTo>
                <a:lnTo>
                  <a:pt x="677" y="522"/>
                </a:lnTo>
                <a:lnTo>
                  <a:pt x="677" y="520"/>
                </a:lnTo>
                <a:lnTo>
                  <a:pt x="678" y="519"/>
                </a:lnTo>
                <a:lnTo>
                  <a:pt x="678" y="518"/>
                </a:lnTo>
                <a:cubicBezTo>
                  <a:pt x="680" y="520"/>
                  <a:pt x="681" y="524"/>
                  <a:pt x="680" y="524"/>
                </a:cubicBezTo>
                <a:cubicBezTo>
                  <a:pt x="681" y="527"/>
                  <a:pt x="678" y="531"/>
                  <a:pt x="677" y="532"/>
                </a:cubicBezTo>
                <a:cubicBezTo>
                  <a:pt x="672" y="538"/>
                  <a:pt x="666" y="545"/>
                  <a:pt x="663" y="550"/>
                </a:cubicBezTo>
                <a:cubicBezTo>
                  <a:pt x="659" y="558"/>
                  <a:pt x="650" y="563"/>
                  <a:pt x="644" y="562"/>
                </a:cubicBezTo>
                <a:cubicBezTo>
                  <a:pt x="641" y="563"/>
                  <a:pt x="638" y="564"/>
                  <a:pt x="637" y="564"/>
                </a:cubicBezTo>
                <a:lnTo>
                  <a:pt x="636" y="565"/>
                </a:lnTo>
                <a:lnTo>
                  <a:pt x="635" y="565"/>
                </a:lnTo>
                <a:lnTo>
                  <a:pt x="634" y="565"/>
                </a:lnTo>
                <a:lnTo>
                  <a:pt x="634" y="566"/>
                </a:lnTo>
                <a:close/>
                <a:moveTo>
                  <a:pt x="662" y="539"/>
                </a:moveTo>
                <a:lnTo>
                  <a:pt x="660" y="540"/>
                </a:lnTo>
                <a:lnTo>
                  <a:pt x="659" y="541"/>
                </a:lnTo>
                <a:lnTo>
                  <a:pt x="658" y="542"/>
                </a:lnTo>
                <a:lnTo>
                  <a:pt x="657" y="543"/>
                </a:lnTo>
                <a:lnTo>
                  <a:pt x="657" y="544"/>
                </a:lnTo>
                <a:lnTo>
                  <a:pt x="657" y="545"/>
                </a:lnTo>
                <a:lnTo>
                  <a:pt x="657" y="546"/>
                </a:lnTo>
                <a:lnTo>
                  <a:pt x="658" y="548"/>
                </a:lnTo>
                <a:lnTo>
                  <a:pt x="659" y="547"/>
                </a:lnTo>
                <a:lnTo>
                  <a:pt x="659" y="546"/>
                </a:lnTo>
                <a:lnTo>
                  <a:pt x="660" y="546"/>
                </a:lnTo>
                <a:lnTo>
                  <a:pt x="661" y="545"/>
                </a:lnTo>
                <a:lnTo>
                  <a:pt x="661" y="544"/>
                </a:lnTo>
                <a:lnTo>
                  <a:pt x="662" y="543"/>
                </a:lnTo>
                <a:lnTo>
                  <a:pt x="662" y="541"/>
                </a:lnTo>
                <a:lnTo>
                  <a:pt x="663" y="540"/>
                </a:lnTo>
                <a:lnTo>
                  <a:pt x="662" y="539"/>
                </a:lnTo>
                <a:lnTo>
                  <a:pt x="662" y="539"/>
                </a:lnTo>
                <a:close/>
                <a:moveTo>
                  <a:pt x="662" y="539"/>
                </a:moveTo>
                <a:lnTo>
                  <a:pt x="662" y="538"/>
                </a:lnTo>
                <a:lnTo>
                  <a:pt x="663" y="538"/>
                </a:lnTo>
                <a:lnTo>
                  <a:pt x="662" y="539"/>
                </a:lnTo>
                <a:close/>
                <a:moveTo>
                  <a:pt x="663" y="538"/>
                </a:moveTo>
                <a:lnTo>
                  <a:pt x="663" y="538"/>
                </a:lnTo>
                <a:lnTo>
                  <a:pt x="664" y="537"/>
                </a:lnTo>
                <a:lnTo>
                  <a:pt x="664" y="536"/>
                </a:lnTo>
                <a:lnTo>
                  <a:pt x="664" y="536"/>
                </a:lnTo>
                <a:lnTo>
                  <a:pt x="663" y="537"/>
                </a:lnTo>
                <a:lnTo>
                  <a:pt x="663" y="538"/>
                </a:lnTo>
                <a:close/>
                <a:moveTo>
                  <a:pt x="904" y="259"/>
                </a:moveTo>
                <a:cubicBezTo>
                  <a:pt x="896" y="262"/>
                  <a:pt x="888" y="270"/>
                  <a:pt x="883" y="275"/>
                </a:cubicBezTo>
                <a:lnTo>
                  <a:pt x="882" y="275"/>
                </a:lnTo>
                <a:lnTo>
                  <a:pt x="881" y="276"/>
                </a:lnTo>
                <a:lnTo>
                  <a:pt x="880" y="277"/>
                </a:lnTo>
                <a:lnTo>
                  <a:pt x="880" y="279"/>
                </a:lnTo>
                <a:lnTo>
                  <a:pt x="879" y="281"/>
                </a:lnTo>
                <a:lnTo>
                  <a:pt x="880" y="281"/>
                </a:lnTo>
                <a:lnTo>
                  <a:pt x="879" y="281"/>
                </a:lnTo>
                <a:lnTo>
                  <a:pt x="885" y="281"/>
                </a:lnTo>
                <a:lnTo>
                  <a:pt x="885" y="282"/>
                </a:lnTo>
                <a:lnTo>
                  <a:pt x="884" y="283"/>
                </a:lnTo>
                <a:lnTo>
                  <a:pt x="883" y="284"/>
                </a:lnTo>
                <a:lnTo>
                  <a:pt x="882" y="285"/>
                </a:lnTo>
                <a:lnTo>
                  <a:pt x="881" y="286"/>
                </a:lnTo>
                <a:lnTo>
                  <a:pt x="880" y="286"/>
                </a:lnTo>
                <a:lnTo>
                  <a:pt x="878" y="286"/>
                </a:lnTo>
                <a:lnTo>
                  <a:pt x="877" y="286"/>
                </a:lnTo>
                <a:lnTo>
                  <a:pt x="876" y="286"/>
                </a:lnTo>
                <a:lnTo>
                  <a:pt x="875" y="285"/>
                </a:lnTo>
                <a:lnTo>
                  <a:pt x="875" y="285"/>
                </a:lnTo>
                <a:lnTo>
                  <a:pt x="875" y="285"/>
                </a:lnTo>
                <a:lnTo>
                  <a:pt x="875" y="285"/>
                </a:lnTo>
                <a:lnTo>
                  <a:pt x="875" y="285"/>
                </a:lnTo>
                <a:lnTo>
                  <a:pt x="875" y="285"/>
                </a:lnTo>
                <a:lnTo>
                  <a:pt x="875" y="284"/>
                </a:lnTo>
                <a:lnTo>
                  <a:pt x="874" y="285"/>
                </a:lnTo>
                <a:lnTo>
                  <a:pt x="875" y="285"/>
                </a:lnTo>
                <a:lnTo>
                  <a:pt x="873" y="285"/>
                </a:lnTo>
                <a:lnTo>
                  <a:pt x="873" y="285"/>
                </a:lnTo>
                <a:lnTo>
                  <a:pt x="873" y="285"/>
                </a:lnTo>
                <a:lnTo>
                  <a:pt x="872" y="286"/>
                </a:lnTo>
                <a:lnTo>
                  <a:pt x="870" y="287"/>
                </a:lnTo>
                <a:cubicBezTo>
                  <a:pt x="878" y="274"/>
                  <a:pt x="858" y="293"/>
                  <a:pt x="892" y="259"/>
                </a:cubicBezTo>
                <a:lnTo>
                  <a:pt x="893" y="257"/>
                </a:lnTo>
                <a:lnTo>
                  <a:pt x="896" y="255"/>
                </a:lnTo>
                <a:lnTo>
                  <a:pt x="897" y="253"/>
                </a:lnTo>
                <a:lnTo>
                  <a:pt x="898" y="252"/>
                </a:lnTo>
                <a:cubicBezTo>
                  <a:pt x="905" y="239"/>
                  <a:pt x="921" y="230"/>
                  <a:pt x="931" y="225"/>
                </a:cubicBezTo>
                <a:lnTo>
                  <a:pt x="932" y="224"/>
                </a:lnTo>
                <a:lnTo>
                  <a:pt x="933" y="223"/>
                </a:lnTo>
                <a:lnTo>
                  <a:pt x="935" y="222"/>
                </a:lnTo>
                <a:lnTo>
                  <a:pt x="936" y="221"/>
                </a:lnTo>
                <a:lnTo>
                  <a:pt x="937" y="220"/>
                </a:lnTo>
                <a:cubicBezTo>
                  <a:pt x="941" y="216"/>
                  <a:pt x="948" y="212"/>
                  <a:pt x="951" y="210"/>
                </a:cubicBezTo>
                <a:cubicBezTo>
                  <a:pt x="954" y="208"/>
                  <a:pt x="958" y="205"/>
                  <a:pt x="959" y="204"/>
                </a:cubicBezTo>
                <a:cubicBezTo>
                  <a:pt x="963" y="202"/>
                  <a:pt x="969" y="199"/>
                  <a:pt x="971" y="197"/>
                </a:cubicBezTo>
                <a:cubicBezTo>
                  <a:pt x="976" y="195"/>
                  <a:pt x="983" y="191"/>
                  <a:pt x="986" y="188"/>
                </a:cubicBezTo>
                <a:cubicBezTo>
                  <a:pt x="989" y="186"/>
                  <a:pt x="995" y="183"/>
                  <a:pt x="997" y="182"/>
                </a:cubicBezTo>
                <a:lnTo>
                  <a:pt x="998" y="182"/>
                </a:lnTo>
                <a:cubicBezTo>
                  <a:pt x="1001" y="180"/>
                  <a:pt x="1006" y="178"/>
                  <a:pt x="1008" y="177"/>
                </a:cubicBezTo>
                <a:cubicBezTo>
                  <a:pt x="1015" y="174"/>
                  <a:pt x="1024" y="169"/>
                  <a:pt x="1028" y="165"/>
                </a:cubicBezTo>
                <a:lnTo>
                  <a:pt x="1029" y="164"/>
                </a:lnTo>
                <a:lnTo>
                  <a:pt x="1030" y="163"/>
                </a:lnTo>
                <a:lnTo>
                  <a:pt x="1032" y="162"/>
                </a:lnTo>
                <a:lnTo>
                  <a:pt x="1033" y="162"/>
                </a:lnTo>
                <a:lnTo>
                  <a:pt x="1034" y="162"/>
                </a:lnTo>
                <a:lnTo>
                  <a:pt x="1035" y="162"/>
                </a:lnTo>
                <a:lnTo>
                  <a:pt x="1037" y="162"/>
                </a:lnTo>
                <a:cubicBezTo>
                  <a:pt x="1042" y="163"/>
                  <a:pt x="1047" y="158"/>
                  <a:pt x="1048" y="156"/>
                </a:cubicBezTo>
                <a:lnTo>
                  <a:pt x="1049" y="156"/>
                </a:lnTo>
                <a:lnTo>
                  <a:pt x="1051" y="156"/>
                </a:lnTo>
                <a:lnTo>
                  <a:pt x="1052" y="156"/>
                </a:lnTo>
                <a:lnTo>
                  <a:pt x="1054" y="156"/>
                </a:lnTo>
                <a:lnTo>
                  <a:pt x="1055" y="155"/>
                </a:lnTo>
                <a:lnTo>
                  <a:pt x="1056" y="155"/>
                </a:lnTo>
                <a:lnTo>
                  <a:pt x="1057" y="155"/>
                </a:lnTo>
                <a:lnTo>
                  <a:pt x="1059" y="154"/>
                </a:lnTo>
                <a:lnTo>
                  <a:pt x="1060" y="154"/>
                </a:lnTo>
                <a:lnTo>
                  <a:pt x="1061" y="153"/>
                </a:lnTo>
                <a:lnTo>
                  <a:pt x="1062" y="152"/>
                </a:lnTo>
                <a:lnTo>
                  <a:pt x="1063" y="150"/>
                </a:lnTo>
                <a:lnTo>
                  <a:pt x="1063" y="148"/>
                </a:lnTo>
                <a:cubicBezTo>
                  <a:pt x="1065" y="150"/>
                  <a:pt x="1069" y="151"/>
                  <a:pt x="1069" y="151"/>
                </a:cubicBezTo>
                <a:lnTo>
                  <a:pt x="1070" y="151"/>
                </a:lnTo>
                <a:lnTo>
                  <a:pt x="1071" y="151"/>
                </a:lnTo>
                <a:lnTo>
                  <a:pt x="1073" y="151"/>
                </a:lnTo>
                <a:lnTo>
                  <a:pt x="1074" y="150"/>
                </a:lnTo>
                <a:lnTo>
                  <a:pt x="1075" y="150"/>
                </a:lnTo>
                <a:lnTo>
                  <a:pt x="1076" y="150"/>
                </a:lnTo>
                <a:lnTo>
                  <a:pt x="1077" y="149"/>
                </a:lnTo>
                <a:lnTo>
                  <a:pt x="1078" y="149"/>
                </a:lnTo>
                <a:lnTo>
                  <a:pt x="1079" y="149"/>
                </a:lnTo>
                <a:cubicBezTo>
                  <a:pt x="1081" y="148"/>
                  <a:pt x="1085" y="148"/>
                  <a:pt x="1086" y="148"/>
                </a:cubicBezTo>
                <a:lnTo>
                  <a:pt x="1088" y="148"/>
                </a:lnTo>
                <a:lnTo>
                  <a:pt x="1089" y="148"/>
                </a:lnTo>
                <a:lnTo>
                  <a:pt x="1090" y="148"/>
                </a:lnTo>
                <a:lnTo>
                  <a:pt x="1089" y="149"/>
                </a:lnTo>
                <a:lnTo>
                  <a:pt x="1087" y="150"/>
                </a:lnTo>
                <a:lnTo>
                  <a:pt x="1086" y="151"/>
                </a:lnTo>
                <a:cubicBezTo>
                  <a:pt x="1057" y="159"/>
                  <a:pt x="1027" y="173"/>
                  <a:pt x="1004" y="186"/>
                </a:cubicBezTo>
                <a:lnTo>
                  <a:pt x="1003" y="186"/>
                </a:lnTo>
                <a:lnTo>
                  <a:pt x="1002" y="187"/>
                </a:lnTo>
                <a:lnTo>
                  <a:pt x="1000" y="187"/>
                </a:lnTo>
                <a:lnTo>
                  <a:pt x="999" y="188"/>
                </a:lnTo>
                <a:lnTo>
                  <a:pt x="998" y="188"/>
                </a:lnTo>
                <a:lnTo>
                  <a:pt x="997" y="188"/>
                </a:lnTo>
                <a:lnTo>
                  <a:pt x="996" y="189"/>
                </a:lnTo>
                <a:lnTo>
                  <a:pt x="994" y="190"/>
                </a:lnTo>
                <a:lnTo>
                  <a:pt x="993" y="192"/>
                </a:lnTo>
                <a:lnTo>
                  <a:pt x="993" y="194"/>
                </a:lnTo>
                <a:lnTo>
                  <a:pt x="992" y="195"/>
                </a:lnTo>
                <a:lnTo>
                  <a:pt x="991" y="197"/>
                </a:lnTo>
                <a:cubicBezTo>
                  <a:pt x="989" y="199"/>
                  <a:pt x="984" y="201"/>
                  <a:pt x="984" y="201"/>
                </a:cubicBezTo>
                <a:lnTo>
                  <a:pt x="982" y="201"/>
                </a:lnTo>
                <a:lnTo>
                  <a:pt x="982" y="202"/>
                </a:lnTo>
                <a:lnTo>
                  <a:pt x="980" y="201"/>
                </a:lnTo>
                <a:lnTo>
                  <a:pt x="979" y="201"/>
                </a:lnTo>
                <a:lnTo>
                  <a:pt x="978" y="202"/>
                </a:lnTo>
                <a:lnTo>
                  <a:pt x="977" y="203"/>
                </a:lnTo>
                <a:lnTo>
                  <a:pt x="976" y="204"/>
                </a:lnTo>
                <a:lnTo>
                  <a:pt x="975" y="205"/>
                </a:lnTo>
                <a:lnTo>
                  <a:pt x="973" y="205"/>
                </a:lnTo>
                <a:lnTo>
                  <a:pt x="972" y="206"/>
                </a:lnTo>
                <a:lnTo>
                  <a:pt x="971" y="207"/>
                </a:lnTo>
                <a:lnTo>
                  <a:pt x="970" y="208"/>
                </a:lnTo>
                <a:lnTo>
                  <a:pt x="969" y="209"/>
                </a:lnTo>
                <a:cubicBezTo>
                  <a:pt x="967" y="214"/>
                  <a:pt x="960" y="218"/>
                  <a:pt x="957" y="219"/>
                </a:cubicBezTo>
                <a:cubicBezTo>
                  <a:pt x="955" y="222"/>
                  <a:pt x="951" y="225"/>
                  <a:pt x="950" y="226"/>
                </a:cubicBezTo>
                <a:lnTo>
                  <a:pt x="949" y="227"/>
                </a:lnTo>
                <a:lnTo>
                  <a:pt x="948" y="228"/>
                </a:lnTo>
                <a:lnTo>
                  <a:pt x="946" y="229"/>
                </a:lnTo>
                <a:lnTo>
                  <a:pt x="945" y="229"/>
                </a:lnTo>
                <a:cubicBezTo>
                  <a:pt x="938" y="230"/>
                  <a:pt x="930" y="236"/>
                  <a:pt x="926" y="239"/>
                </a:cubicBezTo>
                <a:cubicBezTo>
                  <a:pt x="924" y="241"/>
                  <a:pt x="919" y="244"/>
                  <a:pt x="918" y="244"/>
                </a:cubicBezTo>
                <a:lnTo>
                  <a:pt x="918" y="245"/>
                </a:lnTo>
                <a:lnTo>
                  <a:pt x="918" y="247"/>
                </a:lnTo>
                <a:lnTo>
                  <a:pt x="918" y="248"/>
                </a:lnTo>
                <a:lnTo>
                  <a:pt x="918" y="249"/>
                </a:lnTo>
                <a:lnTo>
                  <a:pt x="918" y="250"/>
                </a:lnTo>
                <a:lnTo>
                  <a:pt x="918" y="251"/>
                </a:lnTo>
                <a:lnTo>
                  <a:pt x="917" y="252"/>
                </a:lnTo>
                <a:lnTo>
                  <a:pt x="917" y="253"/>
                </a:lnTo>
                <a:lnTo>
                  <a:pt x="916" y="254"/>
                </a:lnTo>
                <a:lnTo>
                  <a:pt x="914" y="255"/>
                </a:lnTo>
                <a:lnTo>
                  <a:pt x="913" y="256"/>
                </a:lnTo>
                <a:cubicBezTo>
                  <a:pt x="914" y="253"/>
                  <a:pt x="915" y="249"/>
                  <a:pt x="915" y="248"/>
                </a:cubicBezTo>
                <a:cubicBezTo>
                  <a:pt x="909" y="249"/>
                  <a:pt x="906" y="256"/>
                  <a:pt x="905" y="258"/>
                </a:cubicBezTo>
                <a:lnTo>
                  <a:pt x="904" y="259"/>
                </a:lnTo>
                <a:close/>
                <a:moveTo>
                  <a:pt x="879" y="281"/>
                </a:moveTo>
                <a:lnTo>
                  <a:pt x="879" y="282"/>
                </a:lnTo>
                <a:lnTo>
                  <a:pt x="877" y="283"/>
                </a:lnTo>
                <a:lnTo>
                  <a:pt x="876" y="284"/>
                </a:lnTo>
                <a:lnTo>
                  <a:pt x="875" y="285"/>
                </a:lnTo>
                <a:lnTo>
                  <a:pt x="875" y="285"/>
                </a:lnTo>
                <a:lnTo>
                  <a:pt x="877" y="284"/>
                </a:lnTo>
                <a:lnTo>
                  <a:pt x="878" y="283"/>
                </a:lnTo>
                <a:lnTo>
                  <a:pt x="879" y="282"/>
                </a:lnTo>
                <a:lnTo>
                  <a:pt x="879" y="281"/>
                </a:lnTo>
                <a:close/>
                <a:moveTo>
                  <a:pt x="303" y="817"/>
                </a:moveTo>
                <a:cubicBezTo>
                  <a:pt x="294" y="825"/>
                  <a:pt x="277" y="835"/>
                  <a:pt x="270" y="836"/>
                </a:cubicBezTo>
                <a:cubicBezTo>
                  <a:pt x="273" y="829"/>
                  <a:pt x="282" y="823"/>
                  <a:pt x="286" y="820"/>
                </a:cubicBezTo>
                <a:lnTo>
                  <a:pt x="287" y="819"/>
                </a:lnTo>
                <a:lnTo>
                  <a:pt x="288" y="818"/>
                </a:lnTo>
                <a:cubicBezTo>
                  <a:pt x="279" y="820"/>
                  <a:pt x="266" y="822"/>
                  <a:pt x="259" y="826"/>
                </a:cubicBezTo>
                <a:cubicBezTo>
                  <a:pt x="255" y="828"/>
                  <a:pt x="247" y="830"/>
                  <a:pt x="244" y="830"/>
                </a:cubicBezTo>
                <a:lnTo>
                  <a:pt x="243" y="831"/>
                </a:lnTo>
                <a:lnTo>
                  <a:pt x="242" y="831"/>
                </a:lnTo>
                <a:lnTo>
                  <a:pt x="241" y="831"/>
                </a:lnTo>
                <a:lnTo>
                  <a:pt x="240" y="831"/>
                </a:lnTo>
                <a:cubicBezTo>
                  <a:pt x="238" y="832"/>
                  <a:pt x="234" y="830"/>
                  <a:pt x="232" y="829"/>
                </a:cubicBezTo>
                <a:lnTo>
                  <a:pt x="231" y="829"/>
                </a:lnTo>
                <a:lnTo>
                  <a:pt x="230" y="828"/>
                </a:lnTo>
                <a:lnTo>
                  <a:pt x="231" y="826"/>
                </a:lnTo>
                <a:lnTo>
                  <a:pt x="232" y="824"/>
                </a:lnTo>
                <a:lnTo>
                  <a:pt x="233" y="824"/>
                </a:lnTo>
                <a:cubicBezTo>
                  <a:pt x="248" y="819"/>
                  <a:pt x="262" y="809"/>
                  <a:pt x="272" y="801"/>
                </a:cubicBezTo>
                <a:cubicBezTo>
                  <a:pt x="276" y="797"/>
                  <a:pt x="282" y="796"/>
                  <a:pt x="285" y="796"/>
                </a:cubicBezTo>
                <a:cubicBezTo>
                  <a:pt x="287" y="796"/>
                  <a:pt x="291" y="797"/>
                  <a:pt x="291" y="797"/>
                </a:cubicBezTo>
                <a:lnTo>
                  <a:pt x="293" y="798"/>
                </a:lnTo>
                <a:lnTo>
                  <a:pt x="294" y="798"/>
                </a:lnTo>
                <a:lnTo>
                  <a:pt x="296" y="798"/>
                </a:lnTo>
                <a:lnTo>
                  <a:pt x="297" y="798"/>
                </a:lnTo>
                <a:cubicBezTo>
                  <a:pt x="300" y="798"/>
                  <a:pt x="304" y="795"/>
                  <a:pt x="305" y="794"/>
                </a:cubicBezTo>
                <a:cubicBezTo>
                  <a:pt x="308" y="792"/>
                  <a:pt x="313" y="789"/>
                  <a:pt x="314" y="788"/>
                </a:cubicBezTo>
                <a:cubicBezTo>
                  <a:pt x="321" y="784"/>
                  <a:pt x="329" y="778"/>
                  <a:pt x="332" y="773"/>
                </a:cubicBezTo>
                <a:cubicBezTo>
                  <a:pt x="334" y="771"/>
                  <a:pt x="340" y="769"/>
                  <a:pt x="342" y="768"/>
                </a:cubicBezTo>
                <a:lnTo>
                  <a:pt x="344" y="768"/>
                </a:lnTo>
                <a:cubicBezTo>
                  <a:pt x="342" y="774"/>
                  <a:pt x="336" y="779"/>
                  <a:pt x="334" y="781"/>
                </a:cubicBezTo>
                <a:cubicBezTo>
                  <a:pt x="332" y="783"/>
                  <a:pt x="329" y="786"/>
                  <a:pt x="329" y="787"/>
                </a:cubicBezTo>
                <a:lnTo>
                  <a:pt x="329" y="788"/>
                </a:lnTo>
                <a:lnTo>
                  <a:pt x="329" y="789"/>
                </a:lnTo>
                <a:lnTo>
                  <a:pt x="329" y="791"/>
                </a:lnTo>
                <a:lnTo>
                  <a:pt x="329" y="792"/>
                </a:lnTo>
                <a:lnTo>
                  <a:pt x="329" y="793"/>
                </a:lnTo>
                <a:cubicBezTo>
                  <a:pt x="326" y="796"/>
                  <a:pt x="320" y="799"/>
                  <a:pt x="318" y="801"/>
                </a:cubicBezTo>
                <a:cubicBezTo>
                  <a:pt x="312" y="804"/>
                  <a:pt x="303" y="810"/>
                  <a:pt x="298" y="813"/>
                </a:cubicBezTo>
                <a:lnTo>
                  <a:pt x="299" y="814"/>
                </a:lnTo>
                <a:lnTo>
                  <a:pt x="301" y="816"/>
                </a:lnTo>
                <a:lnTo>
                  <a:pt x="303" y="817"/>
                </a:lnTo>
                <a:close/>
                <a:moveTo>
                  <a:pt x="1308" y="68"/>
                </a:moveTo>
                <a:cubicBezTo>
                  <a:pt x="1304" y="69"/>
                  <a:pt x="1298" y="70"/>
                  <a:pt x="1296" y="70"/>
                </a:cubicBezTo>
                <a:lnTo>
                  <a:pt x="1295" y="70"/>
                </a:lnTo>
                <a:lnTo>
                  <a:pt x="1294" y="69"/>
                </a:lnTo>
                <a:lnTo>
                  <a:pt x="1293" y="69"/>
                </a:lnTo>
                <a:lnTo>
                  <a:pt x="1292" y="69"/>
                </a:lnTo>
                <a:cubicBezTo>
                  <a:pt x="1290" y="69"/>
                  <a:pt x="1286" y="70"/>
                  <a:pt x="1285" y="71"/>
                </a:cubicBezTo>
                <a:lnTo>
                  <a:pt x="1284" y="71"/>
                </a:lnTo>
                <a:lnTo>
                  <a:pt x="1283" y="71"/>
                </a:lnTo>
                <a:lnTo>
                  <a:pt x="1282" y="72"/>
                </a:lnTo>
                <a:lnTo>
                  <a:pt x="1281" y="72"/>
                </a:lnTo>
                <a:lnTo>
                  <a:pt x="1279" y="72"/>
                </a:lnTo>
                <a:cubicBezTo>
                  <a:pt x="1287" y="75"/>
                  <a:pt x="1294" y="77"/>
                  <a:pt x="1297" y="77"/>
                </a:cubicBezTo>
                <a:cubicBezTo>
                  <a:pt x="1298" y="77"/>
                  <a:pt x="1301" y="76"/>
                  <a:pt x="1302" y="76"/>
                </a:cubicBezTo>
                <a:lnTo>
                  <a:pt x="1303" y="76"/>
                </a:lnTo>
                <a:lnTo>
                  <a:pt x="1304" y="75"/>
                </a:lnTo>
                <a:lnTo>
                  <a:pt x="1305" y="75"/>
                </a:lnTo>
                <a:cubicBezTo>
                  <a:pt x="1307" y="75"/>
                  <a:pt x="1311" y="74"/>
                  <a:pt x="1311" y="73"/>
                </a:cubicBezTo>
                <a:lnTo>
                  <a:pt x="1310" y="72"/>
                </a:lnTo>
                <a:lnTo>
                  <a:pt x="1309" y="71"/>
                </a:lnTo>
                <a:lnTo>
                  <a:pt x="1308" y="70"/>
                </a:lnTo>
                <a:lnTo>
                  <a:pt x="1308" y="68"/>
                </a:lnTo>
                <a:close/>
                <a:moveTo>
                  <a:pt x="352" y="664"/>
                </a:moveTo>
                <a:lnTo>
                  <a:pt x="351" y="665"/>
                </a:lnTo>
                <a:lnTo>
                  <a:pt x="351" y="666"/>
                </a:lnTo>
                <a:lnTo>
                  <a:pt x="350" y="667"/>
                </a:lnTo>
                <a:cubicBezTo>
                  <a:pt x="346" y="673"/>
                  <a:pt x="339" y="680"/>
                  <a:pt x="335" y="682"/>
                </a:cubicBezTo>
                <a:cubicBezTo>
                  <a:pt x="333" y="683"/>
                  <a:pt x="329" y="688"/>
                  <a:pt x="329" y="688"/>
                </a:cubicBezTo>
                <a:lnTo>
                  <a:pt x="327" y="690"/>
                </a:lnTo>
                <a:cubicBezTo>
                  <a:pt x="324" y="696"/>
                  <a:pt x="315" y="703"/>
                  <a:pt x="311" y="706"/>
                </a:cubicBezTo>
                <a:cubicBezTo>
                  <a:pt x="309" y="707"/>
                  <a:pt x="305" y="711"/>
                  <a:pt x="305" y="711"/>
                </a:cubicBezTo>
                <a:cubicBezTo>
                  <a:pt x="304" y="712"/>
                  <a:pt x="300" y="714"/>
                  <a:pt x="299" y="714"/>
                </a:cubicBezTo>
                <a:lnTo>
                  <a:pt x="297" y="715"/>
                </a:lnTo>
                <a:cubicBezTo>
                  <a:pt x="299" y="710"/>
                  <a:pt x="301" y="708"/>
                  <a:pt x="301" y="707"/>
                </a:cubicBezTo>
                <a:cubicBezTo>
                  <a:pt x="307" y="704"/>
                  <a:pt x="315" y="695"/>
                  <a:pt x="319" y="691"/>
                </a:cubicBezTo>
                <a:cubicBezTo>
                  <a:pt x="321" y="689"/>
                  <a:pt x="324" y="686"/>
                  <a:pt x="325" y="685"/>
                </a:cubicBezTo>
                <a:lnTo>
                  <a:pt x="326" y="684"/>
                </a:lnTo>
                <a:lnTo>
                  <a:pt x="327" y="683"/>
                </a:lnTo>
                <a:lnTo>
                  <a:pt x="328" y="682"/>
                </a:lnTo>
                <a:lnTo>
                  <a:pt x="329" y="681"/>
                </a:lnTo>
                <a:lnTo>
                  <a:pt x="330" y="679"/>
                </a:lnTo>
                <a:lnTo>
                  <a:pt x="331" y="679"/>
                </a:lnTo>
                <a:lnTo>
                  <a:pt x="332" y="678"/>
                </a:lnTo>
                <a:lnTo>
                  <a:pt x="334" y="678"/>
                </a:lnTo>
                <a:lnTo>
                  <a:pt x="336" y="677"/>
                </a:lnTo>
                <a:lnTo>
                  <a:pt x="337" y="676"/>
                </a:lnTo>
                <a:cubicBezTo>
                  <a:pt x="339" y="670"/>
                  <a:pt x="345" y="668"/>
                  <a:pt x="347" y="667"/>
                </a:cubicBezTo>
                <a:lnTo>
                  <a:pt x="349" y="666"/>
                </a:lnTo>
                <a:lnTo>
                  <a:pt x="350" y="665"/>
                </a:lnTo>
                <a:lnTo>
                  <a:pt x="351" y="665"/>
                </a:lnTo>
                <a:lnTo>
                  <a:pt x="352" y="664"/>
                </a:lnTo>
                <a:close/>
                <a:moveTo>
                  <a:pt x="396" y="573"/>
                </a:moveTo>
                <a:lnTo>
                  <a:pt x="400" y="566"/>
                </a:lnTo>
                <a:lnTo>
                  <a:pt x="400" y="565"/>
                </a:lnTo>
                <a:cubicBezTo>
                  <a:pt x="405" y="560"/>
                  <a:pt x="411" y="554"/>
                  <a:pt x="413" y="551"/>
                </a:cubicBezTo>
                <a:cubicBezTo>
                  <a:pt x="417" y="546"/>
                  <a:pt x="423" y="540"/>
                  <a:pt x="426" y="537"/>
                </a:cubicBezTo>
                <a:lnTo>
                  <a:pt x="427" y="536"/>
                </a:lnTo>
                <a:lnTo>
                  <a:pt x="427" y="536"/>
                </a:lnTo>
                <a:lnTo>
                  <a:pt x="428" y="536"/>
                </a:lnTo>
                <a:lnTo>
                  <a:pt x="429" y="536"/>
                </a:lnTo>
                <a:lnTo>
                  <a:pt x="431" y="536"/>
                </a:lnTo>
                <a:lnTo>
                  <a:pt x="432" y="535"/>
                </a:lnTo>
                <a:lnTo>
                  <a:pt x="434" y="535"/>
                </a:lnTo>
                <a:cubicBezTo>
                  <a:pt x="424" y="552"/>
                  <a:pt x="410" y="565"/>
                  <a:pt x="396" y="573"/>
                </a:cubicBezTo>
                <a:close/>
                <a:moveTo>
                  <a:pt x="1046" y="95"/>
                </a:moveTo>
                <a:cubicBezTo>
                  <a:pt x="1049" y="94"/>
                  <a:pt x="1055" y="93"/>
                  <a:pt x="1057" y="92"/>
                </a:cubicBezTo>
                <a:cubicBezTo>
                  <a:pt x="1061" y="91"/>
                  <a:pt x="1068" y="90"/>
                  <a:pt x="1071" y="90"/>
                </a:cubicBezTo>
                <a:cubicBezTo>
                  <a:pt x="1075" y="90"/>
                  <a:pt x="1080" y="91"/>
                  <a:pt x="1082" y="92"/>
                </a:cubicBezTo>
                <a:lnTo>
                  <a:pt x="1080" y="93"/>
                </a:lnTo>
                <a:lnTo>
                  <a:pt x="1078" y="94"/>
                </a:lnTo>
                <a:lnTo>
                  <a:pt x="1077" y="95"/>
                </a:lnTo>
                <a:lnTo>
                  <a:pt x="1076" y="97"/>
                </a:lnTo>
                <a:lnTo>
                  <a:pt x="1075" y="98"/>
                </a:lnTo>
                <a:lnTo>
                  <a:pt x="1074" y="99"/>
                </a:lnTo>
                <a:lnTo>
                  <a:pt x="1073" y="100"/>
                </a:lnTo>
                <a:lnTo>
                  <a:pt x="1072" y="100"/>
                </a:lnTo>
                <a:lnTo>
                  <a:pt x="1071" y="100"/>
                </a:lnTo>
                <a:lnTo>
                  <a:pt x="1070" y="101"/>
                </a:lnTo>
                <a:lnTo>
                  <a:pt x="1069" y="101"/>
                </a:lnTo>
                <a:lnTo>
                  <a:pt x="1068" y="101"/>
                </a:lnTo>
                <a:lnTo>
                  <a:pt x="1066" y="100"/>
                </a:lnTo>
                <a:lnTo>
                  <a:pt x="1065" y="100"/>
                </a:lnTo>
                <a:lnTo>
                  <a:pt x="1064" y="100"/>
                </a:lnTo>
                <a:lnTo>
                  <a:pt x="1063" y="100"/>
                </a:lnTo>
                <a:lnTo>
                  <a:pt x="1062" y="100"/>
                </a:lnTo>
                <a:lnTo>
                  <a:pt x="1061" y="100"/>
                </a:lnTo>
                <a:lnTo>
                  <a:pt x="1060" y="100"/>
                </a:lnTo>
                <a:lnTo>
                  <a:pt x="1059" y="100"/>
                </a:lnTo>
                <a:lnTo>
                  <a:pt x="1058" y="100"/>
                </a:lnTo>
                <a:cubicBezTo>
                  <a:pt x="1056" y="99"/>
                  <a:pt x="1052" y="101"/>
                  <a:pt x="1052" y="101"/>
                </a:cubicBezTo>
                <a:lnTo>
                  <a:pt x="1051" y="101"/>
                </a:lnTo>
                <a:lnTo>
                  <a:pt x="1050" y="101"/>
                </a:lnTo>
                <a:lnTo>
                  <a:pt x="1049" y="100"/>
                </a:lnTo>
                <a:lnTo>
                  <a:pt x="1048" y="99"/>
                </a:lnTo>
                <a:lnTo>
                  <a:pt x="1047" y="98"/>
                </a:lnTo>
                <a:lnTo>
                  <a:pt x="1047" y="96"/>
                </a:lnTo>
                <a:lnTo>
                  <a:pt x="1046" y="95"/>
                </a:lnTo>
                <a:close/>
                <a:moveTo>
                  <a:pt x="355" y="813"/>
                </a:moveTo>
                <a:cubicBezTo>
                  <a:pt x="362" y="813"/>
                  <a:pt x="368" y="807"/>
                  <a:pt x="370" y="802"/>
                </a:cubicBezTo>
                <a:lnTo>
                  <a:pt x="371" y="800"/>
                </a:lnTo>
                <a:lnTo>
                  <a:pt x="371" y="799"/>
                </a:lnTo>
                <a:lnTo>
                  <a:pt x="372" y="798"/>
                </a:lnTo>
                <a:lnTo>
                  <a:pt x="374" y="797"/>
                </a:lnTo>
                <a:lnTo>
                  <a:pt x="377" y="796"/>
                </a:lnTo>
                <a:lnTo>
                  <a:pt x="377" y="797"/>
                </a:lnTo>
                <a:lnTo>
                  <a:pt x="377" y="798"/>
                </a:lnTo>
                <a:lnTo>
                  <a:pt x="377" y="799"/>
                </a:lnTo>
                <a:lnTo>
                  <a:pt x="376" y="800"/>
                </a:lnTo>
                <a:lnTo>
                  <a:pt x="376" y="801"/>
                </a:lnTo>
                <a:lnTo>
                  <a:pt x="375" y="802"/>
                </a:lnTo>
                <a:lnTo>
                  <a:pt x="375" y="803"/>
                </a:lnTo>
                <a:lnTo>
                  <a:pt x="374" y="804"/>
                </a:lnTo>
                <a:lnTo>
                  <a:pt x="373" y="805"/>
                </a:lnTo>
                <a:lnTo>
                  <a:pt x="373" y="806"/>
                </a:lnTo>
                <a:lnTo>
                  <a:pt x="373" y="807"/>
                </a:lnTo>
                <a:lnTo>
                  <a:pt x="373" y="809"/>
                </a:lnTo>
                <a:lnTo>
                  <a:pt x="373" y="810"/>
                </a:lnTo>
                <a:lnTo>
                  <a:pt x="372" y="812"/>
                </a:lnTo>
                <a:lnTo>
                  <a:pt x="372" y="813"/>
                </a:lnTo>
                <a:lnTo>
                  <a:pt x="371" y="814"/>
                </a:lnTo>
                <a:lnTo>
                  <a:pt x="370" y="815"/>
                </a:lnTo>
                <a:lnTo>
                  <a:pt x="368" y="816"/>
                </a:lnTo>
                <a:cubicBezTo>
                  <a:pt x="362" y="818"/>
                  <a:pt x="356" y="821"/>
                  <a:pt x="351" y="823"/>
                </a:cubicBezTo>
                <a:lnTo>
                  <a:pt x="352" y="821"/>
                </a:lnTo>
                <a:lnTo>
                  <a:pt x="353" y="820"/>
                </a:lnTo>
                <a:lnTo>
                  <a:pt x="353" y="818"/>
                </a:lnTo>
                <a:lnTo>
                  <a:pt x="354" y="817"/>
                </a:lnTo>
                <a:lnTo>
                  <a:pt x="354" y="816"/>
                </a:lnTo>
                <a:lnTo>
                  <a:pt x="354" y="815"/>
                </a:lnTo>
                <a:lnTo>
                  <a:pt x="355" y="815"/>
                </a:lnTo>
                <a:lnTo>
                  <a:pt x="355" y="814"/>
                </a:lnTo>
                <a:lnTo>
                  <a:pt x="355" y="813"/>
                </a:lnTo>
                <a:close/>
                <a:moveTo>
                  <a:pt x="534" y="271"/>
                </a:moveTo>
                <a:cubicBezTo>
                  <a:pt x="536" y="261"/>
                  <a:pt x="544" y="254"/>
                  <a:pt x="548" y="250"/>
                </a:cubicBezTo>
                <a:lnTo>
                  <a:pt x="549" y="249"/>
                </a:lnTo>
                <a:lnTo>
                  <a:pt x="550" y="248"/>
                </a:lnTo>
                <a:lnTo>
                  <a:pt x="550" y="248"/>
                </a:lnTo>
                <a:lnTo>
                  <a:pt x="551" y="247"/>
                </a:lnTo>
                <a:cubicBezTo>
                  <a:pt x="553" y="243"/>
                  <a:pt x="559" y="238"/>
                  <a:pt x="565" y="238"/>
                </a:cubicBezTo>
                <a:cubicBezTo>
                  <a:pt x="539" y="264"/>
                  <a:pt x="556" y="249"/>
                  <a:pt x="548" y="257"/>
                </a:cubicBezTo>
                <a:lnTo>
                  <a:pt x="547" y="258"/>
                </a:lnTo>
                <a:lnTo>
                  <a:pt x="546" y="259"/>
                </a:lnTo>
                <a:lnTo>
                  <a:pt x="546" y="260"/>
                </a:lnTo>
                <a:lnTo>
                  <a:pt x="545" y="261"/>
                </a:lnTo>
                <a:lnTo>
                  <a:pt x="544" y="262"/>
                </a:lnTo>
                <a:lnTo>
                  <a:pt x="543" y="263"/>
                </a:lnTo>
                <a:cubicBezTo>
                  <a:pt x="541" y="267"/>
                  <a:pt x="536" y="271"/>
                  <a:pt x="534" y="271"/>
                </a:cubicBezTo>
                <a:close/>
                <a:moveTo>
                  <a:pt x="1042" y="139"/>
                </a:moveTo>
                <a:lnTo>
                  <a:pt x="1042" y="144"/>
                </a:lnTo>
                <a:lnTo>
                  <a:pt x="1041" y="145"/>
                </a:lnTo>
                <a:lnTo>
                  <a:pt x="1039" y="146"/>
                </a:lnTo>
                <a:lnTo>
                  <a:pt x="1038" y="147"/>
                </a:lnTo>
                <a:lnTo>
                  <a:pt x="1037" y="148"/>
                </a:lnTo>
                <a:cubicBezTo>
                  <a:pt x="1027" y="153"/>
                  <a:pt x="1016" y="158"/>
                  <a:pt x="1008" y="160"/>
                </a:cubicBezTo>
                <a:lnTo>
                  <a:pt x="1009" y="159"/>
                </a:lnTo>
                <a:lnTo>
                  <a:pt x="1011" y="157"/>
                </a:lnTo>
                <a:lnTo>
                  <a:pt x="1012" y="156"/>
                </a:lnTo>
                <a:cubicBezTo>
                  <a:pt x="1018" y="152"/>
                  <a:pt x="1023" y="150"/>
                  <a:pt x="1029" y="147"/>
                </a:cubicBezTo>
                <a:cubicBezTo>
                  <a:pt x="1033" y="144"/>
                  <a:pt x="1039" y="141"/>
                  <a:pt x="1042" y="139"/>
                </a:cubicBezTo>
                <a:close/>
                <a:moveTo>
                  <a:pt x="1158" y="137"/>
                </a:moveTo>
                <a:lnTo>
                  <a:pt x="1159" y="138"/>
                </a:lnTo>
                <a:lnTo>
                  <a:pt x="1159" y="140"/>
                </a:lnTo>
                <a:lnTo>
                  <a:pt x="1159" y="141"/>
                </a:lnTo>
                <a:lnTo>
                  <a:pt x="1159" y="141"/>
                </a:lnTo>
                <a:lnTo>
                  <a:pt x="1158" y="142"/>
                </a:lnTo>
                <a:lnTo>
                  <a:pt x="1158" y="142"/>
                </a:lnTo>
                <a:cubicBezTo>
                  <a:pt x="1157" y="143"/>
                  <a:pt x="1149" y="144"/>
                  <a:pt x="1146" y="144"/>
                </a:cubicBezTo>
                <a:lnTo>
                  <a:pt x="1144" y="144"/>
                </a:lnTo>
                <a:lnTo>
                  <a:pt x="1143" y="144"/>
                </a:lnTo>
                <a:lnTo>
                  <a:pt x="1141" y="144"/>
                </a:lnTo>
                <a:lnTo>
                  <a:pt x="1140" y="144"/>
                </a:lnTo>
                <a:lnTo>
                  <a:pt x="1138" y="144"/>
                </a:lnTo>
                <a:cubicBezTo>
                  <a:pt x="1141" y="138"/>
                  <a:pt x="1145" y="138"/>
                  <a:pt x="1158" y="137"/>
                </a:cubicBezTo>
                <a:close/>
                <a:moveTo>
                  <a:pt x="825" y="104"/>
                </a:moveTo>
                <a:cubicBezTo>
                  <a:pt x="834" y="97"/>
                  <a:pt x="838" y="95"/>
                  <a:pt x="840" y="96"/>
                </a:cubicBezTo>
                <a:cubicBezTo>
                  <a:pt x="841" y="96"/>
                  <a:pt x="845" y="98"/>
                  <a:pt x="846" y="99"/>
                </a:cubicBezTo>
                <a:cubicBezTo>
                  <a:pt x="842" y="105"/>
                  <a:pt x="833" y="107"/>
                  <a:pt x="829" y="106"/>
                </a:cubicBezTo>
                <a:lnTo>
                  <a:pt x="828" y="106"/>
                </a:lnTo>
                <a:lnTo>
                  <a:pt x="827" y="105"/>
                </a:lnTo>
                <a:lnTo>
                  <a:pt x="825" y="104"/>
                </a:lnTo>
                <a:close/>
                <a:moveTo>
                  <a:pt x="857" y="70"/>
                </a:moveTo>
                <a:cubicBezTo>
                  <a:pt x="867" y="59"/>
                  <a:pt x="872" y="57"/>
                  <a:pt x="877" y="58"/>
                </a:cubicBezTo>
                <a:lnTo>
                  <a:pt x="878" y="58"/>
                </a:lnTo>
                <a:lnTo>
                  <a:pt x="880" y="58"/>
                </a:lnTo>
                <a:lnTo>
                  <a:pt x="881" y="58"/>
                </a:lnTo>
                <a:lnTo>
                  <a:pt x="882" y="58"/>
                </a:lnTo>
                <a:lnTo>
                  <a:pt x="880" y="60"/>
                </a:lnTo>
                <a:cubicBezTo>
                  <a:pt x="873" y="62"/>
                  <a:pt x="864" y="66"/>
                  <a:pt x="857" y="70"/>
                </a:cubicBezTo>
                <a:close/>
                <a:moveTo>
                  <a:pt x="388" y="575"/>
                </a:moveTo>
                <a:lnTo>
                  <a:pt x="388" y="577"/>
                </a:lnTo>
                <a:lnTo>
                  <a:pt x="389" y="578"/>
                </a:lnTo>
                <a:lnTo>
                  <a:pt x="388" y="580"/>
                </a:lnTo>
                <a:cubicBezTo>
                  <a:pt x="385" y="586"/>
                  <a:pt x="378" y="593"/>
                  <a:pt x="371" y="594"/>
                </a:cubicBezTo>
                <a:cubicBezTo>
                  <a:pt x="374" y="589"/>
                  <a:pt x="379" y="585"/>
                  <a:pt x="381" y="583"/>
                </a:cubicBezTo>
                <a:cubicBezTo>
                  <a:pt x="383" y="581"/>
                  <a:pt x="387" y="576"/>
                  <a:pt x="388" y="575"/>
                </a:cubicBezTo>
                <a:close/>
                <a:moveTo>
                  <a:pt x="625" y="250"/>
                </a:moveTo>
                <a:lnTo>
                  <a:pt x="626" y="250"/>
                </a:lnTo>
                <a:lnTo>
                  <a:pt x="626" y="250"/>
                </a:lnTo>
                <a:lnTo>
                  <a:pt x="625" y="250"/>
                </a:lnTo>
                <a:close/>
                <a:moveTo>
                  <a:pt x="626" y="250"/>
                </a:moveTo>
                <a:lnTo>
                  <a:pt x="625" y="249"/>
                </a:lnTo>
                <a:lnTo>
                  <a:pt x="625" y="247"/>
                </a:lnTo>
                <a:lnTo>
                  <a:pt x="624" y="246"/>
                </a:lnTo>
                <a:lnTo>
                  <a:pt x="624" y="245"/>
                </a:lnTo>
                <a:lnTo>
                  <a:pt x="624" y="244"/>
                </a:lnTo>
                <a:cubicBezTo>
                  <a:pt x="625" y="240"/>
                  <a:pt x="630" y="236"/>
                  <a:pt x="631" y="235"/>
                </a:cubicBezTo>
                <a:lnTo>
                  <a:pt x="631" y="234"/>
                </a:lnTo>
                <a:lnTo>
                  <a:pt x="631" y="236"/>
                </a:lnTo>
                <a:lnTo>
                  <a:pt x="632" y="237"/>
                </a:lnTo>
                <a:lnTo>
                  <a:pt x="632" y="238"/>
                </a:lnTo>
                <a:lnTo>
                  <a:pt x="632" y="239"/>
                </a:lnTo>
                <a:lnTo>
                  <a:pt x="632" y="240"/>
                </a:lnTo>
                <a:lnTo>
                  <a:pt x="632" y="242"/>
                </a:lnTo>
                <a:lnTo>
                  <a:pt x="632" y="244"/>
                </a:lnTo>
                <a:lnTo>
                  <a:pt x="632" y="245"/>
                </a:lnTo>
                <a:lnTo>
                  <a:pt x="632" y="247"/>
                </a:lnTo>
                <a:lnTo>
                  <a:pt x="631" y="248"/>
                </a:lnTo>
                <a:lnTo>
                  <a:pt x="630" y="249"/>
                </a:lnTo>
                <a:lnTo>
                  <a:pt x="628" y="250"/>
                </a:lnTo>
                <a:lnTo>
                  <a:pt x="627" y="250"/>
                </a:lnTo>
                <a:lnTo>
                  <a:pt x="626" y="250"/>
                </a:lnTo>
                <a:close/>
                <a:moveTo>
                  <a:pt x="679" y="465"/>
                </a:moveTo>
                <a:cubicBezTo>
                  <a:pt x="675" y="473"/>
                  <a:pt x="669" y="481"/>
                  <a:pt x="664" y="483"/>
                </a:cubicBezTo>
                <a:cubicBezTo>
                  <a:pt x="670" y="471"/>
                  <a:pt x="672" y="470"/>
                  <a:pt x="679" y="465"/>
                </a:cubicBezTo>
                <a:close/>
                <a:moveTo>
                  <a:pt x="463" y="447"/>
                </a:moveTo>
                <a:cubicBezTo>
                  <a:pt x="469" y="436"/>
                  <a:pt x="472" y="435"/>
                  <a:pt x="479" y="432"/>
                </a:cubicBezTo>
                <a:lnTo>
                  <a:pt x="477" y="433"/>
                </a:lnTo>
                <a:lnTo>
                  <a:pt x="476" y="434"/>
                </a:lnTo>
                <a:lnTo>
                  <a:pt x="475" y="436"/>
                </a:lnTo>
                <a:lnTo>
                  <a:pt x="474" y="437"/>
                </a:lnTo>
                <a:cubicBezTo>
                  <a:pt x="471" y="440"/>
                  <a:pt x="467" y="445"/>
                  <a:pt x="465" y="447"/>
                </a:cubicBezTo>
                <a:lnTo>
                  <a:pt x="463" y="447"/>
                </a:lnTo>
                <a:close/>
                <a:moveTo>
                  <a:pt x="1159" y="152"/>
                </a:moveTo>
                <a:lnTo>
                  <a:pt x="1159" y="152"/>
                </a:lnTo>
                <a:cubicBezTo>
                  <a:pt x="1155" y="153"/>
                  <a:pt x="1150" y="154"/>
                  <a:pt x="1146" y="156"/>
                </a:cubicBezTo>
                <a:cubicBezTo>
                  <a:pt x="1143" y="157"/>
                  <a:pt x="1137" y="159"/>
                  <a:pt x="1135" y="159"/>
                </a:cubicBezTo>
                <a:cubicBezTo>
                  <a:pt x="1142" y="154"/>
                  <a:pt x="1150" y="152"/>
                  <a:pt x="1156" y="152"/>
                </a:cubicBezTo>
                <a:lnTo>
                  <a:pt x="1157" y="152"/>
                </a:lnTo>
                <a:lnTo>
                  <a:pt x="1158" y="152"/>
                </a:lnTo>
                <a:lnTo>
                  <a:pt x="1159" y="152"/>
                </a:lnTo>
                <a:lnTo>
                  <a:pt x="1159" y="151"/>
                </a:lnTo>
                <a:lnTo>
                  <a:pt x="1159" y="149"/>
                </a:lnTo>
                <a:lnTo>
                  <a:pt x="1160" y="148"/>
                </a:lnTo>
                <a:cubicBezTo>
                  <a:pt x="1167" y="145"/>
                  <a:pt x="1176" y="143"/>
                  <a:pt x="1181" y="142"/>
                </a:cubicBezTo>
                <a:cubicBezTo>
                  <a:pt x="1174" y="146"/>
                  <a:pt x="1164" y="150"/>
                  <a:pt x="1159" y="152"/>
                </a:cubicBezTo>
                <a:close/>
                <a:moveTo>
                  <a:pt x="741" y="100"/>
                </a:moveTo>
                <a:lnTo>
                  <a:pt x="740" y="101"/>
                </a:lnTo>
                <a:lnTo>
                  <a:pt x="739" y="101"/>
                </a:lnTo>
                <a:cubicBezTo>
                  <a:pt x="736" y="105"/>
                  <a:pt x="729" y="108"/>
                  <a:pt x="725" y="108"/>
                </a:cubicBezTo>
                <a:lnTo>
                  <a:pt x="727" y="106"/>
                </a:lnTo>
                <a:lnTo>
                  <a:pt x="728" y="104"/>
                </a:lnTo>
                <a:lnTo>
                  <a:pt x="729" y="103"/>
                </a:lnTo>
                <a:cubicBezTo>
                  <a:pt x="733" y="102"/>
                  <a:pt x="739" y="100"/>
                  <a:pt x="741" y="100"/>
                </a:cubicBezTo>
                <a:close/>
                <a:moveTo>
                  <a:pt x="341" y="796"/>
                </a:moveTo>
                <a:cubicBezTo>
                  <a:pt x="340" y="806"/>
                  <a:pt x="329" y="810"/>
                  <a:pt x="326" y="810"/>
                </a:cubicBezTo>
                <a:lnTo>
                  <a:pt x="326" y="809"/>
                </a:lnTo>
                <a:lnTo>
                  <a:pt x="326" y="807"/>
                </a:lnTo>
                <a:lnTo>
                  <a:pt x="327" y="806"/>
                </a:lnTo>
                <a:lnTo>
                  <a:pt x="328" y="805"/>
                </a:lnTo>
                <a:lnTo>
                  <a:pt x="329" y="805"/>
                </a:lnTo>
                <a:lnTo>
                  <a:pt x="330" y="804"/>
                </a:lnTo>
                <a:cubicBezTo>
                  <a:pt x="333" y="801"/>
                  <a:pt x="339" y="797"/>
                  <a:pt x="341" y="796"/>
                </a:cubicBezTo>
                <a:close/>
                <a:moveTo>
                  <a:pt x="326" y="810"/>
                </a:moveTo>
                <a:lnTo>
                  <a:pt x="325" y="810"/>
                </a:lnTo>
                <a:lnTo>
                  <a:pt x="326" y="811"/>
                </a:lnTo>
                <a:lnTo>
                  <a:pt x="326" y="810"/>
                </a:lnTo>
                <a:close/>
                <a:moveTo>
                  <a:pt x="490" y="321"/>
                </a:moveTo>
                <a:lnTo>
                  <a:pt x="491" y="320"/>
                </a:lnTo>
                <a:lnTo>
                  <a:pt x="491" y="319"/>
                </a:lnTo>
                <a:lnTo>
                  <a:pt x="490" y="320"/>
                </a:lnTo>
                <a:lnTo>
                  <a:pt x="489" y="321"/>
                </a:lnTo>
                <a:lnTo>
                  <a:pt x="490" y="321"/>
                </a:lnTo>
                <a:close/>
                <a:moveTo>
                  <a:pt x="491" y="319"/>
                </a:moveTo>
                <a:cubicBezTo>
                  <a:pt x="492" y="314"/>
                  <a:pt x="498" y="310"/>
                  <a:pt x="504" y="306"/>
                </a:cubicBezTo>
                <a:cubicBezTo>
                  <a:pt x="502" y="313"/>
                  <a:pt x="495" y="317"/>
                  <a:pt x="493" y="318"/>
                </a:cubicBezTo>
                <a:lnTo>
                  <a:pt x="491" y="319"/>
                </a:lnTo>
                <a:lnTo>
                  <a:pt x="491" y="319"/>
                </a:lnTo>
                <a:close/>
                <a:moveTo>
                  <a:pt x="870" y="79"/>
                </a:moveTo>
                <a:lnTo>
                  <a:pt x="869" y="81"/>
                </a:lnTo>
                <a:lnTo>
                  <a:pt x="869" y="82"/>
                </a:lnTo>
                <a:lnTo>
                  <a:pt x="868" y="84"/>
                </a:lnTo>
                <a:lnTo>
                  <a:pt x="867" y="84"/>
                </a:lnTo>
                <a:lnTo>
                  <a:pt x="865" y="85"/>
                </a:lnTo>
                <a:lnTo>
                  <a:pt x="864" y="85"/>
                </a:lnTo>
                <a:lnTo>
                  <a:pt x="863" y="85"/>
                </a:lnTo>
                <a:lnTo>
                  <a:pt x="861" y="85"/>
                </a:lnTo>
                <a:lnTo>
                  <a:pt x="860" y="85"/>
                </a:lnTo>
                <a:lnTo>
                  <a:pt x="860" y="82"/>
                </a:lnTo>
                <a:lnTo>
                  <a:pt x="861" y="81"/>
                </a:lnTo>
                <a:lnTo>
                  <a:pt x="863" y="81"/>
                </a:lnTo>
                <a:lnTo>
                  <a:pt x="864" y="80"/>
                </a:lnTo>
                <a:lnTo>
                  <a:pt x="865" y="80"/>
                </a:lnTo>
                <a:lnTo>
                  <a:pt x="866" y="80"/>
                </a:lnTo>
                <a:lnTo>
                  <a:pt x="867" y="80"/>
                </a:lnTo>
                <a:lnTo>
                  <a:pt x="869" y="79"/>
                </a:lnTo>
                <a:lnTo>
                  <a:pt x="870" y="79"/>
                </a:lnTo>
                <a:close/>
                <a:moveTo>
                  <a:pt x="506" y="612"/>
                </a:moveTo>
                <a:cubicBezTo>
                  <a:pt x="505" y="617"/>
                  <a:pt x="500" y="621"/>
                  <a:pt x="499" y="622"/>
                </a:cubicBezTo>
                <a:lnTo>
                  <a:pt x="498" y="623"/>
                </a:lnTo>
                <a:lnTo>
                  <a:pt x="497" y="624"/>
                </a:lnTo>
                <a:lnTo>
                  <a:pt x="496" y="625"/>
                </a:lnTo>
                <a:lnTo>
                  <a:pt x="495" y="626"/>
                </a:lnTo>
                <a:lnTo>
                  <a:pt x="495" y="627"/>
                </a:lnTo>
                <a:cubicBezTo>
                  <a:pt x="494" y="619"/>
                  <a:pt x="498" y="617"/>
                  <a:pt x="506" y="612"/>
                </a:cubicBezTo>
                <a:close/>
                <a:moveTo>
                  <a:pt x="1068" y="185"/>
                </a:moveTo>
                <a:lnTo>
                  <a:pt x="1067" y="186"/>
                </a:lnTo>
                <a:lnTo>
                  <a:pt x="1066" y="187"/>
                </a:lnTo>
                <a:lnTo>
                  <a:pt x="1065" y="188"/>
                </a:lnTo>
                <a:cubicBezTo>
                  <a:pt x="1063" y="190"/>
                  <a:pt x="1058" y="190"/>
                  <a:pt x="1058" y="190"/>
                </a:cubicBezTo>
                <a:lnTo>
                  <a:pt x="1059" y="189"/>
                </a:lnTo>
                <a:lnTo>
                  <a:pt x="1061" y="188"/>
                </a:lnTo>
                <a:lnTo>
                  <a:pt x="1062" y="187"/>
                </a:lnTo>
                <a:lnTo>
                  <a:pt x="1068" y="185"/>
                </a:lnTo>
                <a:close/>
                <a:moveTo>
                  <a:pt x="1183" y="128"/>
                </a:moveTo>
                <a:cubicBezTo>
                  <a:pt x="1178" y="134"/>
                  <a:pt x="1171" y="135"/>
                  <a:pt x="1165" y="134"/>
                </a:cubicBezTo>
                <a:cubicBezTo>
                  <a:pt x="1170" y="133"/>
                  <a:pt x="1175" y="131"/>
                  <a:pt x="1177" y="131"/>
                </a:cubicBezTo>
                <a:cubicBezTo>
                  <a:pt x="1179" y="130"/>
                  <a:pt x="1183" y="129"/>
                  <a:pt x="1183" y="128"/>
                </a:cubicBezTo>
                <a:close/>
                <a:moveTo>
                  <a:pt x="336" y="816"/>
                </a:moveTo>
                <a:cubicBezTo>
                  <a:pt x="335" y="822"/>
                  <a:pt x="332" y="820"/>
                  <a:pt x="332" y="822"/>
                </a:cubicBezTo>
                <a:lnTo>
                  <a:pt x="331" y="823"/>
                </a:lnTo>
                <a:lnTo>
                  <a:pt x="330" y="824"/>
                </a:lnTo>
                <a:lnTo>
                  <a:pt x="328" y="825"/>
                </a:lnTo>
                <a:lnTo>
                  <a:pt x="327" y="826"/>
                </a:lnTo>
                <a:lnTo>
                  <a:pt x="325" y="828"/>
                </a:lnTo>
                <a:cubicBezTo>
                  <a:pt x="327" y="819"/>
                  <a:pt x="333" y="817"/>
                  <a:pt x="336" y="816"/>
                </a:cubicBezTo>
                <a:close/>
                <a:moveTo>
                  <a:pt x="1109" y="169"/>
                </a:moveTo>
                <a:lnTo>
                  <a:pt x="1109" y="169"/>
                </a:lnTo>
                <a:lnTo>
                  <a:pt x="1115" y="166"/>
                </a:lnTo>
                <a:lnTo>
                  <a:pt x="1117" y="166"/>
                </a:lnTo>
                <a:lnTo>
                  <a:pt x="1117" y="165"/>
                </a:lnTo>
                <a:lnTo>
                  <a:pt x="1116" y="166"/>
                </a:lnTo>
                <a:lnTo>
                  <a:pt x="1115" y="167"/>
                </a:lnTo>
                <a:lnTo>
                  <a:pt x="1114" y="168"/>
                </a:lnTo>
                <a:lnTo>
                  <a:pt x="1113" y="168"/>
                </a:lnTo>
                <a:lnTo>
                  <a:pt x="1112" y="169"/>
                </a:lnTo>
                <a:lnTo>
                  <a:pt x="1111" y="169"/>
                </a:lnTo>
                <a:lnTo>
                  <a:pt x="1109" y="169"/>
                </a:lnTo>
                <a:lnTo>
                  <a:pt x="1109" y="171"/>
                </a:lnTo>
                <a:lnTo>
                  <a:pt x="1107" y="172"/>
                </a:lnTo>
                <a:cubicBezTo>
                  <a:pt x="1100" y="175"/>
                  <a:pt x="1094" y="176"/>
                  <a:pt x="1091" y="176"/>
                </a:cubicBezTo>
                <a:lnTo>
                  <a:pt x="1092" y="176"/>
                </a:lnTo>
                <a:cubicBezTo>
                  <a:pt x="1098" y="172"/>
                  <a:pt x="1105" y="170"/>
                  <a:pt x="1109" y="169"/>
                </a:cubicBezTo>
                <a:close/>
                <a:moveTo>
                  <a:pt x="1091" y="176"/>
                </a:moveTo>
                <a:lnTo>
                  <a:pt x="1090" y="176"/>
                </a:lnTo>
                <a:lnTo>
                  <a:pt x="1089" y="177"/>
                </a:lnTo>
                <a:lnTo>
                  <a:pt x="1090" y="178"/>
                </a:lnTo>
                <a:lnTo>
                  <a:pt x="1091" y="176"/>
                </a:lnTo>
                <a:close/>
                <a:moveTo>
                  <a:pt x="1188" y="142"/>
                </a:moveTo>
                <a:lnTo>
                  <a:pt x="1189" y="141"/>
                </a:lnTo>
                <a:lnTo>
                  <a:pt x="1190" y="141"/>
                </a:lnTo>
                <a:lnTo>
                  <a:pt x="1191" y="140"/>
                </a:lnTo>
                <a:lnTo>
                  <a:pt x="1192" y="141"/>
                </a:lnTo>
                <a:lnTo>
                  <a:pt x="1193" y="141"/>
                </a:lnTo>
                <a:lnTo>
                  <a:pt x="1194" y="142"/>
                </a:lnTo>
                <a:lnTo>
                  <a:pt x="1196" y="144"/>
                </a:lnTo>
                <a:lnTo>
                  <a:pt x="1194" y="144"/>
                </a:lnTo>
                <a:lnTo>
                  <a:pt x="1193" y="144"/>
                </a:lnTo>
                <a:lnTo>
                  <a:pt x="1192" y="144"/>
                </a:lnTo>
                <a:lnTo>
                  <a:pt x="1191" y="144"/>
                </a:lnTo>
                <a:lnTo>
                  <a:pt x="1190" y="144"/>
                </a:lnTo>
                <a:lnTo>
                  <a:pt x="1189" y="143"/>
                </a:lnTo>
                <a:lnTo>
                  <a:pt x="1188" y="142"/>
                </a:lnTo>
                <a:close/>
                <a:moveTo>
                  <a:pt x="613" y="202"/>
                </a:moveTo>
                <a:lnTo>
                  <a:pt x="613" y="202"/>
                </a:lnTo>
                <a:lnTo>
                  <a:pt x="613" y="203"/>
                </a:lnTo>
                <a:lnTo>
                  <a:pt x="613" y="202"/>
                </a:lnTo>
                <a:close/>
                <a:moveTo>
                  <a:pt x="613" y="202"/>
                </a:moveTo>
                <a:lnTo>
                  <a:pt x="612" y="202"/>
                </a:lnTo>
                <a:lnTo>
                  <a:pt x="610" y="203"/>
                </a:lnTo>
                <a:lnTo>
                  <a:pt x="609" y="205"/>
                </a:lnTo>
                <a:lnTo>
                  <a:pt x="608" y="206"/>
                </a:lnTo>
                <a:lnTo>
                  <a:pt x="607" y="208"/>
                </a:lnTo>
                <a:lnTo>
                  <a:pt x="606" y="209"/>
                </a:lnTo>
                <a:lnTo>
                  <a:pt x="605" y="209"/>
                </a:lnTo>
                <a:lnTo>
                  <a:pt x="604" y="210"/>
                </a:lnTo>
                <a:lnTo>
                  <a:pt x="602" y="209"/>
                </a:lnTo>
                <a:lnTo>
                  <a:pt x="601" y="207"/>
                </a:lnTo>
                <a:lnTo>
                  <a:pt x="613" y="199"/>
                </a:lnTo>
                <a:lnTo>
                  <a:pt x="613" y="202"/>
                </a:lnTo>
                <a:close/>
                <a:moveTo>
                  <a:pt x="601" y="207"/>
                </a:moveTo>
                <a:lnTo>
                  <a:pt x="600" y="207"/>
                </a:lnTo>
                <a:lnTo>
                  <a:pt x="600" y="208"/>
                </a:lnTo>
                <a:lnTo>
                  <a:pt x="601" y="207"/>
                </a:lnTo>
                <a:close/>
                <a:moveTo>
                  <a:pt x="457" y="503"/>
                </a:moveTo>
                <a:lnTo>
                  <a:pt x="458" y="501"/>
                </a:lnTo>
                <a:lnTo>
                  <a:pt x="459" y="500"/>
                </a:lnTo>
                <a:lnTo>
                  <a:pt x="460" y="499"/>
                </a:lnTo>
                <a:cubicBezTo>
                  <a:pt x="462" y="496"/>
                  <a:pt x="464" y="493"/>
                  <a:pt x="465" y="493"/>
                </a:cubicBezTo>
                <a:lnTo>
                  <a:pt x="465" y="495"/>
                </a:lnTo>
                <a:lnTo>
                  <a:pt x="465" y="497"/>
                </a:lnTo>
                <a:lnTo>
                  <a:pt x="465" y="498"/>
                </a:lnTo>
                <a:lnTo>
                  <a:pt x="464" y="499"/>
                </a:lnTo>
                <a:lnTo>
                  <a:pt x="463" y="500"/>
                </a:lnTo>
                <a:lnTo>
                  <a:pt x="462" y="501"/>
                </a:lnTo>
                <a:lnTo>
                  <a:pt x="460" y="502"/>
                </a:lnTo>
                <a:lnTo>
                  <a:pt x="459" y="502"/>
                </a:lnTo>
                <a:lnTo>
                  <a:pt x="457" y="503"/>
                </a:lnTo>
                <a:close/>
                <a:moveTo>
                  <a:pt x="978" y="219"/>
                </a:moveTo>
                <a:lnTo>
                  <a:pt x="978" y="216"/>
                </a:lnTo>
                <a:lnTo>
                  <a:pt x="979" y="214"/>
                </a:lnTo>
                <a:lnTo>
                  <a:pt x="980" y="213"/>
                </a:lnTo>
                <a:lnTo>
                  <a:pt x="981" y="212"/>
                </a:lnTo>
                <a:lnTo>
                  <a:pt x="983" y="212"/>
                </a:lnTo>
                <a:lnTo>
                  <a:pt x="985" y="212"/>
                </a:lnTo>
                <a:lnTo>
                  <a:pt x="985" y="213"/>
                </a:lnTo>
                <a:lnTo>
                  <a:pt x="984" y="215"/>
                </a:lnTo>
                <a:lnTo>
                  <a:pt x="983" y="216"/>
                </a:lnTo>
                <a:lnTo>
                  <a:pt x="982" y="217"/>
                </a:lnTo>
                <a:lnTo>
                  <a:pt x="980" y="218"/>
                </a:lnTo>
                <a:lnTo>
                  <a:pt x="978" y="219"/>
                </a:lnTo>
                <a:close/>
                <a:moveTo>
                  <a:pt x="105" y="837"/>
                </a:moveTo>
                <a:lnTo>
                  <a:pt x="104" y="838"/>
                </a:lnTo>
                <a:lnTo>
                  <a:pt x="103" y="838"/>
                </a:lnTo>
                <a:lnTo>
                  <a:pt x="101" y="838"/>
                </a:lnTo>
                <a:lnTo>
                  <a:pt x="100" y="837"/>
                </a:lnTo>
                <a:lnTo>
                  <a:pt x="98" y="836"/>
                </a:lnTo>
                <a:lnTo>
                  <a:pt x="100" y="836"/>
                </a:lnTo>
                <a:lnTo>
                  <a:pt x="101" y="836"/>
                </a:lnTo>
                <a:lnTo>
                  <a:pt x="103" y="835"/>
                </a:lnTo>
                <a:lnTo>
                  <a:pt x="104" y="835"/>
                </a:lnTo>
                <a:lnTo>
                  <a:pt x="105" y="835"/>
                </a:lnTo>
                <a:lnTo>
                  <a:pt x="105" y="837"/>
                </a:lnTo>
                <a:close/>
                <a:moveTo>
                  <a:pt x="513" y="291"/>
                </a:moveTo>
                <a:lnTo>
                  <a:pt x="513" y="293"/>
                </a:lnTo>
                <a:lnTo>
                  <a:pt x="513" y="294"/>
                </a:lnTo>
                <a:lnTo>
                  <a:pt x="512" y="296"/>
                </a:lnTo>
                <a:lnTo>
                  <a:pt x="511" y="297"/>
                </a:lnTo>
                <a:lnTo>
                  <a:pt x="510" y="298"/>
                </a:lnTo>
                <a:lnTo>
                  <a:pt x="508" y="298"/>
                </a:lnTo>
                <a:lnTo>
                  <a:pt x="506" y="299"/>
                </a:lnTo>
                <a:lnTo>
                  <a:pt x="504" y="299"/>
                </a:lnTo>
                <a:lnTo>
                  <a:pt x="513" y="291"/>
                </a:lnTo>
                <a:close/>
                <a:moveTo>
                  <a:pt x="779" y="81"/>
                </a:moveTo>
                <a:lnTo>
                  <a:pt x="780" y="79"/>
                </a:lnTo>
                <a:lnTo>
                  <a:pt x="780" y="77"/>
                </a:lnTo>
                <a:lnTo>
                  <a:pt x="781" y="76"/>
                </a:lnTo>
                <a:lnTo>
                  <a:pt x="783" y="75"/>
                </a:lnTo>
                <a:lnTo>
                  <a:pt x="785" y="75"/>
                </a:lnTo>
                <a:lnTo>
                  <a:pt x="786" y="74"/>
                </a:lnTo>
                <a:lnTo>
                  <a:pt x="787" y="74"/>
                </a:lnTo>
                <a:lnTo>
                  <a:pt x="788" y="74"/>
                </a:lnTo>
                <a:lnTo>
                  <a:pt x="790" y="74"/>
                </a:lnTo>
                <a:lnTo>
                  <a:pt x="792" y="75"/>
                </a:lnTo>
                <a:lnTo>
                  <a:pt x="793" y="75"/>
                </a:lnTo>
                <a:lnTo>
                  <a:pt x="794" y="75"/>
                </a:lnTo>
                <a:lnTo>
                  <a:pt x="795" y="75"/>
                </a:lnTo>
                <a:cubicBezTo>
                  <a:pt x="792" y="76"/>
                  <a:pt x="788" y="78"/>
                  <a:pt x="787" y="78"/>
                </a:cubicBezTo>
                <a:cubicBezTo>
                  <a:pt x="784" y="79"/>
                  <a:pt x="780" y="81"/>
                  <a:pt x="779" y="81"/>
                </a:cubicBezTo>
                <a:close/>
                <a:moveTo>
                  <a:pt x="920" y="266"/>
                </a:moveTo>
                <a:cubicBezTo>
                  <a:pt x="919" y="268"/>
                  <a:pt x="915" y="270"/>
                  <a:pt x="914" y="270"/>
                </a:cubicBezTo>
                <a:lnTo>
                  <a:pt x="913" y="271"/>
                </a:lnTo>
                <a:lnTo>
                  <a:pt x="911" y="273"/>
                </a:lnTo>
                <a:lnTo>
                  <a:pt x="912" y="271"/>
                </a:lnTo>
                <a:lnTo>
                  <a:pt x="913" y="269"/>
                </a:lnTo>
                <a:lnTo>
                  <a:pt x="914" y="268"/>
                </a:lnTo>
                <a:lnTo>
                  <a:pt x="915" y="267"/>
                </a:lnTo>
                <a:lnTo>
                  <a:pt x="916" y="266"/>
                </a:lnTo>
                <a:lnTo>
                  <a:pt x="917" y="266"/>
                </a:lnTo>
                <a:lnTo>
                  <a:pt x="918" y="265"/>
                </a:lnTo>
                <a:lnTo>
                  <a:pt x="920" y="266"/>
                </a:lnTo>
                <a:close/>
                <a:moveTo>
                  <a:pt x="622" y="572"/>
                </a:moveTo>
                <a:lnTo>
                  <a:pt x="622" y="573"/>
                </a:lnTo>
                <a:lnTo>
                  <a:pt x="623" y="574"/>
                </a:lnTo>
                <a:lnTo>
                  <a:pt x="623" y="575"/>
                </a:lnTo>
                <a:lnTo>
                  <a:pt x="624" y="576"/>
                </a:lnTo>
                <a:lnTo>
                  <a:pt x="623" y="577"/>
                </a:lnTo>
                <a:lnTo>
                  <a:pt x="623" y="578"/>
                </a:lnTo>
                <a:lnTo>
                  <a:pt x="622" y="580"/>
                </a:lnTo>
                <a:lnTo>
                  <a:pt x="621" y="581"/>
                </a:lnTo>
                <a:lnTo>
                  <a:pt x="620" y="582"/>
                </a:lnTo>
                <a:lnTo>
                  <a:pt x="618" y="583"/>
                </a:lnTo>
                <a:lnTo>
                  <a:pt x="617" y="585"/>
                </a:lnTo>
                <a:lnTo>
                  <a:pt x="617" y="585"/>
                </a:lnTo>
                <a:lnTo>
                  <a:pt x="617" y="581"/>
                </a:lnTo>
                <a:lnTo>
                  <a:pt x="617" y="580"/>
                </a:lnTo>
                <a:lnTo>
                  <a:pt x="618" y="579"/>
                </a:lnTo>
                <a:lnTo>
                  <a:pt x="619" y="578"/>
                </a:lnTo>
                <a:lnTo>
                  <a:pt x="620" y="577"/>
                </a:lnTo>
                <a:lnTo>
                  <a:pt x="621" y="576"/>
                </a:lnTo>
                <a:lnTo>
                  <a:pt x="621" y="575"/>
                </a:lnTo>
                <a:lnTo>
                  <a:pt x="622" y="574"/>
                </a:lnTo>
                <a:lnTo>
                  <a:pt x="622" y="573"/>
                </a:lnTo>
                <a:lnTo>
                  <a:pt x="622" y="572"/>
                </a:lnTo>
                <a:close/>
                <a:moveTo>
                  <a:pt x="617" y="585"/>
                </a:moveTo>
                <a:lnTo>
                  <a:pt x="616" y="586"/>
                </a:lnTo>
                <a:lnTo>
                  <a:pt x="617" y="586"/>
                </a:lnTo>
                <a:lnTo>
                  <a:pt x="617" y="585"/>
                </a:lnTo>
                <a:close/>
                <a:moveTo>
                  <a:pt x="355" y="831"/>
                </a:moveTo>
                <a:lnTo>
                  <a:pt x="354" y="833"/>
                </a:lnTo>
                <a:lnTo>
                  <a:pt x="354" y="834"/>
                </a:lnTo>
                <a:lnTo>
                  <a:pt x="353" y="834"/>
                </a:lnTo>
                <a:lnTo>
                  <a:pt x="354" y="834"/>
                </a:lnTo>
                <a:lnTo>
                  <a:pt x="354" y="833"/>
                </a:lnTo>
                <a:lnTo>
                  <a:pt x="355" y="831"/>
                </a:lnTo>
                <a:close/>
                <a:moveTo>
                  <a:pt x="353" y="834"/>
                </a:moveTo>
                <a:lnTo>
                  <a:pt x="353" y="835"/>
                </a:lnTo>
                <a:lnTo>
                  <a:pt x="352" y="836"/>
                </a:lnTo>
                <a:lnTo>
                  <a:pt x="351" y="837"/>
                </a:lnTo>
                <a:lnTo>
                  <a:pt x="349" y="838"/>
                </a:lnTo>
                <a:lnTo>
                  <a:pt x="348" y="838"/>
                </a:lnTo>
                <a:lnTo>
                  <a:pt x="346" y="838"/>
                </a:lnTo>
                <a:lnTo>
                  <a:pt x="347" y="836"/>
                </a:lnTo>
                <a:lnTo>
                  <a:pt x="348" y="836"/>
                </a:lnTo>
                <a:lnTo>
                  <a:pt x="349" y="836"/>
                </a:lnTo>
                <a:lnTo>
                  <a:pt x="351" y="835"/>
                </a:lnTo>
                <a:lnTo>
                  <a:pt x="352" y="835"/>
                </a:lnTo>
                <a:lnTo>
                  <a:pt x="353" y="834"/>
                </a:lnTo>
                <a:close/>
                <a:moveTo>
                  <a:pt x="854" y="110"/>
                </a:moveTo>
                <a:lnTo>
                  <a:pt x="857" y="112"/>
                </a:lnTo>
                <a:lnTo>
                  <a:pt x="855" y="114"/>
                </a:lnTo>
                <a:lnTo>
                  <a:pt x="854" y="114"/>
                </a:lnTo>
                <a:lnTo>
                  <a:pt x="852" y="112"/>
                </a:lnTo>
                <a:lnTo>
                  <a:pt x="853" y="111"/>
                </a:lnTo>
                <a:lnTo>
                  <a:pt x="854" y="110"/>
                </a:lnTo>
                <a:close/>
                <a:moveTo>
                  <a:pt x="1105" y="157"/>
                </a:moveTo>
                <a:lnTo>
                  <a:pt x="1104" y="159"/>
                </a:lnTo>
                <a:lnTo>
                  <a:pt x="1102" y="160"/>
                </a:lnTo>
                <a:lnTo>
                  <a:pt x="1101" y="161"/>
                </a:lnTo>
                <a:lnTo>
                  <a:pt x="1099" y="161"/>
                </a:lnTo>
                <a:lnTo>
                  <a:pt x="1099" y="159"/>
                </a:lnTo>
                <a:lnTo>
                  <a:pt x="1099" y="158"/>
                </a:lnTo>
                <a:lnTo>
                  <a:pt x="1101" y="156"/>
                </a:lnTo>
                <a:lnTo>
                  <a:pt x="1102" y="155"/>
                </a:lnTo>
                <a:lnTo>
                  <a:pt x="1104" y="156"/>
                </a:lnTo>
                <a:lnTo>
                  <a:pt x="1105" y="157"/>
                </a:lnTo>
                <a:close/>
                <a:moveTo>
                  <a:pt x="1033" y="188"/>
                </a:moveTo>
                <a:cubicBezTo>
                  <a:pt x="1031" y="188"/>
                  <a:pt x="1027" y="189"/>
                  <a:pt x="1027" y="189"/>
                </a:cubicBezTo>
                <a:lnTo>
                  <a:pt x="1027" y="189"/>
                </a:lnTo>
                <a:lnTo>
                  <a:pt x="1032" y="186"/>
                </a:lnTo>
                <a:lnTo>
                  <a:pt x="1033" y="187"/>
                </a:lnTo>
                <a:lnTo>
                  <a:pt x="1033" y="188"/>
                </a:lnTo>
                <a:close/>
                <a:moveTo>
                  <a:pt x="315" y="823"/>
                </a:moveTo>
                <a:lnTo>
                  <a:pt x="315" y="824"/>
                </a:lnTo>
                <a:lnTo>
                  <a:pt x="315" y="825"/>
                </a:lnTo>
                <a:lnTo>
                  <a:pt x="315" y="827"/>
                </a:lnTo>
                <a:lnTo>
                  <a:pt x="316" y="828"/>
                </a:lnTo>
                <a:lnTo>
                  <a:pt x="316" y="829"/>
                </a:lnTo>
                <a:lnTo>
                  <a:pt x="315" y="830"/>
                </a:lnTo>
                <a:lnTo>
                  <a:pt x="313" y="832"/>
                </a:lnTo>
                <a:lnTo>
                  <a:pt x="311" y="830"/>
                </a:lnTo>
                <a:lnTo>
                  <a:pt x="311" y="828"/>
                </a:lnTo>
                <a:lnTo>
                  <a:pt x="312" y="827"/>
                </a:lnTo>
                <a:lnTo>
                  <a:pt x="314" y="824"/>
                </a:lnTo>
                <a:lnTo>
                  <a:pt x="315" y="823"/>
                </a:lnTo>
                <a:close/>
                <a:moveTo>
                  <a:pt x="483" y="693"/>
                </a:moveTo>
                <a:lnTo>
                  <a:pt x="483" y="693"/>
                </a:lnTo>
                <a:lnTo>
                  <a:pt x="484" y="693"/>
                </a:lnTo>
                <a:lnTo>
                  <a:pt x="483" y="693"/>
                </a:lnTo>
                <a:close/>
                <a:moveTo>
                  <a:pt x="483" y="693"/>
                </a:moveTo>
                <a:lnTo>
                  <a:pt x="482" y="694"/>
                </a:lnTo>
                <a:lnTo>
                  <a:pt x="482" y="695"/>
                </a:lnTo>
                <a:lnTo>
                  <a:pt x="481" y="696"/>
                </a:lnTo>
                <a:lnTo>
                  <a:pt x="480" y="697"/>
                </a:lnTo>
                <a:lnTo>
                  <a:pt x="479" y="698"/>
                </a:lnTo>
                <a:lnTo>
                  <a:pt x="478" y="700"/>
                </a:lnTo>
                <a:lnTo>
                  <a:pt x="477" y="701"/>
                </a:lnTo>
                <a:lnTo>
                  <a:pt x="477" y="699"/>
                </a:lnTo>
                <a:lnTo>
                  <a:pt x="478" y="697"/>
                </a:lnTo>
                <a:lnTo>
                  <a:pt x="478" y="695"/>
                </a:lnTo>
                <a:lnTo>
                  <a:pt x="480" y="694"/>
                </a:lnTo>
                <a:lnTo>
                  <a:pt x="481" y="693"/>
                </a:lnTo>
                <a:lnTo>
                  <a:pt x="482" y="693"/>
                </a:lnTo>
                <a:lnTo>
                  <a:pt x="483" y="693"/>
                </a:lnTo>
                <a:close/>
                <a:moveTo>
                  <a:pt x="1117" y="165"/>
                </a:moveTo>
                <a:lnTo>
                  <a:pt x="1118" y="165"/>
                </a:lnTo>
                <a:lnTo>
                  <a:pt x="1119" y="164"/>
                </a:lnTo>
                <a:lnTo>
                  <a:pt x="1120" y="162"/>
                </a:lnTo>
                <a:lnTo>
                  <a:pt x="1119" y="163"/>
                </a:lnTo>
                <a:lnTo>
                  <a:pt x="1118" y="164"/>
                </a:lnTo>
                <a:lnTo>
                  <a:pt x="1117" y="165"/>
                </a:lnTo>
                <a:lnTo>
                  <a:pt x="1117" y="165"/>
                </a:lnTo>
                <a:close/>
                <a:moveTo>
                  <a:pt x="757" y="93"/>
                </a:moveTo>
                <a:lnTo>
                  <a:pt x="757" y="93"/>
                </a:lnTo>
                <a:lnTo>
                  <a:pt x="757" y="93"/>
                </a:lnTo>
                <a:cubicBezTo>
                  <a:pt x="756" y="94"/>
                  <a:pt x="752" y="96"/>
                  <a:pt x="751" y="96"/>
                </a:cubicBezTo>
                <a:cubicBezTo>
                  <a:pt x="755" y="93"/>
                  <a:pt x="757" y="93"/>
                  <a:pt x="758" y="93"/>
                </a:cubicBezTo>
                <a:lnTo>
                  <a:pt x="758" y="92"/>
                </a:lnTo>
                <a:lnTo>
                  <a:pt x="759" y="91"/>
                </a:lnTo>
                <a:lnTo>
                  <a:pt x="760" y="90"/>
                </a:lnTo>
                <a:lnTo>
                  <a:pt x="761" y="90"/>
                </a:lnTo>
                <a:lnTo>
                  <a:pt x="763" y="89"/>
                </a:lnTo>
                <a:lnTo>
                  <a:pt x="763" y="91"/>
                </a:lnTo>
                <a:lnTo>
                  <a:pt x="762" y="92"/>
                </a:lnTo>
                <a:lnTo>
                  <a:pt x="761" y="93"/>
                </a:lnTo>
                <a:lnTo>
                  <a:pt x="760" y="93"/>
                </a:lnTo>
                <a:lnTo>
                  <a:pt x="757" y="93"/>
                </a:lnTo>
                <a:close/>
                <a:moveTo>
                  <a:pt x="768" y="134"/>
                </a:moveTo>
                <a:lnTo>
                  <a:pt x="767" y="133"/>
                </a:lnTo>
                <a:lnTo>
                  <a:pt x="766" y="131"/>
                </a:lnTo>
                <a:lnTo>
                  <a:pt x="766" y="130"/>
                </a:lnTo>
                <a:lnTo>
                  <a:pt x="766" y="129"/>
                </a:lnTo>
                <a:lnTo>
                  <a:pt x="765" y="128"/>
                </a:lnTo>
                <a:cubicBezTo>
                  <a:pt x="765" y="126"/>
                  <a:pt x="767" y="124"/>
                  <a:pt x="767" y="123"/>
                </a:cubicBezTo>
                <a:lnTo>
                  <a:pt x="767" y="124"/>
                </a:lnTo>
                <a:lnTo>
                  <a:pt x="767" y="125"/>
                </a:lnTo>
                <a:lnTo>
                  <a:pt x="768" y="126"/>
                </a:lnTo>
                <a:lnTo>
                  <a:pt x="768" y="127"/>
                </a:lnTo>
                <a:lnTo>
                  <a:pt x="768" y="128"/>
                </a:lnTo>
                <a:lnTo>
                  <a:pt x="767" y="129"/>
                </a:lnTo>
                <a:lnTo>
                  <a:pt x="767" y="130"/>
                </a:lnTo>
                <a:lnTo>
                  <a:pt x="767" y="132"/>
                </a:lnTo>
                <a:lnTo>
                  <a:pt x="767" y="133"/>
                </a:lnTo>
                <a:lnTo>
                  <a:pt x="768" y="134"/>
                </a:lnTo>
                <a:close/>
                <a:moveTo>
                  <a:pt x="1160" y="47"/>
                </a:moveTo>
                <a:cubicBezTo>
                  <a:pt x="1157" y="46"/>
                  <a:pt x="1153" y="46"/>
                  <a:pt x="1153" y="46"/>
                </a:cubicBezTo>
                <a:lnTo>
                  <a:pt x="1155" y="45"/>
                </a:lnTo>
                <a:lnTo>
                  <a:pt x="1156" y="45"/>
                </a:lnTo>
                <a:lnTo>
                  <a:pt x="1157" y="45"/>
                </a:lnTo>
                <a:lnTo>
                  <a:pt x="1157" y="45"/>
                </a:lnTo>
                <a:lnTo>
                  <a:pt x="1159" y="46"/>
                </a:lnTo>
                <a:lnTo>
                  <a:pt x="1160" y="47"/>
                </a:lnTo>
                <a:close/>
                <a:moveTo>
                  <a:pt x="596" y="210"/>
                </a:moveTo>
                <a:lnTo>
                  <a:pt x="596" y="209"/>
                </a:lnTo>
                <a:lnTo>
                  <a:pt x="596" y="207"/>
                </a:lnTo>
                <a:lnTo>
                  <a:pt x="596" y="206"/>
                </a:lnTo>
                <a:lnTo>
                  <a:pt x="596" y="205"/>
                </a:lnTo>
                <a:lnTo>
                  <a:pt x="596" y="204"/>
                </a:lnTo>
                <a:lnTo>
                  <a:pt x="597" y="203"/>
                </a:lnTo>
                <a:lnTo>
                  <a:pt x="598" y="202"/>
                </a:lnTo>
                <a:lnTo>
                  <a:pt x="599" y="201"/>
                </a:lnTo>
                <a:lnTo>
                  <a:pt x="601" y="200"/>
                </a:lnTo>
                <a:lnTo>
                  <a:pt x="601" y="200"/>
                </a:lnTo>
                <a:lnTo>
                  <a:pt x="601" y="200"/>
                </a:lnTo>
                <a:lnTo>
                  <a:pt x="601" y="201"/>
                </a:lnTo>
                <a:lnTo>
                  <a:pt x="601" y="203"/>
                </a:lnTo>
                <a:lnTo>
                  <a:pt x="601" y="204"/>
                </a:lnTo>
                <a:lnTo>
                  <a:pt x="600" y="205"/>
                </a:lnTo>
                <a:lnTo>
                  <a:pt x="600" y="206"/>
                </a:lnTo>
                <a:lnTo>
                  <a:pt x="600" y="207"/>
                </a:lnTo>
                <a:lnTo>
                  <a:pt x="600" y="208"/>
                </a:lnTo>
                <a:lnTo>
                  <a:pt x="600" y="207"/>
                </a:lnTo>
                <a:lnTo>
                  <a:pt x="599" y="208"/>
                </a:lnTo>
                <a:lnTo>
                  <a:pt x="597" y="209"/>
                </a:lnTo>
                <a:lnTo>
                  <a:pt x="596" y="210"/>
                </a:lnTo>
                <a:close/>
                <a:moveTo>
                  <a:pt x="601" y="200"/>
                </a:moveTo>
                <a:lnTo>
                  <a:pt x="602" y="199"/>
                </a:lnTo>
                <a:lnTo>
                  <a:pt x="601" y="198"/>
                </a:lnTo>
                <a:lnTo>
                  <a:pt x="601" y="199"/>
                </a:lnTo>
                <a:lnTo>
                  <a:pt x="601" y="200"/>
                </a:lnTo>
                <a:close/>
                <a:moveTo>
                  <a:pt x="12" y="743"/>
                </a:moveTo>
                <a:lnTo>
                  <a:pt x="10" y="745"/>
                </a:lnTo>
                <a:lnTo>
                  <a:pt x="9" y="747"/>
                </a:lnTo>
                <a:lnTo>
                  <a:pt x="8" y="747"/>
                </a:lnTo>
                <a:lnTo>
                  <a:pt x="6" y="746"/>
                </a:lnTo>
                <a:lnTo>
                  <a:pt x="5" y="744"/>
                </a:lnTo>
                <a:lnTo>
                  <a:pt x="6" y="742"/>
                </a:lnTo>
                <a:lnTo>
                  <a:pt x="8" y="740"/>
                </a:lnTo>
                <a:lnTo>
                  <a:pt x="9" y="740"/>
                </a:lnTo>
                <a:lnTo>
                  <a:pt x="10" y="742"/>
                </a:lnTo>
                <a:lnTo>
                  <a:pt x="12" y="743"/>
                </a:lnTo>
                <a:close/>
                <a:moveTo>
                  <a:pt x="355" y="831"/>
                </a:moveTo>
                <a:cubicBezTo>
                  <a:pt x="358" y="830"/>
                  <a:pt x="363" y="828"/>
                  <a:pt x="367" y="827"/>
                </a:cubicBezTo>
                <a:cubicBezTo>
                  <a:pt x="362" y="831"/>
                  <a:pt x="360" y="831"/>
                  <a:pt x="359" y="831"/>
                </a:cubicBezTo>
                <a:lnTo>
                  <a:pt x="358" y="831"/>
                </a:lnTo>
                <a:lnTo>
                  <a:pt x="356" y="831"/>
                </a:lnTo>
                <a:lnTo>
                  <a:pt x="355" y="831"/>
                </a:lnTo>
                <a:close/>
                <a:moveTo>
                  <a:pt x="1123" y="148"/>
                </a:moveTo>
                <a:lnTo>
                  <a:pt x="1124" y="147"/>
                </a:lnTo>
                <a:lnTo>
                  <a:pt x="1125" y="147"/>
                </a:lnTo>
                <a:lnTo>
                  <a:pt x="1126" y="146"/>
                </a:lnTo>
                <a:lnTo>
                  <a:pt x="1127" y="147"/>
                </a:lnTo>
                <a:lnTo>
                  <a:pt x="1129" y="147"/>
                </a:lnTo>
                <a:lnTo>
                  <a:pt x="1128" y="148"/>
                </a:lnTo>
                <a:lnTo>
                  <a:pt x="1126" y="149"/>
                </a:lnTo>
                <a:lnTo>
                  <a:pt x="1125" y="150"/>
                </a:lnTo>
                <a:lnTo>
                  <a:pt x="1124" y="150"/>
                </a:lnTo>
                <a:lnTo>
                  <a:pt x="1123" y="148"/>
                </a:lnTo>
                <a:close/>
                <a:moveTo>
                  <a:pt x="779" y="81"/>
                </a:moveTo>
                <a:lnTo>
                  <a:pt x="778" y="82"/>
                </a:lnTo>
                <a:lnTo>
                  <a:pt x="777" y="82"/>
                </a:lnTo>
                <a:lnTo>
                  <a:pt x="774" y="84"/>
                </a:lnTo>
                <a:lnTo>
                  <a:pt x="773" y="85"/>
                </a:lnTo>
                <a:lnTo>
                  <a:pt x="772" y="85"/>
                </a:lnTo>
                <a:lnTo>
                  <a:pt x="773" y="83"/>
                </a:lnTo>
                <a:lnTo>
                  <a:pt x="774" y="82"/>
                </a:lnTo>
                <a:lnTo>
                  <a:pt x="775" y="82"/>
                </a:lnTo>
                <a:lnTo>
                  <a:pt x="777" y="81"/>
                </a:lnTo>
                <a:lnTo>
                  <a:pt x="779" y="81"/>
                </a:lnTo>
                <a:close/>
                <a:moveTo>
                  <a:pt x="839" y="75"/>
                </a:moveTo>
                <a:lnTo>
                  <a:pt x="840" y="74"/>
                </a:lnTo>
                <a:lnTo>
                  <a:pt x="841" y="74"/>
                </a:lnTo>
                <a:lnTo>
                  <a:pt x="842" y="73"/>
                </a:lnTo>
                <a:lnTo>
                  <a:pt x="844" y="73"/>
                </a:lnTo>
                <a:lnTo>
                  <a:pt x="845" y="74"/>
                </a:lnTo>
                <a:lnTo>
                  <a:pt x="846" y="74"/>
                </a:lnTo>
                <a:lnTo>
                  <a:pt x="845" y="75"/>
                </a:lnTo>
                <a:lnTo>
                  <a:pt x="844" y="76"/>
                </a:lnTo>
                <a:lnTo>
                  <a:pt x="843" y="77"/>
                </a:lnTo>
                <a:lnTo>
                  <a:pt x="842" y="77"/>
                </a:lnTo>
                <a:lnTo>
                  <a:pt x="841" y="77"/>
                </a:lnTo>
                <a:lnTo>
                  <a:pt x="839" y="75"/>
                </a:lnTo>
                <a:close/>
                <a:moveTo>
                  <a:pt x="714" y="117"/>
                </a:moveTo>
                <a:lnTo>
                  <a:pt x="714" y="116"/>
                </a:lnTo>
                <a:lnTo>
                  <a:pt x="713" y="117"/>
                </a:lnTo>
                <a:lnTo>
                  <a:pt x="714" y="117"/>
                </a:lnTo>
                <a:close/>
                <a:moveTo>
                  <a:pt x="714" y="116"/>
                </a:moveTo>
                <a:lnTo>
                  <a:pt x="713" y="115"/>
                </a:lnTo>
                <a:lnTo>
                  <a:pt x="713" y="114"/>
                </a:lnTo>
                <a:lnTo>
                  <a:pt x="714" y="113"/>
                </a:lnTo>
                <a:lnTo>
                  <a:pt x="715" y="112"/>
                </a:lnTo>
                <a:lnTo>
                  <a:pt x="716" y="112"/>
                </a:lnTo>
                <a:lnTo>
                  <a:pt x="718" y="112"/>
                </a:lnTo>
                <a:lnTo>
                  <a:pt x="720" y="112"/>
                </a:lnTo>
                <a:lnTo>
                  <a:pt x="718" y="113"/>
                </a:lnTo>
                <a:lnTo>
                  <a:pt x="717" y="114"/>
                </a:lnTo>
                <a:lnTo>
                  <a:pt x="716" y="115"/>
                </a:lnTo>
                <a:lnTo>
                  <a:pt x="715" y="115"/>
                </a:lnTo>
                <a:lnTo>
                  <a:pt x="714" y="116"/>
                </a:lnTo>
                <a:lnTo>
                  <a:pt x="714" y="116"/>
                </a:lnTo>
                <a:close/>
                <a:moveTo>
                  <a:pt x="696" y="127"/>
                </a:moveTo>
                <a:lnTo>
                  <a:pt x="696" y="127"/>
                </a:lnTo>
                <a:lnTo>
                  <a:pt x="695" y="127"/>
                </a:lnTo>
                <a:lnTo>
                  <a:pt x="696" y="127"/>
                </a:lnTo>
                <a:close/>
                <a:moveTo>
                  <a:pt x="696" y="127"/>
                </a:moveTo>
                <a:lnTo>
                  <a:pt x="696" y="126"/>
                </a:lnTo>
                <a:lnTo>
                  <a:pt x="697" y="124"/>
                </a:lnTo>
                <a:lnTo>
                  <a:pt x="698" y="123"/>
                </a:lnTo>
                <a:lnTo>
                  <a:pt x="699" y="122"/>
                </a:lnTo>
                <a:lnTo>
                  <a:pt x="701" y="121"/>
                </a:lnTo>
                <a:lnTo>
                  <a:pt x="702" y="120"/>
                </a:lnTo>
                <a:lnTo>
                  <a:pt x="704" y="120"/>
                </a:lnTo>
                <a:lnTo>
                  <a:pt x="703" y="122"/>
                </a:lnTo>
                <a:lnTo>
                  <a:pt x="702" y="123"/>
                </a:lnTo>
                <a:lnTo>
                  <a:pt x="702" y="124"/>
                </a:lnTo>
                <a:lnTo>
                  <a:pt x="701" y="125"/>
                </a:lnTo>
                <a:lnTo>
                  <a:pt x="700" y="126"/>
                </a:lnTo>
                <a:lnTo>
                  <a:pt x="699" y="126"/>
                </a:lnTo>
                <a:lnTo>
                  <a:pt x="697" y="126"/>
                </a:lnTo>
                <a:lnTo>
                  <a:pt x="696" y="127"/>
                </a:lnTo>
                <a:close/>
                <a:moveTo>
                  <a:pt x="916" y="69"/>
                </a:moveTo>
                <a:lnTo>
                  <a:pt x="917" y="67"/>
                </a:lnTo>
                <a:lnTo>
                  <a:pt x="918" y="68"/>
                </a:lnTo>
                <a:lnTo>
                  <a:pt x="919" y="68"/>
                </a:lnTo>
                <a:lnTo>
                  <a:pt x="919" y="70"/>
                </a:lnTo>
                <a:lnTo>
                  <a:pt x="916" y="69"/>
                </a:lnTo>
                <a:close/>
              </a:path>
            </a:pathLst>
          </a:custGeom>
          <a:solidFill>
            <a:schemeClr val="accent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p>
            <a:endParaRPr lang="zh-CN" altLang="en-US">
              <a:solidFill>
                <a:schemeClr val="dk1"/>
              </a:solidFill>
              <a:latin typeface="Arial" panose="020B0604020202020204" pitchFamily="34" charset="0"/>
              <a:ea typeface="隶书" panose="02010509060101010101" pitchFamily="49" charset="-122"/>
              <a:sym typeface="Arial" panose="020B0604020202020204" pitchFamily="34" charset="0"/>
            </a:endParaRPr>
          </a:p>
        </p:txBody>
      </p:sp>
      <p:sp>
        <p:nvSpPr>
          <p:cNvPr id="7917" name="Freeform 1113"/>
          <p:cNvSpPr>
            <a:spLocks noEditPoints="1"/>
          </p:cNvSpPr>
          <p:nvPr>
            <p:custDataLst>
              <p:tags r:id="rId11"/>
            </p:custDataLst>
          </p:nvPr>
        </p:nvSpPr>
        <p:spPr bwMode="auto">
          <a:xfrm rot="13772091">
            <a:off x="1878567" y="1320334"/>
            <a:ext cx="655179" cy="722016"/>
          </a:xfrm>
          <a:custGeom>
            <a:avLst/>
            <a:gdLst>
              <a:gd name="T0" fmla="*/ 422 w 753"/>
              <a:gd name="T1" fmla="*/ 561 h 829"/>
              <a:gd name="T2" fmla="*/ 395 w 753"/>
              <a:gd name="T3" fmla="*/ 458 h 829"/>
              <a:gd name="T4" fmla="*/ 110 w 753"/>
              <a:gd name="T5" fmla="*/ 571 h 829"/>
              <a:gd name="T6" fmla="*/ 40 w 753"/>
              <a:gd name="T7" fmla="*/ 793 h 829"/>
              <a:gd name="T8" fmla="*/ 73 w 753"/>
              <a:gd name="T9" fmla="*/ 804 h 829"/>
              <a:gd name="T10" fmla="*/ 142 w 753"/>
              <a:gd name="T11" fmla="*/ 766 h 829"/>
              <a:gd name="T12" fmla="*/ 272 w 753"/>
              <a:gd name="T13" fmla="*/ 688 h 829"/>
              <a:gd name="T14" fmla="*/ 261 w 753"/>
              <a:gd name="T15" fmla="*/ 750 h 829"/>
              <a:gd name="T16" fmla="*/ 270 w 753"/>
              <a:gd name="T17" fmla="*/ 762 h 829"/>
              <a:gd name="T18" fmla="*/ 343 w 753"/>
              <a:gd name="T19" fmla="*/ 735 h 829"/>
              <a:gd name="T20" fmla="*/ 404 w 753"/>
              <a:gd name="T21" fmla="*/ 657 h 829"/>
              <a:gd name="T22" fmla="*/ 167 w 753"/>
              <a:gd name="T23" fmla="*/ 731 h 829"/>
              <a:gd name="T24" fmla="*/ 207 w 753"/>
              <a:gd name="T25" fmla="*/ 697 h 829"/>
              <a:gd name="T26" fmla="*/ 212 w 753"/>
              <a:gd name="T27" fmla="*/ 675 h 829"/>
              <a:gd name="T28" fmla="*/ 270 w 753"/>
              <a:gd name="T29" fmla="*/ 741 h 829"/>
              <a:gd name="T30" fmla="*/ 308 w 753"/>
              <a:gd name="T31" fmla="*/ 743 h 829"/>
              <a:gd name="T32" fmla="*/ 410 w 753"/>
              <a:gd name="T33" fmla="*/ 535 h 829"/>
              <a:gd name="T34" fmla="*/ 401 w 753"/>
              <a:gd name="T35" fmla="*/ 580 h 829"/>
              <a:gd name="T36" fmla="*/ 395 w 753"/>
              <a:gd name="T37" fmla="*/ 620 h 829"/>
              <a:gd name="T38" fmla="*/ 613 w 753"/>
              <a:gd name="T39" fmla="*/ 301 h 829"/>
              <a:gd name="T40" fmla="*/ 540 w 753"/>
              <a:gd name="T41" fmla="*/ 46 h 829"/>
              <a:gd name="T42" fmla="*/ 397 w 753"/>
              <a:gd name="T43" fmla="*/ 81 h 829"/>
              <a:gd name="T44" fmla="*/ 385 w 753"/>
              <a:gd name="T45" fmla="*/ 299 h 829"/>
              <a:gd name="T46" fmla="*/ 470 w 753"/>
              <a:gd name="T47" fmla="*/ 254 h 829"/>
              <a:gd name="T48" fmla="*/ 448 w 753"/>
              <a:gd name="T49" fmla="*/ 394 h 829"/>
              <a:gd name="T50" fmla="*/ 427 w 753"/>
              <a:gd name="T51" fmla="*/ 447 h 829"/>
              <a:gd name="T52" fmla="*/ 463 w 753"/>
              <a:gd name="T53" fmla="*/ 244 h 829"/>
              <a:gd name="T54" fmla="*/ 725 w 753"/>
              <a:gd name="T55" fmla="*/ 229 h 829"/>
              <a:gd name="T56" fmla="*/ 677 w 753"/>
              <a:gd name="T57" fmla="*/ 114 h 829"/>
              <a:gd name="T58" fmla="*/ 724 w 753"/>
              <a:gd name="T59" fmla="*/ 173 h 829"/>
              <a:gd name="T60" fmla="*/ 692 w 753"/>
              <a:gd name="T61" fmla="*/ 116 h 829"/>
              <a:gd name="T62" fmla="*/ 618 w 753"/>
              <a:gd name="T63" fmla="*/ 58 h 829"/>
              <a:gd name="T64" fmla="*/ 573 w 753"/>
              <a:gd name="T65" fmla="*/ 57 h 829"/>
              <a:gd name="T66" fmla="*/ 664 w 753"/>
              <a:gd name="T67" fmla="*/ 145 h 829"/>
              <a:gd name="T68" fmla="*/ 717 w 753"/>
              <a:gd name="T69" fmla="*/ 211 h 829"/>
              <a:gd name="T70" fmla="*/ 726 w 753"/>
              <a:gd name="T71" fmla="*/ 230 h 829"/>
              <a:gd name="T72" fmla="*/ 629 w 753"/>
              <a:gd name="T73" fmla="*/ 77 h 829"/>
              <a:gd name="T74" fmla="*/ 686 w 753"/>
              <a:gd name="T75" fmla="*/ 137 h 829"/>
              <a:gd name="T76" fmla="*/ 712 w 753"/>
              <a:gd name="T77" fmla="*/ 192 h 829"/>
              <a:gd name="T78" fmla="*/ 730 w 753"/>
              <a:gd name="T79" fmla="*/ 274 h 829"/>
              <a:gd name="T80" fmla="*/ 735 w 753"/>
              <a:gd name="T81" fmla="*/ 261 h 829"/>
              <a:gd name="T82" fmla="*/ 734 w 753"/>
              <a:gd name="T83" fmla="*/ 203 h 829"/>
              <a:gd name="T84" fmla="*/ 747 w 753"/>
              <a:gd name="T85" fmla="*/ 256 h 829"/>
              <a:gd name="T86" fmla="*/ 737 w 753"/>
              <a:gd name="T87" fmla="*/ 202 h 829"/>
              <a:gd name="T88" fmla="*/ 725 w 753"/>
              <a:gd name="T89" fmla="*/ 177 h 829"/>
              <a:gd name="T90" fmla="*/ 745 w 753"/>
              <a:gd name="T91" fmla="*/ 232 h 829"/>
              <a:gd name="T92" fmla="*/ 738 w 753"/>
              <a:gd name="T93" fmla="*/ 217 h 829"/>
              <a:gd name="T94" fmla="*/ 727 w 753"/>
              <a:gd name="T95" fmla="*/ 271 h 829"/>
              <a:gd name="T96" fmla="*/ 725 w 753"/>
              <a:gd name="T97" fmla="*/ 236 h 829"/>
              <a:gd name="T98" fmla="*/ 742 w 753"/>
              <a:gd name="T99" fmla="*/ 276 h 829"/>
              <a:gd name="T100" fmla="*/ 728 w 753"/>
              <a:gd name="T101" fmla="*/ 191 h 829"/>
              <a:gd name="T102" fmla="*/ 15 w 753"/>
              <a:gd name="T103" fmla="*/ 807 h 829"/>
              <a:gd name="T104" fmla="*/ 427 w 753"/>
              <a:gd name="T105" fmla="*/ 607 h 829"/>
              <a:gd name="T106" fmla="*/ 147 w 753"/>
              <a:gd name="T107" fmla="*/ 487 h 829"/>
              <a:gd name="T108" fmla="*/ 141 w 753"/>
              <a:gd name="T109" fmla="*/ 770 h 829"/>
              <a:gd name="T110" fmla="*/ 725 w 753"/>
              <a:gd name="T111" fmla="*/ 229 h 829"/>
              <a:gd name="T112" fmla="*/ 695 w 753"/>
              <a:gd name="T113" fmla="*/ 180 h 829"/>
              <a:gd name="T114" fmla="*/ 720 w 753"/>
              <a:gd name="T115" fmla="*/ 235 h 829"/>
              <a:gd name="T116" fmla="*/ 410 w 753"/>
              <a:gd name="T117" fmla="*/ 445 h 829"/>
              <a:gd name="T118" fmla="*/ 59 w 753"/>
              <a:gd name="T119" fmla="*/ 813 h 829"/>
              <a:gd name="T120" fmla="*/ 12 w 753"/>
              <a:gd name="T121" fmla="*/ 809 h 8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53" h="829">
                <a:moveTo>
                  <a:pt x="404" y="657"/>
                </a:moveTo>
                <a:cubicBezTo>
                  <a:pt x="406" y="654"/>
                  <a:pt x="408" y="651"/>
                  <a:pt x="409" y="647"/>
                </a:cubicBezTo>
                <a:cubicBezTo>
                  <a:pt x="410" y="646"/>
                  <a:pt x="411" y="644"/>
                  <a:pt x="412" y="642"/>
                </a:cubicBezTo>
                <a:cubicBezTo>
                  <a:pt x="413" y="639"/>
                  <a:pt x="414" y="635"/>
                  <a:pt x="415" y="632"/>
                </a:cubicBezTo>
                <a:cubicBezTo>
                  <a:pt x="416" y="629"/>
                  <a:pt x="417" y="627"/>
                  <a:pt x="417" y="624"/>
                </a:cubicBezTo>
                <a:cubicBezTo>
                  <a:pt x="418" y="620"/>
                  <a:pt x="419" y="615"/>
                  <a:pt x="420" y="611"/>
                </a:cubicBezTo>
                <a:cubicBezTo>
                  <a:pt x="420" y="609"/>
                  <a:pt x="420" y="608"/>
                  <a:pt x="420" y="606"/>
                </a:cubicBezTo>
                <a:cubicBezTo>
                  <a:pt x="420" y="606"/>
                  <a:pt x="419" y="605"/>
                  <a:pt x="419" y="605"/>
                </a:cubicBezTo>
                <a:cubicBezTo>
                  <a:pt x="418" y="607"/>
                  <a:pt x="417" y="610"/>
                  <a:pt x="416" y="612"/>
                </a:cubicBezTo>
                <a:cubicBezTo>
                  <a:pt x="415" y="615"/>
                  <a:pt x="415" y="617"/>
                  <a:pt x="413" y="619"/>
                </a:cubicBezTo>
                <a:cubicBezTo>
                  <a:pt x="411" y="622"/>
                  <a:pt x="411" y="626"/>
                  <a:pt x="409" y="630"/>
                </a:cubicBezTo>
                <a:cubicBezTo>
                  <a:pt x="409" y="631"/>
                  <a:pt x="408" y="631"/>
                  <a:pt x="407" y="630"/>
                </a:cubicBezTo>
                <a:cubicBezTo>
                  <a:pt x="408" y="626"/>
                  <a:pt x="408" y="622"/>
                  <a:pt x="409" y="617"/>
                </a:cubicBezTo>
                <a:cubicBezTo>
                  <a:pt x="410" y="610"/>
                  <a:pt x="412" y="604"/>
                  <a:pt x="414" y="597"/>
                </a:cubicBezTo>
                <a:cubicBezTo>
                  <a:pt x="415" y="593"/>
                  <a:pt x="415" y="589"/>
                  <a:pt x="415" y="586"/>
                </a:cubicBezTo>
                <a:cubicBezTo>
                  <a:pt x="414" y="584"/>
                  <a:pt x="417" y="584"/>
                  <a:pt x="417" y="583"/>
                </a:cubicBezTo>
                <a:cubicBezTo>
                  <a:pt x="414" y="579"/>
                  <a:pt x="413" y="574"/>
                  <a:pt x="415" y="572"/>
                </a:cubicBezTo>
                <a:cubicBezTo>
                  <a:pt x="416" y="572"/>
                  <a:pt x="417" y="573"/>
                  <a:pt x="418" y="573"/>
                </a:cubicBezTo>
                <a:cubicBezTo>
                  <a:pt x="417" y="574"/>
                  <a:pt x="416" y="575"/>
                  <a:pt x="416" y="576"/>
                </a:cubicBezTo>
                <a:cubicBezTo>
                  <a:pt x="416" y="577"/>
                  <a:pt x="416" y="577"/>
                  <a:pt x="417" y="578"/>
                </a:cubicBezTo>
                <a:cubicBezTo>
                  <a:pt x="418" y="577"/>
                  <a:pt x="418" y="576"/>
                  <a:pt x="419" y="575"/>
                </a:cubicBezTo>
                <a:cubicBezTo>
                  <a:pt x="419" y="573"/>
                  <a:pt x="420" y="571"/>
                  <a:pt x="420" y="568"/>
                </a:cubicBezTo>
                <a:cubicBezTo>
                  <a:pt x="419" y="566"/>
                  <a:pt x="420" y="563"/>
                  <a:pt x="422" y="561"/>
                </a:cubicBezTo>
                <a:cubicBezTo>
                  <a:pt x="423" y="559"/>
                  <a:pt x="423" y="557"/>
                  <a:pt x="423" y="555"/>
                </a:cubicBezTo>
                <a:cubicBezTo>
                  <a:pt x="423" y="546"/>
                  <a:pt x="422" y="536"/>
                  <a:pt x="423" y="527"/>
                </a:cubicBezTo>
                <a:cubicBezTo>
                  <a:pt x="424" y="523"/>
                  <a:pt x="424" y="518"/>
                  <a:pt x="424" y="514"/>
                </a:cubicBezTo>
                <a:cubicBezTo>
                  <a:pt x="424" y="511"/>
                  <a:pt x="424" y="508"/>
                  <a:pt x="425" y="506"/>
                </a:cubicBezTo>
                <a:cubicBezTo>
                  <a:pt x="425" y="505"/>
                  <a:pt x="426" y="505"/>
                  <a:pt x="426" y="505"/>
                </a:cubicBezTo>
                <a:cubicBezTo>
                  <a:pt x="424" y="502"/>
                  <a:pt x="426" y="499"/>
                  <a:pt x="426" y="496"/>
                </a:cubicBezTo>
                <a:cubicBezTo>
                  <a:pt x="425" y="496"/>
                  <a:pt x="424" y="495"/>
                  <a:pt x="425" y="494"/>
                </a:cubicBezTo>
                <a:cubicBezTo>
                  <a:pt x="426" y="493"/>
                  <a:pt x="426" y="492"/>
                  <a:pt x="426" y="492"/>
                </a:cubicBezTo>
                <a:cubicBezTo>
                  <a:pt x="426" y="488"/>
                  <a:pt x="427" y="484"/>
                  <a:pt x="429" y="481"/>
                </a:cubicBezTo>
                <a:cubicBezTo>
                  <a:pt x="430" y="480"/>
                  <a:pt x="430" y="480"/>
                  <a:pt x="430" y="479"/>
                </a:cubicBezTo>
                <a:cubicBezTo>
                  <a:pt x="430" y="478"/>
                  <a:pt x="429" y="477"/>
                  <a:pt x="429" y="476"/>
                </a:cubicBezTo>
                <a:cubicBezTo>
                  <a:pt x="428" y="478"/>
                  <a:pt x="427" y="479"/>
                  <a:pt x="426" y="479"/>
                </a:cubicBezTo>
                <a:cubicBezTo>
                  <a:pt x="426" y="479"/>
                  <a:pt x="426" y="479"/>
                  <a:pt x="426" y="479"/>
                </a:cubicBezTo>
                <a:cubicBezTo>
                  <a:pt x="425" y="479"/>
                  <a:pt x="423" y="480"/>
                  <a:pt x="422" y="480"/>
                </a:cubicBezTo>
                <a:cubicBezTo>
                  <a:pt x="420" y="479"/>
                  <a:pt x="417" y="480"/>
                  <a:pt x="415" y="480"/>
                </a:cubicBezTo>
                <a:cubicBezTo>
                  <a:pt x="415" y="480"/>
                  <a:pt x="415" y="479"/>
                  <a:pt x="414" y="479"/>
                </a:cubicBezTo>
                <a:cubicBezTo>
                  <a:pt x="414" y="478"/>
                  <a:pt x="415" y="476"/>
                  <a:pt x="415" y="475"/>
                </a:cubicBezTo>
                <a:cubicBezTo>
                  <a:pt x="414" y="474"/>
                  <a:pt x="413" y="473"/>
                  <a:pt x="411" y="472"/>
                </a:cubicBezTo>
                <a:cubicBezTo>
                  <a:pt x="414" y="465"/>
                  <a:pt x="414" y="465"/>
                  <a:pt x="414" y="465"/>
                </a:cubicBezTo>
                <a:cubicBezTo>
                  <a:pt x="413" y="466"/>
                  <a:pt x="412" y="466"/>
                  <a:pt x="411" y="467"/>
                </a:cubicBezTo>
                <a:cubicBezTo>
                  <a:pt x="409" y="468"/>
                  <a:pt x="407" y="468"/>
                  <a:pt x="405" y="466"/>
                </a:cubicBezTo>
                <a:cubicBezTo>
                  <a:pt x="404" y="466"/>
                  <a:pt x="402" y="465"/>
                  <a:pt x="401" y="464"/>
                </a:cubicBezTo>
                <a:cubicBezTo>
                  <a:pt x="398" y="462"/>
                  <a:pt x="396" y="460"/>
                  <a:pt x="395" y="458"/>
                </a:cubicBezTo>
                <a:cubicBezTo>
                  <a:pt x="394" y="457"/>
                  <a:pt x="393" y="456"/>
                  <a:pt x="392" y="455"/>
                </a:cubicBezTo>
                <a:cubicBezTo>
                  <a:pt x="388" y="450"/>
                  <a:pt x="383" y="446"/>
                  <a:pt x="378" y="441"/>
                </a:cubicBezTo>
                <a:cubicBezTo>
                  <a:pt x="376" y="439"/>
                  <a:pt x="328" y="418"/>
                  <a:pt x="285" y="420"/>
                </a:cubicBezTo>
                <a:cubicBezTo>
                  <a:pt x="268" y="421"/>
                  <a:pt x="242" y="426"/>
                  <a:pt x="225" y="432"/>
                </a:cubicBezTo>
                <a:cubicBezTo>
                  <a:pt x="200" y="442"/>
                  <a:pt x="165" y="468"/>
                  <a:pt x="164" y="470"/>
                </a:cubicBezTo>
                <a:cubicBezTo>
                  <a:pt x="161" y="475"/>
                  <a:pt x="158" y="480"/>
                  <a:pt x="156" y="486"/>
                </a:cubicBezTo>
                <a:cubicBezTo>
                  <a:pt x="155" y="487"/>
                  <a:pt x="154" y="489"/>
                  <a:pt x="152" y="489"/>
                </a:cubicBezTo>
                <a:cubicBezTo>
                  <a:pt x="150" y="490"/>
                  <a:pt x="149" y="491"/>
                  <a:pt x="148" y="492"/>
                </a:cubicBezTo>
                <a:cubicBezTo>
                  <a:pt x="147" y="494"/>
                  <a:pt x="146" y="496"/>
                  <a:pt x="144" y="498"/>
                </a:cubicBezTo>
                <a:cubicBezTo>
                  <a:pt x="144" y="499"/>
                  <a:pt x="143" y="500"/>
                  <a:pt x="142" y="501"/>
                </a:cubicBezTo>
                <a:cubicBezTo>
                  <a:pt x="140" y="503"/>
                  <a:pt x="138" y="506"/>
                  <a:pt x="138" y="511"/>
                </a:cubicBezTo>
                <a:cubicBezTo>
                  <a:pt x="137" y="511"/>
                  <a:pt x="136" y="512"/>
                  <a:pt x="135" y="512"/>
                </a:cubicBezTo>
                <a:cubicBezTo>
                  <a:pt x="134" y="513"/>
                  <a:pt x="134" y="515"/>
                  <a:pt x="132" y="515"/>
                </a:cubicBezTo>
                <a:cubicBezTo>
                  <a:pt x="132" y="514"/>
                  <a:pt x="132" y="513"/>
                  <a:pt x="132" y="512"/>
                </a:cubicBezTo>
                <a:cubicBezTo>
                  <a:pt x="133" y="511"/>
                  <a:pt x="133" y="510"/>
                  <a:pt x="133" y="509"/>
                </a:cubicBezTo>
                <a:cubicBezTo>
                  <a:pt x="133" y="508"/>
                  <a:pt x="134" y="507"/>
                  <a:pt x="133" y="506"/>
                </a:cubicBezTo>
                <a:cubicBezTo>
                  <a:pt x="132" y="507"/>
                  <a:pt x="132" y="507"/>
                  <a:pt x="132" y="508"/>
                </a:cubicBezTo>
                <a:cubicBezTo>
                  <a:pt x="130" y="513"/>
                  <a:pt x="129" y="518"/>
                  <a:pt x="126" y="523"/>
                </a:cubicBezTo>
                <a:cubicBezTo>
                  <a:pt x="124" y="527"/>
                  <a:pt x="123" y="532"/>
                  <a:pt x="120" y="536"/>
                </a:cubicBezTo>
                <a:cubicBezTo>
                  <a:pt x="118" y="540"/>
                  <a:pt x="116" y="545"/>
                  <a:pt x="115" y="550"/>
                </a:cubicBezTo>
                <a:cubicBezTo>
                  <a:pt x="115" y="552"/>
                  <a:pt x="115" y="555"/>
                  <a:pt x="114" y="557"/>
                </a:cubicBezTo>
                <a:cubicBezTo>
                  <a:pt x="113" y="561"/>
                  <a:pt x="111" y="565"/>
                  <a:pt x="111" y="569"/>
                </a:cubicBezTo>
                <a:cubicBezTo>
                  <a:pt x="111" y="570"/>
                  <a:pt x="111" y="570"/>
                  <a:pt x="110" y="571"/>
                </a:cubicBezTo>
                <a:cubicBezTo>
                  <a:pt x="110" y="572"/>
                  <a:pt x="110" y="573"/>
                  <a:pt x="109" y="573"/>
                </a:cubicBezTo>
                <a:cubicBezTo>
                  <a:pt x="109" y="579"/>
                  <a:pt x="108" y="584"/>
                  <a:pt x="108" y="589"/>
                </a:cubicBezTo>
                <a:cubicBezTo>
                  <a:pt x="108" y="594"/>
                  <a:pt x="108" y="598"/>
                  <a:pt x="108" y="602"/>
                </a:cubicBezTo>
                <a:cubicBezTo>
                  <a:pt x="108" y="609"/>
                  <a:pt x="107" y="616"/>
                  <a:pt x="107" y="622"/>
                </a:cubicBezTo>
                <a:cubicBezTo>
                  <a:pt x="106" y="625"/>
                  <a:pt x="107" y="628"/>
                  <a:pt x="107" y="631"/>
                </a:cubicBezTo>
                <a:cubicBezTo>
                  <a:pt x="106" y="640"/>
                  <a:pt x="107" y="649"/>
                  <a:pt x="107" y="658"/>
                </a:cubicBezTo>
                <a:cubicBezTo>
                  <a:pt x="108" y="664"/>
                  <a:pt x="108" y="669"/>
                  <a:pt x="108" y="675"/>
                </a:cubicBezTo>
                <a:cubicBezTo>
                  <a:pt x="108" y="678"/>
                  <a:pt x="108" y="682"/>
                  <a:pt x="107" y="685"/>
                </a:cubicBezTo>
                <a:cubicBezTo>
                  <a:pt x="106" y="691"/>
                  <a:pt x="104" y="696"/>
                  <a:pt x="102" y="702"/>
                </a:cubicBezTo>
                <a:cubicBezTo>
                  <a:pt x="100" y="708"/>
                  <a:pt x="96" y="714"/>
                  <a:pt x="92" y="721"/>
                </a:cubicBezTo>
                <a:cubicBezTo>
                  <a:pt x="91" y="723"/>
                  <a:pt x="90" y="725"/>
                  <a:pt x="88" y="727"/>
                </a:cubicBezTo>
                <a:cubicBezTo>
                  <a:pt x="84" y="732"/>
                  <a:pt x="80" y="737"/>
                  <a:pt x="76" y="743"/>
                </a:cubicBezTo>
                <a:cubicBezTo>
                  <a:pt x="72" y="747"/>
                  <a:pt x="68" y="752"/>
                  <a:pt x="63" y="756"/>
                </a:cubicBezTo>
                <a:cubicBezTo>
                  <a:pt x="62" y="756"/>
                  <a:pt x="61" y="757"/>
                  <a:pt x="61" y="758"/>
                </a:cubicBezTo>
                <a:cubicBezTo>
                  <a:pt x="61" y="760"/>
                  <a:pt x="59" y="762"/>
                  <a:pt x="57" y="764"/>
                </a:cubicBezTo>
                <a:cubicBezTo>
                  <a:pt x="53" y="768"/>
                  <a:pt x="49" y="772"/>
                  <a:pt x="45" y="776"/>
                </a:cubicBezTo>
                <a:cubicBezTo>
                  <a:pt x="37" y="784"/>
                  <a:pt x="29" y="793"/>
                  <a:pt x="21" y="801"/>
                </a:cubicBezTo>
                <a:cubicBezTo>
                  <a:pt x="20" y="803"/>
                  <a:pt x="18" y="804"/>
                  <a:pt x="17" y="805"/>
                </a:cubicBezTo>
                <a:cubicBezTo>
                  <a:pt x="19" y="806"/>
                  <a:pt x="20" y="805"/>
                  <a:pt x="21" y="804"/>
                </a:cubicBezTo>
                <a:cubicBezTo>
                  <a:pt x="26" y="800"/>
                  <a:pt x="31" y="796"/>
                  <a:pt x="36" y="791"/>
                </a:cubicBezTo>
                <a:cubicBezTo>
                  <a:pt x="37" y="790"/>
                  <a:pt x="39" y="789"/>
                  <a:pt x="41" y="790"/>
                </a:cubicBezTo>
                <a:cubicBezTo>
                  <a:pt x="40" y="791"/>
                  <a:pt x="39" y="792"/>
                  <a:pt x="38" y="792"/>
                </a:cubicBezTo>
                <a:cubicBezTo>
                  <a:pt x="39" y="792"/>
                  <a:pt x="40" y="793"/>
                  <a:pt x="40" y="793"/>
                </a:cubicBezTo>
                <a:cubicBezTo>
                  <a:pt x="41" y="792"/>
                  <a:pt x="42" y="791"/>
                  <a:pt x="44" y="790"/>
                </a:cubicBezTo>
                <a:cubicBezTo>
                  <a:pt x="45" y="789"/>
                  <a:pt x="47" y="787"/>
                  <a:pt x="48" y="787"/>
                </a:cubicBezTo>
                <a:cubicBezTo>
                  <a:pt x="51" y="786"/>
                  <a:pt x="54" y="784"/>
                  <a:pt x="57" y="783"/>
                </a:cubicBezTo>
                <a:cubicBezTo>
                  <a:pt x="57" y="783"/>
                  <a:pt x="58" y="783"/>
                  <a:pt x="59" y="783"/>
                </a:cubicBezTo>
                <a:cubicBezTo>
                  <a:pt x="59" y="786"/>
                  <a:pt x="57" y="787"/>
                  <a:pt x="56" y="788"/>
                </a:cubicBezTo>
                <a:cubicBezTo>
                  <a:pt x="52" y="792"/>
                  <a:pt x="48" y="796"/>
                  <a:pt x="43" y="800"/>
                </a:cubicBezTo>
                <a:cubicBezTo>
                  <a:pt x="34" y="808"/>
                  <a:pt x="24" y="815"/>
                  <a:pt x="14" y="822"/>
                </a:cubicBezTo>
                <a:cubicBezTo>
                  <a:pt x="10" y="825"/>
                  <a:pt x="6" y="827"/>
                  <a:pt x="2" y="828"/>
                </a:cubicBezTo>
                <a:cubicBezTo>
                  <a:pt x="1" y="828"/>
                  <a:pt x="0" y="828"/>
                  <a:pt x="1" y="829"/>
                </a:cubicBezTo>
                <a:cubicBezTo>
                  <a:pt x="2" y="829"/>
                  <a:pt x="3" y="829"/>
                  <a:pt x="5" y="829"/>
                </a:cubicBezTo>
                <a:cubicBezTo>
                  <a:pt x="10" y="827"/>
                  <a:pt x="16" y="825"/>
                  <a:pt x="21" y="822"/>
                </a:cubicBezTo>
                <a:cubicBezTo>
                  <a:pt x="25" y="819"/>
                  <a:pt x="29" y="817"/>
                  <a:pt x="34" y="816"/>
                </a:cubicBezTo>
                <a:cubicBezTo>
                  <a:pt x="36" y="815"/>
                  <a:pt x="38" y="813"/>
                  <a:pt x="40" y="812"/>
                </a:cubicBezTo>
                <a:cubicBezTo>
                  <a:pt x="42" y="810"/>
                  <a:pt x="43" y="809"/>
                  <a:pt x="45" y="809"/>
                </a:cubicBezTo>
                <a:cubicBezTo>
                  <a:pt x="50" y="806"/>
                  <a:pt x="55" y="804"/>
                  <a:pt x="61" y="802"/>
                </a:cubicBezTo>
                <a:cubicBezTo>
                  <a:pt x="61" y="802"/>
                  <a:pt x="61" y="802"/>
                  <a:pt x="61" y="802"/>
                </a:cubicBezTo>
                <a:cubicBezTo>
                  <a:pt x="61" y="803"/>
                  <a:pt x="61" y="803"/>
                  <a:pt x="60" y="804"/>
                </a:cubicBezTo>
                <a:cubicBezTo>
                  <a:pt x="64" y="802"/>
                  <a:pt x="67" y="799"/>
                  <a:pt x="72" y="798"/>
                </a:cubicBezTo>
                <a:cubicBezTo>
                  <a:pt x="71" y="802"/>
                  <a:pt x="69" y="806"/>
                  <a:pt x="65" y="808"/>
                </a:cubicBezTo>
                <a:cubicBezTo>
                  <a:pt x="64" y="809"/>
                  <a:pt x="63" y="810"/>
                  <a:pt x="62" y="812"/>
                </a:cubicBezTo>
                <a:cubicBezTo>
                  <a:pt x="64" y="811"/>
                  <a:pt x="65" y="810"/>
                  <a:pt x="66" y="809"/>
                </a:cubicBezTo>
                <a:cubicBezTo>
                  <a:pt x="68" y="808"/>
                  <a:pt x="69" y="806"/>
                  <a:pt x="71" y="805"/>
                </a:cubicBezTo>
                <a:cubicBezTo>
                  <a:pt x="71" y="805"/>
                  <a:pt x="72" y="804"/>
                  <a:pt x="73" y="804"/>
                </a:cubicBezTo>
                <a:cubicBezTo>
                  <a:pt x="76" y="803"/>
                  <a:pt x="78" y="802"/>
                  <a:pt x="80" y="800"/>
                </a:cubicBezTo>
                <a:cubicBezTo>
                  <a:pt x="82" y="798"/>
                  <a:pt x="85" y="796"/>
                  <a:pt x="88" y="795"/>
                </a:cubicBezTo>
                <a:cubicBezTo>
                  <a:pt x="90" y="793"/>
                  <a:pt x="92" y="792"/>
                  <a:pt x="94" y="790"/>
                </a:cubicBezTo>
                <a:cubicBezTo>
                  <a:pt x="95" y="790"/>
                  <a:pt x="96" y="789"/>
                  <a:pt x="97" y="788"/>
                </a:cubicBezTo>
                <a:cubicBezTo>
                  <a:pt x="99" y="787"/>
                  <a:pt x="100" y="787"/>
                  <a:pt x="101" y="786"/>
                </a:cubicBezTo>
                <a:cubicBezTo>
                  <a:pt x="104" y="784"/>
                  <a:pt x="107" y="782"/>
                  <a:pt x="110" y="781"/>
                </a:cubicBezTo>
                <a:cubicBezTo>
                  <a:pt x="112" y="780"/>
                  <a:pt x="114" y="778"/>
                  <a:pt x="116" y="776"/>
                </a:cubicBezTo>
                <a:cubicBezTo>
                  <a:pt x="117" y="774"/>
                  <a:pt x="119" y="772"/>
                  <a:pt x="122" y="772"/>
                </a:cubicBezTo>
                <a:cubicBezTo>
                  <a:pt x="124" y="771"/>
                  <a:pt x="125" y="770"/>
                  <a:pt x="125" y="769"/>
                </a:cubicBezTo>
                <a:cubicBezTo>
                  <a:pt x="125" y="769"/>
                  <a:pt x="125" y="769"/>
                  <a:pt x="125" y="769"/>
                </a:cubicBezTo>
                <a:cubicBezTo>
                  <a:pt x="125" y="769"/>
                  <a:pt x="125" y="769"/>
                  <a:pt x="125" y="769"/>
                </a:cubicBezTo>
                <a:cubicBezTo>
                  <a:pt x="125" y="769"/>
                  <a:pt x="125" y="769"/>
                  <a:pt x="125" y="769"/>
                </a:cubicBezTo>
                <a:cubicBezTo>
                  <a:pt x="124" y="769"/>
                  <a:pt x="124" y="768"/>
                  <a:pt x="124" y="768"/>
                </a:cubicBezTo>
                <a:cubicBezTo>
                  <a:pt x="124" y="768"/>
                  <a:pt x="124" y="768"/>
                  <a:pt x="125" y="768"/>
                </a:cubicBezTo>
                <a:cubicBezTo>
                  <a:pt x="125" y="768"/>
                  <a:pt x="125" y="768"/>
                  <a:pt x="125" y="768"/>
                </a:cubicBezTo>
                <a:cubicBezTo>
                  <a:pt x="125" y="768"/>
                  <a:pt x="125" y="769"/>
                  <a:pt x="125" y="769"/>
                </a:cubicBezTo>
                <a:cubicBezTo>
                  <a:pt x="125" y="769"/>
                  <a:pt x="126" y="769"/>
                  <a:pt x="126" y="769"/>
                </a:cubicBezTo>
                <a:cubicBezTo>
                  <a:pt x="126" y="769"/>
                  <a:pt x="126" y="769"/>
                  <a:pt x="125" y="769"/>
                </a:cubicBezTo>
                <a:cubicBezTo>
                  <a:pt x="127" y="770"/>
                  <a:pt x="129" y="768"/>
                  <a:pt x="130" y="769"/>
                </a:cubicBezTo>
                <a:cubicBezTo>
                  <a:pt x="128" y="771"/>
                  <a:pt x="128" y="771"/>
                  <a:pt x="126" y="771"/>
                </a:cubicBezTo>
                <a:cubicBezTo>
                  <a:pt x="127" y="771"/>
                  <a:pt x="127" y="772"/>
                  <a:pt x="128" y="772"/>
                </a:cubicBezTo>
                <a:cubicBezTo>
                  <a:pt x="130" y="771"/>
                  <a:pt x="133" y="770"/>
                  <a:pt x="135" y="769"/>
                </a:cubicBezTo>
                <a:cubicBezTo>
                  <a:pt x="138" y="768"/>
                  <a:pt x="139" y="766"/>
                  <a:pt x="142" y="766"/>
                </a:cubicBezTo>
                <a:cubicBezTo>
                  <a:pt x="142" y="768"/>
                  <a:pt x="141" y="769"/>
                  <a:pt x="141" y="770"/>
                </a:cubicBezTo>
                <a:cubicBezTo>
                  <a:pt x="142" y="770"/>
                  <a:pt x="144" y="769"/>
                  <a:pt x="145" y="769"/>
                </a:cubicBezTo>
                <a:cubicBezTo>
                  <a:pt x="146" y="768"/>
                  <a:pt x="147" y="768"/>
                  <a:pt x="148" y="767"/>
                </a:cubicBezTo>
                <a:cubicBezTo>
                  <a:pt x="150" y="766"/>
                  <a:pt x="151" y="766"/>
                  <a:pt x="152" y="766"/>
                </a:cubicBezTo>
                <a:cubicBezTo>
                  <a:pt x="154" y="766"/>
                  <a:pt x="155" y="765"/>
                  <a:pt x="156" y="764"/>
                </a:cubicBezTo>
                <a:cubicBezTo>
                  <a:pt x="157" y="764"/>
                  <a:pt x="158" y="764"/>
                  <a:pt x="158" y="764"/>
                </a:cubicBezTo>
                <a:cubicBezTo>
                  <a:pt x="160" y="763"/>
                  <a:pt x="162" y="763"/>
                  <a:pt x="164" y="763"/>
                </a:cubicBezTo>
                <a:cubicBezTo>
                  <a:pt x="166" y="762"/>
                  <a:pt x="168" y="762"/>
                  <a:pt x="170" y="761"/>
                </a:cubicBezTo>
                <a:cubicBezTo>
                  <a:pt x="174" y="760"/>
                  <a:pt x="178" y="759"/>
                  <a:pt x="182" y="756"/>
                </a:cubicBezTo>
                <a:cubicBezTo>
                  <a:pt x="183" y="755"/>
                  <a:pt x="184" y="755"/>
                  <a:pt x="186" y="755"/>
                </a:cubicBezTo>
                <a:cubicBezTo>
                  <a:pt x="189" y="754"/>
                  <a:pt x="191" y="752"/>
                  <a:pt x="194" y="751"/>
                </a:cubicBezTo>
                <a:cubicBezTo>
                  <a:pt x="196" y="750"/>
                  <a:pt x="196" y="749"/>
                  <a:pt x="197" y="747"/>
                </a:cubicBezTo>
                <a:cubicBezTo>
                  <a:pt x="203" y="746"/>
                  <a:pt x="203" y="746"/>
                  <a:pt x="207" y="743"/>
                </a:cubicBezTo>
                <a:cubicBezTo>
                  <a:pt x="208" y="742"/>
                  <a:pt x="208" y="742"/>
                  <a:pt x="209" y="741"/>
                </a:cubicBezTo>
                <a:cubicBezTo>
                  <a:pt x="213" y="740"/>
                  <a:pt x="216" y="737"/>
                  <a:pt x="220" y="736"/>
                </a:cubicBezTo>
                <a:cubicBezTo>
                  <a:pt x="221" y="736"/>
                  <a:pt x="222" y="734"/>
                  <a:pt x="222" y="733"/>
                </a:cubicBezTo>
                <a:cubicBezTo>
                  <a:pt x="222" y="730"/>
                  <a:pt x="224" y="729"/>
                  <a:pt x="226" y="728"/>
                </a:cubicBezTo>
                <a:cubicBezTo>
                  <a:pt x="228" y="727"/>
                  <a:pt x="229" y="726"/>
                  <a:pt x="231" y="725"/>
                </a:cubicBezTo>
                <a:cubicBezTo>
                  <a:pt x="235" y="722"/>
                  <a:pt x="239" y="718"/>
                  <a:pt x="243" y="716"/>
                </a:cubicBezTo>
                <a:cubicBezTo>
                  <a:pt x="246" y="714"/>
                  <a:pt x="249" y="711"/>
                  <a:pt x="252" y="709"/>
                </a:cubicBezTo>
                <a:cubicBezTo>
                  <a:pt x="252" y="708"/>
                  <a:pt x="253" y="708"/>
                  <a:pt x="253" y="707"/>
                </a:cubicBezTo>
                <a:cubicBezTo>
                  <a:pt x="256" y="706"/>
                  <a:pt x="257" y="704"/>
                  <a:pt x="257" y="701"/>
                </a:cubicBezTo>
                <a:cubicBezTo>
                  <a:pt x="262" y="699"/>
                  <a:pt x="268" y="694"/>
                  <a:pt x="272" y="688"/>
                </a:cubicBezTo>
                <a:cubicBezTo>
                  <a:pt x="270" y="687"/>
                  <a:pt x="270" y="686"/>
                  <a:pt x="272" y="685"/>
                </a:cubicBezTo>
                <a:cubicBezTo>
                  <a:pt x="274" y="685"/>
                  <a:pt x="276" y="684"/>
                  <a:pt x="278" y="683"/>
                </a:cubicBezTo>
                <a:cubicBezTo>
                  <a:pt x="279" y="686"/>
                  <a:pt x="280" y="689"/>
                  <a:pt x="282" y="691"/>
                </a:cubicBezTo>
                <a:cubicBezTo>
                  <a:pt x="284" y="693"/>
                  <a:pt x="284" y="695"/>
                  <a:pt x="285" y="698"/>
                </a:cubicBezTo>
                <a:cubicBezTo>
                  <a:pt x="285" y="699"/>
                  <a:pt x="285" y="701"/>
                  <a:pt x="285" y="702"/>
                </a:cubicBezTo>
                <a:cubicBezTo>
                  <a:pt x="283" y="704"/>
                  <a:pt x="281" y="706"/>
                  <a:pt x="279" y="708"/>
                </a:cubicBezTo>
                <a:cubicBezTo>
                  <a:pt x="277" y="710"/>
                  <a:pt x="276" y="712"/>
                  <a:pt x="274" y="714"/>
                </a:cubicBezTo>
                <a:cubicBezTo>
                  <a:pt x="272" y="716"/>
                  <a:pt x="270" y="718"/>
                  <a:pt x="267" y="720"/>
                </a:cubicBezTo>
                <a:cubicBezTo>
                  <a:pt x="265" y="721"/>
                  <a:pt x="264" y="723"/>
                  <a:pt x="262" y="724"/>
                </a:cubicBezTo>
                <a:cubicBezTo>
                  <a:pt x="264" y="724"/>
                  <a:pt x="265" y="723"/>
                  <a:pt x="266" y="723"/>
                </a:cubicBezTo>
                <a:cubicBezTo>
                  <a:pt x="268" y="721"/>
                  <a:pt x="270" y="720"/>
                  <a:pt x="273" y="720"/>
                </a:cubicBezTo>
                <a:cubicBezTo>
                  <a:pt x="273" y="720"/>
                  <a:pt x="274" y="721"/>
                  <a:pt x="275" y="721"/>
                </a:cubicBezTo>
                <a:cubicBezTo>
                  <a:pt x="275" y="722"/>
                  <a:pt x="275" y="722"/>
                  <a:pt x="274" y="723"/>
                </a:cubicBezTo>
                <a:cubicBezTo>
                  <a:pt x="273" y="724"/>
                  <a:pt x="272" y="725"/>
                  <a:pt x="271" y="726"/>
                </a:cubicBezTo>
                <a:cubicBezTo>
                  <a:pt x="273" y="728"/>
                  <a:pt x="274" y="729"/>
                  <a:pt x="272" y="731"/>
                </a:cubicBezTo>
                <a:cubicBezTo>
                  <a:pt x="272" y="732"/>
                  <a:pt x="272" y="732"/>
                  <a:pt x="271" y="733"/>
                </a:cubicBezTo>
                <a:cubicBezTo>
                  <a:pt x="270" y="734"/>
                  <a:pt x="268" y="736"/>
                  <a:pt x="266" y="737"/>
                </a:cubicBezTo>
                <a:cubicBezTo>
                  <a:pt x="265" y="739"/>
                  <a:pt x="264" y="741"/>
                  <a:pt x="262" y="742"/>
                </a:cubicBezTo>
                <a:cubicBezTo>
                  <a:pt x="256" y="746"/>
                  <a:pt x="251" y="749"/>
                  <a:pt x="244" y="750"/>
                </a:cubicBezTo>
                <a:cubicBezTo>
                  <a:pt x="243" y="750"/>
                  <a:pt x="243" y="751"/>
                  <a:pt x="243" y="751"/>
                </a:cubicBezTo>
                <a:cubicBezTo>
                  <a:pt x="245" y="753"/>
                  <a:pt x="247" y="753"/>
                  <a:pt x="250" y="752"/>
                </a:cubicBezTo>
                <a:cubicBezTo>
                  <a:pt x="251" y="751"/>
                  <a:pt x="253" y="750"/>
                  <a:pt x="254" y="751"/>
                </a:cubicBezTo>
                <a:cubicBezTo>
                  <a:pt x="257" y="752"/>
                  <a:pt x="259" y="751"/>
                  <a:pt x="261" y="750"/>
                </a:cubicBezTo>
                <a:cubicBezTo>
                  <a:pt x="264" y="749"/>
                  <a:pt x="267" y="748"/>
                  <a:pt x="270" y="748"/>
                </a:cubicBezTo>
                <a:cubicBezTo>
                  <a:pt x="271" y="750"/>
                  <a:pt x="271" y="751"/>
                  <a:pt x="271" y="753"/>
                </a:cubicBezTo>
                <a:cubicBezTo>
                  <a:pt x="267" y="755"/>
                  <a:pt x="264" y="758"/>
                  <a:pt x="260" y="759"/>
                </a:cubicBezTo>
                <a:cubicBezTo>
                  <a:pt x="259" y="759"/>
                  <a:pt x="258" y="760"/>
                  <a:pt x="258" y="760"/>
                </a:cubicBezTo>
                <a:cubicBezTo>
                  <a:pt x="257" y="762"/>
                  <a:pt x="255" y="763"/>
                  <a:pt x="253" y="764"/>
                </a:cubicBezTo>
                <a:cubicBezTo>
                  <a:pt x="251" y="765"/>
                  <a:pt x="249" y="766"/>
                  <a:pt x="247" y="768"/>
                </a:cubicBezTo>
                <a:cubicBezTo>
                  <a:pt x="249" y="767"/>
                  <a:pt x="250" y="767"/>
                  <a:pt x="252" y="766"/>
                </a:cubicBezTo>
                <a:cubicBezTo>
                  <a:pt x="252" y="766"/>
                  <a:pt x="253" y="767"/>
                  <a:pt x="253" y="767"/>
                </a:cubicBezTo>
                <a:cubicBezTo>
                  <a:pt x="253" y="768"/>
                  <a:pt x="253" y="769"/>
                  <a:pt x="252" y="769"/>
                </a:cubicBezTo>
                <a:cubicBezTo>
                  <a:pt x="250" y="769"/>
                  <a:pt x="248" y="770"/>
                  <a:pt x="247" y="771"/>
                </a:cubicBezTo>
                <a:cubicBezTo>
                  <a:pt x="246" y="771"/>
                  <a:pt x="246" y="771"/>
                  <a:pt x="246" y="771"/>
                </a:cubicBezTo>
                <a:cubicBezTo>
                  <a:pt x="245" y="771"/>
                  <a:pt x="245" y="770"/>
                  <a:pt x="245" y="769"/>
                </a:cubicBezTo>
                <a:cubicBezTo>
                  <a:pt x="245" y="769"/>
                  <a:pt x="246" y="768"/>
                  <a:pt x="246" y="768"/>
                </a:cubicBezTo>
                <a:cubicBezTo>
                  <a:pt x="244" y="768"/>
                  <a:pt x="243" y="768"/>
                  <a:pt x="241" y="770"/>
                </a:cubicBezTo>
                <a:cubicBezTo>
                  <a:pt x="242" y="771"/>
                  <a:pt x="243" y="771"/>
                  <a:pt x="243" y="772"/>
                </a:cubicBezTo>
                <a:cubicBezTo>
                  <a:pt x="245" y="773"/>
                  <a:pt x="245" y="773"/>
                  <a:pt x="247" y="771"/>
                </a:cubicBezTo>
                <a:cubicBezTo>
                  <a:pt x="248" y="772"/>
                  <a:pt x="250" y="772"/>
                  <a:pt x="251" y="771"/>
                </a:cubicBezTo>
                <a:cubicBezTo>
                  <a:pt x="253" y="771"/>
                  <a:pt x="255" y="770"/>
                  <a:pt x="256" y="770"/>
                </a:cubicBezTo>
                <a:cubicBezTo>
                  <a:pt x="259" y="770"/>
                  <a:pt x="260" y="769"/>
                  <a:pt x="261" y="767"/>
                </a:cubicBezTo>
                <a:cubicBezTo>
                  <a:pt x="261" y="766"/>
                  <a:pt x="261" y="765"/>
                  <a:pt x="261" y="763"/>
                </a:cubicBezTo>
                <a:cubicBezTo>
                  <a:pt x="260" y="763"/>
                  <a:pt x="259" y="763"/>
                  <a:pt x="258" y="763"/>
                </a:cubicBezTo>
                <a:cubicBezTo>
                  <a:pt x="260" y="761"/>
                  <a:pt x="262" y="759"/>
                  <a:pt x="263" y="760"/>
                </a:cubicBezTo>
                <a:cubicBezTo>
                  <a:pt x="265" y="762"/>
                  <a:pt x="268" y="762"/>
                  <a:pt x="270" y="762"/>
                </a:cubicBezTo>
                <a:cubicBezTo>
                  <a:pt x="272" y="761"/>
                  <a:pt x="273" y="760"/>
                  <a:pt x="274" y="760"/>
                </a:cubicBezTo>
                <a:cubicBezTo>
                  <a:pt x="276" y="760"/>
                  <a:pt x="277" y="759"/>
                  <a:pt x="279" y="758"/>
                </a:cubicBezTo>
                <a:cubicBezTo>
                  <a:pt x="280" y="758"/>
                  <a:pt x="281" y="758"/>
                  <a:pt x="281" y="759"/>
                </a:cubicBezTo>
                <a:cubicBezTo>
                  <a:pt x="280" y="761"/>
                  <a:pt x="277" y="763"/>
                  <a:pt x="275" y="764"/>
                </a:cubicBezTo>
                <a:cubicBezTo>
                  <a:pt x="273" y="765"/>
                  <a:pt x="272" y="766"/>
                  <a:pt x="272" y="768"/>
                </a:cubicBezTo>
                <a:cubicBezTo>
                  <a:pt x="274" y="768"/>
                  <a:pt x="275" y="768"/>
                  <a:pt x="276" y="769"/>
                </a:cubicBezTo>
                <a:cubicBezTo>
                  <a:pt x="278" y="770"/>
                  <a:pt x="279" y="768"/>
                  <a:pt x="281" y="768"/>
                </a:cubicBezTo>
                <a:cubicBezTo>
                  <a:pt x="282" y="766"/>
                  <a:pt x="284" y="766"/>
                  <a:pt x="285" y="765"/>
                </a:cubicBezTo>
                <a:cubicBezTo>
                  <a:pt x="286" y="764"/>
                  <a:pt x="288" y="765"/>
                  <a:pt x="288" y="763"/>
                </a:cubicBezTo>
                <a:cubicBezTo>
                  <a:pt x="289" y="761"/>
                  <a:pt x="291" y="762"/>
                  <a:pt x="293" y="763"/>
                </a:cubicBezTo>
                <a:cubicBezTo>
                  <a:pt x="293" y="763"/>
                  <a:pt x="293" y="763"/>
                  <a:pt x="294" y="763"/>
                </a:cubicBezTo>
                <a:cubicBezTo>
                  <a:pt x="297" y="761"/>
                  <a:pt x="300" y="761"/>
                  <a:pt x="304" y="761"/>
                </a:cubicBezTo>
                <a:cubicBezTo>
                  <a:pt x="307" y="761"/>
                  <a:pt x="309" y="760"/>
                  <a:pt x="311" y="757"/>
                </a:cubicBezTo>
                <a:cubicBezTo>
                  <a:pt x="312" y="756"/>
                  <a:pt x="313" y="755"/>
                  <a:pt x="314" y="754"/>
                </a:cubicBezTo>
                <a:cubicBezTo>
                  <a:pt x="316" y="754"/>
                  <a:pt x="318" y="752"/>
                  <a:pt x="319" y="751"/>
                </a:cubicBezTo>
                <a:cubicBezTo>
                  <a:pt x="321" y="750"/>
                  <a:pt x="322" y="749"/>
                  <a:pt x="323" y="748"/>
                </a:cubicBezTo>
                <a:cubicBezTo>
                  <a:pt x="326" y="747"/>
                  <a:pt x="328" y="746"/>
                  <a:pt x="330" y="745"/>
                </a:cubicBezTo>
                <a:cubicBezTo>
                  <a:pt x="332" y="744"/>
                  <a:pt x="334" y="742"/>
                  <a:pt x="336" y="742"/>
                </a:cubicBezTo>
                <a:cubicBezTo>
                  <a:pt x="337" y="742"/>
                  <a:pt x="337" y="742"/>
                  <a:pt x="338" y="741"/>
                </a:cubicBezTo>
                <a:cubicBezTo>
                  <a:pt x="339" y="740"/>
                  <a:pt x="340" y="740"/>
                  <a:pt x="341" y="739"/>
                </a:cubicBezTo>
                <a:cubicBezTo>
                  <a:pt x="342" y="739"/>
                  <a:pt x="342" y="738"/>
                  <a:pt x="342" y="738"/>
                </a:cubicBezTo>
                <a:cubicBezTo>
                  <a:pt x="341" y="738"/>
                  <a:pt x="341" y="737"/>
                  <a:pt x="340" y="737"/>
                </a:cubicBezTo>
                <a:cubicBezTo>
                  <a:pt x="341" y="736"/>
                  <a:pt x="342" y="736"/>
                  <a:pt x="343" y="735"/>
                </a:cubicBezTo>
                <a:cubicBezTo>
                  <a:pt x="344" y="735"/>
                  <a:pt x="345" y="734"/>
                  <a:pt x="345" y="734"/>
                </a:cubicBezTo>
                <a:cubicBezTo>
                  <a:pt x="347" y="733"/>
                  <a:pt x="348" y="733"/>
                  <a:pt x="348" y="731"/>
                </a:cubicBezTo>
                <a:cubicBezTo>
                  <a:pt x="349" y="729"/>
                  <a:pt x="350" y="728"/>
                  <a:pt x="352" y="727"/>
                </a:cubicBezTo>
                <a:cubicBezTo>
                  <a:pt x="354" y="726"/>
                  <a:pt x="355" y="725"/>
                  <a:pt x="356" y="724"/>
                </a:cubicBezTo>
                <a:cubicBezTo>
                  <a:pt x="358" y="723"/>
                  <a:pt x="359" y="722"/>
                  <a:pt x="361" y="721"/>
                </a:cubicBezTo>
                <a:cubicBezTo>
                  <a:pt x="361" y="719"/>
                  <a:pt x="364" y="718"/>
                  <a:pt x="364" y="716"/>
                </a:cubicBezTo>
                <a:cubicBezTo>
                  <a:pt x="363" y="715"/>
                  <a:pt x="365" y="715"/>
                  <a:pt x="365" y="714"/>
                </a:cubicBezTo>
                <a:cubicBezTo>
                  <a:pt x="366" y="714"/>
                  <a:pt x="367" y="714"/>
                  <a:pt x="368" y="714"/>
                </a:cubicBezTo>
                <a:cubicBezTo>
                  <a:pt x="367" y="711"/>
                  <a:pt x="369" y="709"/>
                  <a:pt x="371" y="708"/>
                </a:cubicBezTo>
                <a:cubicBezTo>
                  <a:pt x="372" y="708"/>
                  <a:pt x="373" y="707"/>
                  <a:pt x="374" y="707"/>
                </a:cubicBezTo>
                <a:cubicBezTo>
                  <a:pt x="375" y="706"/>
                  <a:pt x="376" y="705"/>
                  <a:pt x="375" y="705"/>
                </a:cubicBezTo>
                <a:cubicBezTo>
                  <a:pt x="375" y="702"/>
                  <a:pt x="377" y="701"/>
                  <a:pt x="379" y="700"/>
                </a:cubicBezTo>
                <a:cubicBezTo>
                  <a:pt x="381" y="699"/>
                  <a:pt x="382" y="698"/>
                  <a:pt x="382" y="697"/>
                </a:cubicBezTo>
                <a:cubicBezTo>
                  <a:pt x="383" y="695"/>
                  <a:pt x="383" y="694"/>
                  <a:pt x="385" y="693"/>
                </a:cubicBezTo>
                <a:cubicBezTo>
                  <a:pt x="386" y="693"/>
                  <a:pt x="386" y="692"/>
                  <a:pt x="386" y="691"/>
                </a:cubicBezTo>
                <a:cubicBezTo>
                  <a:pt x="386" y="690"/>
                  <a:pt x="387" y="690"/>
                  <a:pt x="388" y="689"/>
                </a:cubicBezTo>
                <a:cubicBezTo>
                  <a:pt x="389" y="688"/>
                  <a:pt x="388" y="687"/>
                  <a:pt x="390" y="686"/>
                </a:cubicBezTo>
                <a:cubicBezTo>
                  <a:pt x="390" y="686"/>
                  <a:pt x="390" y="685"/>
                  <a:pt x="391" y="685"/>
                </a:cubicBezTo>
                <a:cubicBezTo>
                  <a:pt x="394" y="684"/>
                  <a:pt x="396" y="681"/>
                  <a:pt x="397" y="678"/>
                </a:cubicBezTo>
                <a:cubicBezTo>
                  <a:pt x="399" y="676"/>
                  <a:pt x="400" y="674"/>
                  <a:pt x="402" y="671"/>
                </a:cubicBezTo>
                <a:cubicBezTo>
                  <a:pt x="402" y="670"/>
                  <a:pt x="403" y="669"/>
                  <a:pt x="403" y="668"/>
                </a:cubicBezTo>
                <a:cubicBezTo>
                  <a:pt x="402" y="667"/>
                  <a:pt x="401" y="665"/>
                  <a:pt x="399" y="664"/>
                </a:cubicBezTo>
                <a:cubicBezTo>
                  <a:pt x="401" y="661"/>
                  <a:pt x="403" y="659"/>
                  <a:pt x="404" y="657"/>
                </a:cubicBezTo>
                <a:close/>
                <a:moveTo>
                  <a:pt x="141" y="513"/>
                </a:moveTo>
                <a:cubicBezTo>
                  <a:pt x="141" y="510"/>
                  <a:pt x="143" y="508"/>
                  <a:pt x="142" y="505"/>
                </a:cubicBezTo>
                <a:cubicBezTo>
                  <a:pt x="143" y="504"/>
                  <a:pt x="144" y="504"/>
                  <a:pt x="144" y="503"/>
                </a:cubicBezTo>
                <a:cubicBezTo>
                  <a:pt x="145" y="503"/>
                  <a:pt x="145" y="504"/>
                  <a:pt x="145" y="504"/>
                </a:cubicBezTo>
                <a:cubicBezTo>
                  <a:pt x="145" y="506"/>
                  <a:pt x="144" y="509"/>
                  <a:pt x="143" y="511"/>
                </a:cubicBezTo>
                <a:cubicBezTo>
                  <a:pt x="143" y="512"/>
                  <a:pt x="142" y="512"/>
                  <a:pt x="141" y="513"/>
                </a:cubicBezTo>
                <a:close/>
                <a:moveTo>
                  <a:pt x="145" y="738"/>
                </a:moveTo>
                <a:cubicBezTo>
                  <a:pt x="145" y="738"/>
                  <a:pt x="146" y="739"/>
                  <a:pt x="146" y="739"/>
                </a:cubicBezTo>
                <a:cubicBezTo>
                  <a:pt x="145" y="741"/>
                  <a:pt x="144" y="741"/>
                  <a:pt x="142" y="741"/>
                </a:cubicBezTo>
                <a:cubicBezTo>
                  <a:pt x="143" y="740"/>
                  <a:pt x="143" y="738"/>
                  <a:pt x="145" y="738"/>
                </a:cubicBezTo>
                <a:close/>
                <a:moveTo>
                  <a:pt x="186" y="725"/>
                </a:moveTo>
                <a:cubicBezTo>
                  <a:pt x="185" y="726"/>
                  <a:pt x="185" y="726"/>
                  <a:pt x="184" y="726"/>
                </a:cubicBezTo>
                <a:cubicBezTo>
                  <a:pt x="168" y="737"/>
                  <a:pt x="151" y="747"/>
                  <a:pt x="134" y="755"/>
                </a:cubicBezTo>
                <a:cubicBezTo>
                  <a:pt x="133" y="756"/>
                  <a:pt x="133" y="756"/>
                  <a:pt x="131" y="756"/>
                </a:cubicBezTo>
                <a:cubicBezTo>
                  <a:pt x="134" y="752"/>
                  <a:pt x="137" y="748"/>
                  <a:pt x="139" y="745"/>
                </a:cubicBezTo>
                <a:cubicBezTo>
                  <a:pt x="141" y="743"/>
                  <a:pt x="142" y="742"/>
                  <a:pt x="144" y="742"/>
                </a:cubicBezTo>
                <a:cubicBezTo>
                  <a:pt x="146" y="742"/>
                  <a:pt x="147" y="742"/>
                  <a:pt x="149" y="742"/>
                </a:cubicBezTo>
                <a:cubicBezTo>
                  <a:pt x="151" y="741"/>
                  <a:pt x="153" y="740"/>
                  <a:pt x="154" y="738"/>
                </a:cubicBezTo>
                <a:cubicBezTo>
                  <a:pt x="156" y="736"/>
                  <a:pt x="157" y="735"/>
                  <a:pt x="160" y="735"/>
                </a:cubicBezTo>
                <a:cubicBezTo>
                  <a:pt x="161" y="735"/>
                  <a:pt x="162" y="735"/>
                  <a:pt x="162" y="735"/>
                </a:cubicBezTo>
                <a:cubicBezTo>
                  <a:pt x="163" y="735"/>
                  <a:pt x="164" y="735"/>
                  <a:pt x="166" y="735"/>
                </a:cubicBezTo>
                <a:cubicBezTo>
                  <a:pt x="166" y="734"/>
                  <a:pt x="166" y="733"/>
                  <a:pt x="166" y="733"/>
                </a:cubicBezTo>
                <a:cubicBezTo>
                  <a:pt x="166" y="732"/>
                  <a:pt x="166" y="731"/>
                  <a:pt x="167" y="731"/>
                </a:cubicBezTo>
                <a:cubicBezTo>
                  <a:pt x="170" y="731"/>
                  <a:pt x="172" y="729"/>
                  <a:pt x="174" y="728"/>
                </a:cubicBezTo>
                <a:cubicBezTo>
                  <a:pt x="175" y="726"/>
                  <a:pt x="175" y="725"/>
                  <a:pt x="177" y="724"/>
                </a:cubicBezTo>
                <a:cubicBezTo>
                  <a:pt x="180" y="724"/>
                  <a:pt x="183" y="723"/>
                  <a:pt x="186" y="722"/>
                </a:cubicBezTo>
                <a:cubicBezTo>
                  <a:pt x="186" y="722"/>
                  <a:pt x="186" y="723"/>
                  <a:pt x="187" y="723"/>
                </a:cubicBezTo>
                <a:cubicBezTo>
                  <a:pt x="187" y="724"/>
                  <a:pt x="186" y="725"/>
                  <a:pt x="186" y="725"/>
                </a:cubicBezTo>
                <a:close/>
                <a:moveTo>
                  <a:pt x="193" y="720"/>
                </a:moveTo>
                <a:cubicBezTo>
                  <a:pt x="192" y="721"/>
                  <a:pt x="190" y="721"/>
                  <a:pt x="188" y="722"/>
                </a:cubicBezTo>
                <a:cubicBezTo>
                  <a:pt x="188" y="720"/>
                  <a:pt x="189" y="719"/>
                  <a:pt x="191" y="718"/>
                </a:cubicBezTo>
                <a:cubicBezTo>
                  <a:pt x="191" y="718"/>
                  <a:pt x="192" y="717"/>
                  <a:pt x="193" y="717"/>
                </a:cubicBezTo>
                <a:cubicBezTo>
                  <a:pt x="193" y="716"/>
                  <a:pt x="194" y="715"/>
                  <a:pt x="194" y="715"/>
                </a:cubicBezTo>
                <a:cubicBezTo>
                  <a:pt x="196" y="715"/>
                  <a:pt x="197" y="715"/>
                  <a:pt x="199" y="714"/>
                </a:cubicBezTo>
                <a:cubicBezTo>
                  <a:pt x="197" y="717"/>
                  <a:pt x="197" y="717"/>
                  <a:pt x="193" y="720"/>
                </a:cubicBezTo>
                <a:close/>
                <a:moveTo>
                  <a:pt x="217" y="701"/>
                </a:moveTo>
                <a:cubicBezTo>
                  <a:pt x="214" y="704"/>
                  <a:pt x="211" y="706"/>
                  <a:pt x="209" y="709"/>
                </a:cubicBezTo>
                <a:cubicBezTo>
                  <a:pt x="206" y="711"/>
                  <a:pt x="202" y="712"/>
                  <a:pt x="199" y="712"/>
                </a:cubicBezTo>
                <a:cubicBezTo>
                  <a:pt x="198" y="710"/>
                  <a:pt x="197" y="708"/>
                  <a:pt x="200" y="707"/>
                </a:cubicBezTo>
                <a:cubicBezTo>
                  <a:pt x="200" y="707"/>
                  <a:pt x="200" y="707"/>
                  <a:pt x="200" y="707"/>
                </a:cubicBezTo>
                <a:cubicBezTo>
                  <a:pt x="200" y="707"/>
                  <a:pt x="200" y="707"/>
                  <a:pt x="200" y="707"/>
                </a:cubicBezTo>
                <a:cubicBezTo>
                  <a:pt x="200" y="707"/>
                  <a:pt x="200" y="707"/>
                  <a:pt x="200" y="707"/>
                </a:cubicBezTo>
                <a:cubicBezTo>
                  <a:pt x="200" y="707"/>
                  <a:pt x="200" y="707"/>
                  <a:pt x="200" y="707"/>
                </a:cubicBezTo>
                <a:cubicBezTo>
                  <a:pt x="200" y="707"/>
                  <a:pt x="200" y="707"/>
                  <a:pt x="200" y="707"/>
                </a:cubicBezTo>
                <a:cubicBezTo>
                  <a:pt x="200" y="705"/>
                  <a:pt x="201" y="703"/>
                  <a:pt x="201" y="700"/>
                </a:cubicBezTo>
                <a:cubicBezTo>
                  <a:pt x="203" y="699"/>
                  <a:pt x="205" y="698"/>
                  <a:pt x="207" y="697"/>
                </a:cubicBezTo>
                <a:cubicBezTo>
                  <a:pt x="208" y="696"/>
                  <a:pt x="208" y="696"/>
                  <a:pt x="212" y="696"/>
                </a:cubicBezTo>
                <a:cubicBezTo>
                  <a:pt x="211" y="697"/>
                  <a:pt x="211" y="698"/>
                  <a:pt x="210" y="699"/>
                </a:cubicBezTo>
                <a:cubicBezTo>
                  <a:pt x="211" y="701"/>
                  <a:pt x="209" y="701"/>
                  <a:pt x="209" y="702"/>
                </a:cubicBezTo>
                <a:cubicBezTo>
                  <a:pt x="211" y="702"/>
                  <a:pt x="213" y="701"/>
                  <a:pt x="215" y="700"/>
                </a:cubicBezTo>
                <a:cubicBezTo>
                  <a:pt x="216" y="700"/>
                  <a:pt x="217" y="698"/>
                  <a:pt x="220" y="698"/>
                </a:cubicBezTo>
                <a:cubicBezTo>
                  <a:pt x="219" y="700"/>
                  <a:pt x="218" y="701"/>
                  <a:pt x="217" y="701"/>
                </a:cubicBezTo>
                <a:close/>
                <a:moveTo>
                  <a:pt x="228" y="691"/>
                </a:moveTo>
                <a:cubicBezTo>
                  <a:pt x="226" y="692"/>
                  <a:pt x="226" y="692"/>
                  <a:pt x="224" y="689"/>
                </a:cubicBezTo>
                <a:cubicBezTo>
                  <a:pt x="226" y="687"/>
                  <a:pt x="228" y="687"/>
                  <a:pt x="231" y="689"/>
                </a:cubicBezTo>
                <a:cubicBezTo>
                  <a:pt x="230" y="690"/>
                  <a:pt x="229" y="691"/>
                  <a:pt x="228" y="691"/>
                </a:cubicBezTo>
                <a:close/>
                <a:moveTo>
                  <a:pt x="248" y="651"/>
                </a:moveTo>
                <a:cubicBezTo>
                  <a:pt x="241" y="662"/>
                  <a:pt x="232" y="671"/>
                  <a:pt x="222" y="679"/>
                </a:cubicBezTo>
                <a:cubicBezTo>
                  <a:pt x="218" y="685"/>
                  <a:pt x="211" y="689"/>
                  <a:pt x="206" y="693"/>
                </a:cubicBezTo>
                <a:cubicBezTo>
                  <a:pt x="200" y="698"/>
                  <a:pt x="194" y="703"/>
                  <a:pt x="188" y="707"/>
                </a:cubicBezTo>
                <a:cubicBezTo>
                  <a:pt x="186" y="709"/>
                  <a:pt x="183" y="710"/>
                  <a:pt x="181" y="711"/>
                </a:cubicBezTo>
                <a:cubicBezTo>
                  <a:pt x="181" y="711"/>
                  <a:pt x="180" y="711"/>
                  <a:pt x="180" y="711"/>
                </a:cubicBezTo>
                <a:cubicBezTo>
                  <a:pt x="180" y="710"/>
                  <a:pt x="180" y="709"/>
                  <a:pt x="181" y="709"/>
                </a:cubicBezTo>
                <a:cubicBezTo>
                  <a:pt x="184" y="707"/>
                  <a:pt x="186" y="705"/>
                  <a:pt x="188" y="703"/>
                </a:cubicBezTo>
                <a:cubicBezTo>
                  <a:pt x="191" y="702"/>
                  <a:pt x="194" y="699"/>
                  <a:pt x="195" y="695"/>
                </a:cubicBezTo>
                <a:cubicBezTo>
                  <a:pt x="196" y="693"/>
                  <a:pt x="199" y="692"/>
                  <a:pt x="199" y="688"/>
                </a:cubicBezTo>
                <a:cubicBezTo>
                  <a:pt x="201" y="687"/>
                  <a:pt x="203" y="685"/>
                  <a:pt x="205" y="683"/>
                </a:cubicBezTo>
                <a:cubicBezTo>
                  <a:pt x="206" y="682"/>
                  <a:pt x="207" y="682"/>
                  <a:pt x="207" y="681"/>
                </a:cubicBezTo>
                <a:cubicBezTo>
                  <a:pt x="208" y="678"/>
                  <a:pt x="210" y="677"/>
                  <a:pt x="212" y="675"/>
                </a:cubicBezTo>
                <a:cubicBezTo>
                  <a:pt x="215" y="673"/>
                  <a:pt x="218" y="671"/>
                  <a:pt x="221" y="668"/>
                </a:cubicBezTo>
                <a:cubicBezTo>
                  <a:pt x="222" y="667"/>
                  <a:pt x="221" y="665"/>
                  <a:pt x="223" y="664"/>
                </a:cubicBezTo>
                <a:cubicBezTo>
                  <a:pt x="224" y="661"/>
                  <a:pt x="227" y="660"/>
                  <a:pt x="229" y="658"/>
                </a:cubicBezTo>
                <a:cubicBezTo>
                  <a:pt x="231" y="657"/>
                  <a:pt x="231" y="655"/>
                  <a:pt x="233" y="653"/>
                </a:cubicBezTo>
                <a:cubicBezTo>
                  <a:pt x="235" y="652"/>
                  <a:pt x="237" y="650"/>
                  <a:pt x="239" y="648"/>
                </a:cubicBezTo>
                <a:cubicBezTo>
                  <a:pt x="241" y="646"/>
                  <a:pt x="242" y="643"/>
                  <a:pt x="243" y="641"/>
                </a:cubicBezTo>
                <a:cubicBezTo>
                  <a:pt x="245" y="640"/>
                  <a:pt x="247" y="639"/>
                  <a:pt x="248" y="637"/>
                </a:cubicBezTo>
                <a:cubicBezTo>
                  <a:pt x="252" y="632"/>
                  <a:pt x="257" y="626"/>
                  <a:pt x="260" y="621"/>
                </a:cubicBezTo>
                <a:cubicBezTo>
                  <a:pt x="262" y="619"/>
                  <a:pt x="263" y="617"/>
                  <a:pt x="264" y="615"/>
                </a:cubicBezTo>
                <a:cubicBezTo>
                  <a:pt x="265" y="616"/>
                  <a:pt x="265" y="617"/>
                  <a:pt x="265" y="618"/>
                </a:cubicBezTo>
                <a:cubicBezTo>
                  <a:pt x="264" y="620"/>
                  <a:pt x="263" y="623"/>
                  <a:pt x="262" y="626"/>
                </a:cubicBezTo>
                <a:cubicBezTo>
                  <a:pt x="259" y="635"/>
                  <a:pt x="254" y="643"/>
                  <a:pt x="248" y="651"/>
                </a:cubicBezTo>
                <a:close/>
                <a:moveTo>
                  <a:pt x="297" y="582"/>
                </a:moveTo>
                <a:cubicBezTo>
                  <a:pt x="298" y="584"/>
                  <a:pt x="297" y="586"/>
                  <a:pt x="295" y="587"/>
                </a:cubicBezTo>
                <a:cubicBezTo>
                  <a:pt x="295" y="585"/>
                  <a:pt x="295" y="583"/>
                  <a:pt x="297" y="582"/>
                </a:cubicBezTo>
                <a:close/>
                <a:moveTo>
                  <a:pt x="277" y="636"/>
                </a:moveTo>
                <a:cubicBezTo>
                  <a:pt x="277" y="638"/>
                  <a:pt x="276" y="639"/>
                  <a:pt x="274" y="640"/>
                </a:cubicBezTo>
                <a:cubicBezTo>
                  <a:pt x="274" y="636"/>
                  <a:pt x="275" y="633"/>
                  <a:pt x="278" y="630"/>
                </a:cubicBezTo>
                <a:cubicBezTo>
                  <a:pt x="279" y="630"/>
                  <a:pt x="280" y="631"/>
                  <a:pt x="279" y="632"/>
                </a:cubicBezTo>
                <a:cubicBezTo>
                  <a:pt x="278" y="633"/>
                  <a:pt x="277" y="634"/>
                  <a:pt x="277" y="636"/>
                </a:cubicBezTo>
                <a:close/>
                <a:moveTo>
                  <a:pt x="269" y="744"/>
                </a:moveTo>
                <a:cubicBezTo>
                  <a:pt x="269" y="744"/>
                  <a:pt x="269" y="743"/>
                  <a:pt x="268" y="743"/>
                </a:cubicBezTo>
                <a:cubicBezTo>
                  <a:pt x="269" y="742"/>
                  <a:pt x="270" y="742"/>
                  <a:pt x="270" y="741"/>
                </a:cubicBezTo>
                <a:cubicBezTo>
                  <a:pt x="271" y="743"/>
                  <a:pt x="270" y="743"/>
                  <a:pt x="269" y="744"/>
                </a:cubicBezTo>
                <a:close/>
                <a:moveTo>
                  <a:pt x="283" y="723"/>
                </a:moveTo>
                <a:cubicBezTo>
                  <a:pt x="282" y="725"/>
                  <a:pt x="281" y="726"/>
                  <a:pt x="279" y="727"/>
                </a:cubicBezTo>
                <a:cubicBezTo>
                  <a:pt x="279" y="727"/>
                  <a:pt x="278" y="727"/>
                  <a:pt x="277" y="727"/>
                </a:cubicBezTo>
                <a:cubicBezTo>
                  <a:pt x="277" y="728"/>
                  <a:pt x="277" y="728"/>
                  <a:pt x="277" y="729"/>
                </a:cubicBezTo>
                <a:cubicBezTo>
                  <a:pt x="277" y="729"/>
                  <a:pt x="277" y="729"/>
                  <a:pt x="277" y="729"/>
                </a:cubicBezTo>
                <a:cubicBezTo>
                  <a:pt x="277" y="728"/>
                  <a:pt x="277" y="728"/>
                  <a:pt x="277" y="727"/>
                </a:cubicBezTo>
                <a:cubicBezTo>
                  <a:pt x="278" y="725"/>
                  <a:pt x="279" y="723"/>
                  <a:pt x="281" y="722"/>
                </a:cubicBezTo>
                <a:cubicBezTo>
                  <a:pt x="282" y="721"/>
                  <a:pt x="283" y="721"/>
                  <a:pt x="284" y="722"/>
                </a:cubicBezTo>
                <a:cubicBezTo>
                  <a:pt x="284" y="722"/>
                  <a:pt x="284" y="723"/>
                  <a:pt x="283" y="723"/>
                </a:cubicBezTo>
                <a:close/>
                <a:moveTo>
                  <a:pt x="309" y="743"/>
                </a:moveTo>
                <a:cubicBezTo>
                  <a:pt x="309" y="743"/>
                  <a:pt x="309" y="743"/>
                  <a:pt x="309" y="743"/>
                </a:cubicBezTo>
                <a:cubicBezTo>
                  <a:pt x="309" y="743"/>
                  <a:pt x="309" y="743"/>
                  <a:pt x="309" y="743"/>
                </a:cubicBezTo>
                <a:cubicBezTo>
                  <a:pt x="309" y="743"/>
                  <a:pt x="309" y="743"/>
                  <a:pt x="309" y="744"/>
                </a:cubicBezTo>
                <a:cubicBezTo>
                  <a:pt x="309" y="743"/>
                  <a:pt x="308" y="743"/>
                  <a:pt x="308" y="743"/>
                </a:cubicBezTo>
                <a:cubicBezTo>
                  <a:pt x="308" y="743"/>
                  <a:pt x="308" y="743"/>
                  <a:pt x="308" y="743"/>
                </a:cubicBezTo>
                <a:cubicBezTo>
                  <a:pt x="308" y="743"/>
                  <a:pt x="308" y="743"/>
                  <a:pt x="308" y="743"/>
                </a:cubicBezTo>
                <a:cubicBezTo>
                  <a:pt x="307" y="743"/>
                  <a:pt x="307" y="742"/>
                  <a:pt x="306" y="742"/>
                </a:cubicBezTo>
                <a:cubicBezTo>
                  <a:pt x="306" y="742"/>
                  <a:pt x="306" y="741"/>
                  <a:pt x="306" y="741"/>
                </a:cubicBezTo>
                <a:cubicBezTo>
                  <a:pt x="308" y="739"/>
                  <a:pt x="309" y="739"/>
                  <a:pt x="309" y="739"/>
                </a:cubicBezTo>
                <a:cubicBezTo>
                  <a:pt x="310" y="741"/>
                  <a:pt x="309" y="742"/>
                  <a:pt x="308" y="743"/>
                </a:cubicBezTo>
                <a:cubicBezTo>
                  <a:pt x="308" y="743"/>
                  <a:pt x="308" y="743"/>
                  <a:pt x="308" y="743"/>
                </a:cubicBezTo>
                <a:cubicBezTo>
                  <a:pt x="308" y="743"/>
                  <a:pt x="308" y="743"/>
                  <a:pt x="308" y="743"/>
                </a:cubicBezTo>
                <a:cubicBezTo>
                  <a:pt x="308" y="743"/>
                  <a:pt x="309" y="743"/>
                  <a:pt x="309" y="743"/>
                </a:cubicBezTo>
                <a:cubicBezTo>
                  <a:pt x="309" y="743"/>
                  <a:pt x="309" y="743"/>
                  <a:pt x="309" y="743"/>
                </a:cubicBezTo>
                <a:cubicBezTo>
                  <a:pt x="309" y="743"/>
                  <a:pt x="309" y="743"/>
                  <a:pt x="309" y="743"/>
                </a:cubicBezTo>
                <a:cubicBezTo>
                  <a:pt x="310" y="741"/>
                  <a:pt x="311" y="740"/>
                  <a:pt x="314" y="740"/>
                </a:cubicBezTo>
                <a:cubicBezTo>
                  <a:pt x="312" y="742"/>
                  <a:pt x="312" y="742"/>
                  <a:pt x="309" y="743"/>
                </a:cubicBezTo>
                <a:close/>
                <a:moveTo>
                  <a:pt x="425" y="482"/>
                </a:moveTo>
                <a:cubicBezTo>
                  <a:pt x="425" y="481"/>
                  <a:pt x="425" y="480"/>
                  <a:pt x="426" y="479"/>
                </a:cubicBezTo>
                <a:cubicBezTo>
                  <a:pt x="426" y="480"/>
                  <a:pt x="425" y="481"/>
                  <a:pt x="425" y="482"/>
                </a:cubicBezTo>
                <a:cubicBezTo>
                  <a:pt x="425" y="482"/>
                  <a:pt x="425" y="482"/>
                  <a:pt x="425" y="482"/>
                </a:cubicBezTo>
                <a:cubicBezTo>
                  <a:pt x="425" y="482"/>
                  <a:pt x="425" y="482"/>
                  <a:pt x="425" y="482"/>
                </a:cubicBezTo>
                <a:cubicBezTo>
                  <a:pt x="424" y="482"/>
                  <a:pt x="424" y="482"/>
                  <a:pt x="424" y="482"/>
                </a:cubicBezTo>
                <a:cubicBezTo>
                  <a:pt x="424" y="482"/>
                  <a:pt x="425" y="482"/>
                  <a:pt x="425" y="482"/>
                </a:cubicBezTo>
                <a:close/>
                <a:moveTo>
                  <a:pt x="415" y="517"/>
                </a:moveTo>
                <a:cubicBezTo>
                  <a:pt x="414" y="514"/>
                  <a:pt x="414" y="513"/>
                  <a:pt x="416" y="513"/>
                </a:cubicBezTo>
                <a:lnTo>
                  <a:pt x="415" y="517"/>
                </a:lnTo>
                <a:close/>
                <a:moveTo>
                  <a:pt x="410" y="548"/>
                </a:moveTo>
                <a:cubicBezTo>
                  <a:pt x="408" y="548"/>
                  <a:pt x="408" y="547"/>
                  <a:pt x="408" y="545"/>
                </a:cubicBezTo>
                <a:cubicBezTo>
                  <a:pt x="408" y="542"/>
                  <a:pt x="408" y="539"/>
                  <a:pt x="409" y="536"/>
                </a:cubicBezTo>
                <a:cubicBezTo>
                  <a:pt x="409" y="536"/>
                  <a:pt x="409" y="536"/>
                  <a:pt x="409" y="536"/>
                </a:cubicBezTo>
                <a:cubicBezTo>
                  <a:pt x="409" y="536"/>
                  <a:pt x="409" y="536"/>
                  <a:pt x="409" y="536"/>
                </a:cubicBezTo>
                <a:cubicBezTo>
                  <a:pt x="409" y="536"/>
                  <a:pt x="409" y="535"/>
                  <a:pt x="409" y="534"/>
                </a:cubicBezTo>
                <a:cubicBezTo>
                  <a:pt x="409" y="534"/>
                  <a:pt x="409" y="534"/>
                  <a:pt x="409" y="534"/>
                </a:cubicBezTo>
                <a:cubicBezTo>
                  <a:pt x="409" y="534"/>
                  <a:pt x="410" y="535"/>
                  <a:pt x="410" y="535"/>
                </a:cubicBezTo>
                <a:cubicBezTo>
                  <a:pt x="409" y="535"/>
                  <a:pt x="409" y="536"/>
                  <a:pt x="409" y="536"/>
                </a:cubicBezTo>
                <a:cubicBezTo>
                  <a:pt x="409" y="536"/>
                  <a:pt x="409" y="536"/>
                  <a:pt x="409" y="536"/>
                </a:cubicBezTo>
                <a:cubicBezTo>
                  <a:pt x="409" y="536"/>
                  <a:pt x="409" y="536"/>
                  <a:pt x="409" y="536"/>
                </a:cubicBezTo>
                <a:cubicBezTo>
                  <a:pt x="410" y="539"/>
                  <a:pt x="411" y="541"/>
                  <a:pt x="411" y="544"/>
                </a:cubicBezTo>
                <a:cubicBezTo>
                  <a:pt x="411" y="545"/>
                  <a:pt x="411" y="547"/>
                  <a:pt x="410" y="548"/>
                </a:cubicBezTo>
                <a:close/>
                <a:moveTo>
                  <a:pt x="407" y="578"/>
                </a:moveTo>
                <a:cubicBezTo>
                  <a:pt x="407" y="578"/>
                  <a:pt x="408" y="578"/>
                  <a:pt x="408" y="578"/>
                </a:cubicBezTo>
                <a:cubicBezTo>
                  <a:pt x="408" y="579"/>
                  <a:pt x="408" y="579"/>
                  <a:pt x="408" y="580"/>
                </a:cubicBezTo>
                <a:cubicBezTo>
                  <a:pt x="408" y="580"/>
                  <a:pt x="407" y="580"/>
                  <a:pt x="407" y="580"/>
                </a:cubicBezTo>
                <a:cubicBezTo>
                  <a:pt x="407" y="580"/>
                  <a:pt x="406" y="580"/>
                  <a:pt x="406" y="579"/>
                </a:cubicBezTo>
                <a:cubicBezTo>
                  <a:pt x="406" y="579"/>
                  <a:pt x="407" y="578"/>
                  <a:pt x="407" y="578"/>
                </a:cubicBezTo>
                <a:close/>
                <a:moveTo>
                  <a:pt x="415" y="551"/>
                </a:moveTo>
                <a:cubicBezTo>
                  <a:pt x="415" y="551"/>
                  <a:pt x="415" y="551"/>
                  <a:pt x="416" y="553"/>
                </a:cubicBezTo>
                <a:cubicBezTo>
                  <a:pt x="415" y="553"/>
                  <a:pt x="415" y="553"/>
                  <a:pt x="414" y="553"/>
                </a:cubicBezTo>
                <a:cubicBezTo>
                  <a:pt x="414" y="552"/>
                  <a:pt x="413" y="552"/>
                  <a:pt x="413" y="551"/>
                </a:cubicBezTo>
                <a:cubicBezTo>
                  <a:pt x="414" y="551"/>
                  <a:pt x="414" y="551"/>
                  <a:pt x="415" y="551"/>
                </a:cubicBezTo>
                <a:close/>
                <a:moveTo>
                  <a:pt x="392" y="612"/>
                </a:moveTo>
                <a:cubicBezTo>
                  <a:pt x="392" y="609"/>
                  <a:pt x="393" y="607"/>
                  <a:pt x="394" y="605"/>
                </a:cubicBezTo>
                <a:cubicBezTo>
                  <a:pt x="396" y="603"/>
                  <a:pt x="396" y="601"/>
                  <a:pt x="396" y="598"/>
                </a:cubicBezTo>
                <a:cubicBezTo>
                  <a:pt x="396" y="596"/>
                  <a:pt x="396" y="594"/>
                  <a:pt x="396" y="592"/>
                </a:cubicBezTo>
                <a:cubicBezTo>
                  <a:pt x="397" y="591"/>
                  <a:pt x="397" y="589"/>
                  <a:pt x="397" y="588"/>
                </a:cubicBezTo>
                <a:cubicBezTo>
                  <a:pt x="397" y="584"/>
                  <a:pt x="398" y="581"/>
                  <a:pt x="401" y="578"/>
                </a:cubicBezTo>
                <a:cubicBezTo>
                  <a:pt x="401" y="579"/>
                  <a:pt x="401" y="579"/>
                  <a:pt x="401" y="580"/>
                </a:cubicBezTo>
                <a:cubicBezTo>
                  <a:pt x="400" y="587"/>
                  <a:pt x="399" y="594"/>
                  <a:pt x="397" y="601"/>
                </a:cubicBezTo>
                <a:cubicBezTo>
                  <a:pt x="397" y="603"/>
                  <a:pt x="396" y="605"/>
                  <a:pt x="396" y="607"/>
                </a:cubicBezTo>
                <a:cubicBezTo>
                  <a:pt x="396" y="608"/>
                  <a:pt x="396" y="609"/>
                  <a:pt x="397" y="610"/>
                </a:cubicBezTo>
                <a:cubicBezTo>
                  <a:pt x="396" y="610"/>
                  <a:pt x="395" y="611"/>
                  <a:pt x="395" y="611"/>
                </a:cubicBezTo>
                <a:cubicBezTo>
                  <a:pt x="394" y="611"/>
                  <a:pt x="394" y="613"/>
                  <a:pt x="392" y="612"/>
                </a:cubicBezTo>
                <a:close/>
                <a:moveTo>
                  <a:pt x="388" y="644"/>
                </a:moveTo>
                <a:cubicBezTo>
                  <a:pt x="388" y="645"/>
                  <a:pt x="387" y="645"/>
                  <a:pt x="387" y="645"/>
                </a:cubicBezTo>
                <a:cubicBezTo>
                  <a:pt x="387" y="644"/>
                  <a:pt x="386" y="644"/>
                  <a:pt x="386" y="644"/>
                </a:cubicBezTo>
                <a:cubicBezTo>
                  <a:pt x="386" y="642"/>
                  <a:pt x="387" y="641"/>
                  <a:pt x="388" y="639"/>
                </a:cubicBezTo>
                <a:cubicBezTo>
                  <a:pt x="389" y="641"/>
                  <a:pt x="389" y="643"/>
                  <a:pt x="388" y="644"/>
                </a:cubicBezTo>
                <a:close/>
                <a:moveTo>
                  <a:pt x="395" y="631"/>
                </a:moveTo>
                <a:cubicBezTo>
                  <a:pt x="393" y="633"/>
                  <a:pt x="392" y="636"/>
                  <a:pt x="391" y="639"/>
                </a:cubicBezTo>
                <a:cubicBezTo>
                  <a:pt x="390" y="638"/>
                  <a:pt x="390" y="638"/>
                  <a:pt x="390" y="637"/>
                </a:cubicBezTo>
                <a:cubicBezTo>
                  <a:pt x="389" y="637"/>
                  <a:pt x="389" y="637"/>
                  <a:pt x="388" y="637"/>
                </a:cubicBezTo>
                <a:cubicBezTo>
                  <a:pt x="389" y="636"/>
                  <a:pt x="389" y="635"/>
                  <a:pt x="389" y="634"/>
                </a:cubicBezTo>
                <a:cubicBezTo>
                  <a:pt x="389" y="634"/>
                  <a:pt x="389" y="634"/>
                  <a:pt x="389" y="634"/>
                </a:cubicBezTo>
                <a:cubicBezTo>
                  <a:pt x="389" y="634"/>
                  <a:pt x="389" y="634"/>
                  <a:pt x="389" y="634"/>
                </a:cubicBezTo>
                <a:cubicBezTo>
                  <a:pt x="389" y="634"/>
                  <a:pt x="389" y="634"/>
                  <a:pt x="389" y="634"/>
                </a:cubicBezTo>
                <a:cubicBezTo>
                  <a:pt x="389" y="633"/>
                  <a:pt x="388" y="632"/>
                  <a:pt x="388" y="632"/>
                </a:cubicBezTo>
                <a:cubicBezTo>
                  <a:pt x="389" y="629"/>
                  <a:pt x="390" y="625"/>
                  <a:pt x="390" y="622"/>
                </a:cubicBezTo>
                <a:cubicBezTo>
                  <a:pt x="391" y="621"/>
                  <a:pt x="391" y="620"/>
                  <a:pt x="392" y="619"/>
                </a:cubicBezTo>
                <a:cubicBezTo>
                  <a:pt x="392" y="618"/>
                  <a:pt x="393" y="618"/>
                  <a:pt x="394" y="618"/>
                </a:cubicBezTo>
                <a:cubicBezTo>
                  <a:pt x="394" y="618"/>
                  <a:pt x="395" y="619"/>
                  <a:pt x="395" y="620"/>
                </a:cubicBezTo>
                <a:cubicBezTo>
                  <a:pt x="395" y="621"/>
                  <a:pt x="394" y="622"/>
                  <a:pt x="394" y="623"/>
                </a:cubicBezTo>
                <a:cubicBezTo>
                  <a:pt x="394" y="624"/>
                  <a:pt x="394" y="625"/>
                  <a:pt x="394" y="625"/>
                </a:cubicBezTo>
                <a:cubicBezTo>
                  <a:pt x="395" y="626"/>
                  <a:pt x="395" y="626"/>
                  <a:pt x="395" y="625"/>
                </a:cubicBezTo>
                <a:cubicBezTo>
                  <a:pt x="396" y="623"/>
                  <a:pt x="396" y="622"/>
                  <a:pt x="396" y="620"/>
                </a:cubicBezTo>
                <a:cubicBezTo>
                  <a:pt x="397" y="619"/>
                  <a:pt x="397" y="618"/>
                  <a:pt x="397" y="617"/>
                </a:cubicBezTo>
                <a:cubicBezTo>
                  <a:pt x="397" y="615"/>
                  <a:pt x="399" y="613"/>
                  <a:pt x="402" y="613"/>
                </a:cubicBezTo>
                <a:cubicBezTo>
                  <a:pt x="402" y="614"/>
                  <a:pt x="402" y="615"/>
                  <a:pt x="401" y="616"/>
                </a:cubicBezTo>
                <a:cubicBezTo>
                  <a:pt x="400" y="621"/>
                  <a:pt x="398" y="625"/>
                  <a:pt x="396" y="630"/>
                </a:cubicBezTo>
                <a:cubicBezTo>
                  <a:pt x="396" y="630"/>
                  <a:pt x="396" y="631"/>
                  <a:pt x="395" y="631"/>
                </a:cubicBezTo>
                <a:close/>
                <a:moveTo>
                  <a:pt x="395" y="642"/>
                </a:moveTo>
                <a:cubicBezTo>
                  <a:pt x="394" y="636"/>
                  <a:pt x="395" y="633"/>
                  <a:pt x="398" y="629"/>
                </a:cubicBezTo>
                <a:cubicBezTo>
                  <a:pt x="400" y="630"/>
                  <a:pt x="401" y="631"/>
                  <a:pt x="400" y="633"/>
                </a:cubicBezTo>
                <a:cubicBezTo>
                  <a:pt x="399" y="636"/>
                  <a:pt x="397" y="639"/>
                  <a:pt x="395" y="642"/>
                </a:cubicBezTo>
                <a:close/>
                <a:moveTo>
                  <a:pt x="410" y="632"/>
                </a:moveTo>
                <a:cubicBezTo>
                  <a:pt x="409" y="635"/>
                  <a:pt x="409" y="635"/>
                  <a:pt x="407" y="636"/>
                </a:cubicBezTo>
                <a:cubicBezTo>
                  <a:pt x="407" y="634"/>
                  <a:pt x="407" y="634"/>
                  <a:pt x="410" y="632"/>
                </a:cubicBezTo>
                <a:close/>
                <a:moveTo>
                  <a:pt x="405" y="648"/>
                </a:moveTo>
                <a:cubicBezTo>
                  <a:pt x="403" y="647"/>
                  <a:pt x="405" y="646"/>
                  <a:pt x="405" y="645"/>
                </a:cubicBezTo>
                <a:cubicBezTo>
                  <a:pt x="405" y="644"/>
                  <a:pt x="405" y="643"/>
                  <a:pt x="405" y="642"/>
                </a:cubicBezTo>
                <a:cubicBezTo>
                  <a:pt x="406" y="640"/>
                  <a:pt x="406" y="640"/>
                  <a:pt x="408" y="638"/>
                </a:cubicBezTo>
                <a:cubicBezTo>
                  <a:pt x="408" y="639"/>
                  <a:pt x="409" y="641"/>
                  <a:pt x="409" y="641"/>
                </a:cubicBezTo>
                <a:cubicBezTo>
                  <a:pt x="408" y="643"/>
                  <a:pt x="407" y="646"/>
                  <a:pt x="405" y="648"/>
                </a:cubicBezTo>
                <a:close/>
                <a:moveTo>
                  <a:pt x="613" y="301"/>
                </a:moveTo>
                <a:cubicBezTo>
                  <a:pt x="614" y="297"/>
                  <a:pt x="615" y="293"/>
                  <a:pt x="615" y="290"/>
                </a:cubicBezTo>
                <a:cubicBezTo>
                  <a:pt x="615" y="286"/>
                  <a:pt x="617" y="282"/>
                  <a:pt x="616" y="279"/>
                </a:cubicBezTo>
                <a:cubicBezTo>
                  <a:pt x="616" y="278"/>
                  <a:pt x="616" y="278"/>
                  <a:pt x="616" y="278"/>
                </a:cubicBezTo>
                <a:cubicBezTo>
                  <a:pt x="618" y="272"/>
                  <a:pt x="617" y="266"/>
                  <a:pt x="619" y="261"/>
                </a:cubicBezTo>
                <a:cubicBezTo>
                  <a:pt x="619" y="260"/>
                  <a:pt x="619" y="259"/>
                  <a:pt x="619" y="258"/>
                </a:cubicBezTo>
                <a:cubicBezTo>
                  <a:pt x="619" y="256"/>
                  <a:pt x="619" y="254"/>
                  <a:pt x="619" y="252"/>
                </a:cubicBezTo>
                <a:cubicBezTo>
                  <a:pt x="620" y="246"/>
                  <a:pt x="620" y="241"/>
                  <a:pt x="620" y="236"/>
                </a:cubicBezTo>
                <a:cubicBezTo>
                  <a:pt x="619" y="230"/>
                  <a:pt x="618" y="225"/>
                  <a:pt x="618" y="220"/>
                </a:cubicBezTo>
                <a:cubicBezTo>
                  <a:pt x="618" y="219"/>
                  <a:pt x="618" y="217"/>
                  <a:pt x="618" y="217"/>
                </a:cubicBezTo>
                <a:cubicBezTo>
                  <a:pt x="619" y="213"/>
                  <a:pt x="618" y="210"/>
                  <a:pt x="618" y="206"/>
                </a:cubicBezTo>
                <a:cubicBezTo>
                  <a:pt x="617" y="203"/>
                  <a:pt x="616" y="200"/>
                  <a:pt x="617" y="197"/>
                </a:cubicBezTo>
                <a:cubicBezTo>
                  <a:pt x="618" y="196"/>
                  <a:pt x="617" y="194"/>
                  <a:pt x="617" y="193"/>
                </a:cubicBezTo>
                <a:cubicBezTo>
                  <a:pt x="617" y="190"/>
                  <a:pt x="616" y="188"/>
                  <a:pt x="616" y="185"/>
                </a:cubicBezTo>
                <a:cubicBezTo>
                  <a:pt x="615" y="180"/>
                  <a:pt x="614" y="177"/>
                  <a:pt x="613" y="173"/>
                </a:cubicBezTo>
                <a:cubicBezTo>
                  <a:pt x="612" y="169"/>
                  <a:pt x="611" y="165"/>
                  <a:pt x="610" y="162"/>
                </a:cubicBezTo>
                <a:cubicBezTo>
                  <a:pt x="609" y="158"/>
                  <a:pt x="607" y="155"/>
                  <a:pt x="607" y="151"/>
                </a:cubicBezTo>
                <a:cubicBezTo>
                  <a:pt x="607" y="150"/>
                  <a:pt x="606" y="148"/>
                  <a:pt x="606" y="147"/>
                </a:cubicBezTo>
                <a:cubicBezTo>
                  <a:pt x="598" y="120"/>
                  <a:pt x="585" y="95"/>
                  <a:pt x="564" y="74"/>
                </a:cubicBezTo>
                <a:cubicBezTo>
                  <a:pt x="564" y="73"/>
                  <a:pt x="564" y="73"/>
                  <a:pt x="564" y="73"/>
                </a:cubicBezTo>
                <a:cubicBezTo>
                  <a:pt x="562" y="71"/>
                  <a:pt x="560" y="68"/>
                  <a:pt x="558" y="66"/>
                </a:cubicBezTo>
                <a:cubicBezTo>
                  <a:pt x="556" y="64"/>
                  <a:pt x="554" y="62"/>
                  <a:pt x="551" y="60"/>
                </a:cubicBezTo>
                <a:cubicBezTo>
                  <a:pt x="549" y="56"/>
                  <a:pt x="546" y="53"/>
                  <a:pt x="543" y="50"/>
                </a:cubicBezTo>
                <a:cubicBezTo>
                  <a:pt x="542" y="49"/>
                  <a:pt x="541" y="48"/>
                  <a:pt x="540" y="46"/>
                </a:cubicBezTo>
                <a:cubicBezTo>
                  <a:pt x="538" y="42"/>
                  <a:pt x="527" y="34"/>
                  <a:pt x="525" y="33"/>
                </a:cubicBezTo>
                <a:cubicBezTo>
                  <a:pt x="524" y="31"/>
                  <a:pt x="522" y="30"/>
                  <a:pt x="520" y="29"/>
                </a:cubicBezTo>
                <a:cubicBezTo>
                  <a:pt x="519" y="28"/>
                  <a:pt x="518" y="28"/>
                  <a:pt x="517" y="27"/>
                </a:cubicBezTo>
                <a:cubicBezTo>
                  <a:pt x="504" y="17"/>
                  <a:pt x="488" y="13"/>
                  <a:pt x="472" y="8"/>
                </a:cubicBezTo>
                <a:cubicBezTo>
                  <a:pt x="472" y="8"/>
                  <a:pt x="472" y="8"/>
                  <a:pt x="471" y="8"/>
                </a:cubicBezTo>
                <a:cubicBezTo>
                  <a:pt x="470" y="7"/>
                  <a:pt x="468" y="7"/>
                  <a:pt x="467" y="6"/>
                </a:cubicBezTo>
                <a:cubicBezTo>
                  <a:pt x="466" y="6"/>
                  <a:pt x="465" y="6"/>
                  <a:pt x="464" y="6"/>
                </a:cubicBezTo>
                <a:cubicBezTo>
                  <a:pt x="464" y="6"/>
                  <a:pt x="464" y="6"/>
                  <a:pt x="464" y="6"/>
                </a:cubicBezTo>
                <a:cubicBezTo>
                  <a:pt x="458" y="5"/>
                  <a:pt x="452" y="4"/>
                  <a:pt x="447" y="3"/>
                </a:cubicBezTo>
                <a:cubicBezTo>
                  <a:pt x="441" y="2"/>
                  <a:pt x="435" y="2"/>
                  <a:pt x="429" y="2"/>
                </a:cubicBezTo>
                <a:cubicBezTo>
                  <a:pt x="427" y="2"/>
                  <a:pt x="425" y="2"/>
                  <a:pt x="424" y="0"/>
                </a:cubicBezTo>
                <a:cubicBezTo>
                  <a:pt x="422" y="3"/>
                  <a:pt x="421" y="6"/>
                  <a:pt x="419" y="9"/>
                </a:cubicBezTo>
                <a:cubicBezTo>
                  <a:pt x="419" y="10"/>
                  <a:pt x="419" y="10"/>
                  <a:pt x="419" y="11"/>
                </a:cubicBezTo>
                <a:cubicBezTo>
                  <a:pt x="418" y="12"/>
                  <a:pt x="418" y="13"/>
                  <a:pt x="417" y="13"/>
                </a:cubicBezTo>
                <a:cubicBezTo>
                  <a:pt x="413" y="22"/>
                  <a:pt x="413" y="31"/>
                  <a:pt x="415" y="41"/>
                </a:cubicBezTo>
                <a:cubicBezTo>
                  <a:pt x="415" y="40"/>
                  <a:pt x="415" y="40"/>
                  <a:pt x="415" y="40"/>
                </a:cubicBezTo>
                <a:cubicBezTo>
                  <a:pt x="414" y="37"/>
                  <a:pt x="414" y="35"/>
                  <a:pt x="412" y="33"/>
                </a:cubicBezTo>
                <a:cubicBezTo>
                  <a:pt x="411" y="30"/>
                  <a:pt x="411" y="28"/>
                  <a:pt x="410" y="26"/>
                </a:cubicBezTo>
                <a:cubicBezTo>
                  <a:pt x="410" y="25"/>
                  <a:pt x="410" y="24"/>
                  <a:pt x="409" y="23"/>
                </a:cubicBezTo>
                <a:cubicBezTo>
                  <a:pt x="409" y="23"/>
                  <a:pt x="409" y="23"/>
                  <a:pt x="409" y="23"/>
                </a:cubicBezTo>
                <a:cubicBezTo>
                  <a:pt x="407" y="33"/>
                  <a:pt x="404" y="43"/>
                  <a:pt x="400" y="52"/>
                </a:cubicBezTo>
                <a:cubicBezTo>
                  <a:pt x="400" y="53"/>
                  <a:pt x="400" y="54"/>
                  <a:pt x="400" y="54"/>
                </a:cubicBezTo>
                <a:cubicBezTo>
                  <a:pt x="400" y="63"/>
                  <a:pt x="398" y="72"/>
                  <a:pt x="397" y="81"/>
                </a:cubicBezTo>
                <a:cubicBezTo>
                  <a:pt x="397" y="82"/>
                  <a:pt x="397" y="83"/>
                  <a:pt x="397" y="85"/>
                </a:cubicBezTo>
                <a:cubicBezTo>
                  <a:pt x="402" y="130"/>
                  <a:pt x="432" y="169"/>
                  <a:pt x="433" y="170"/>
                </a:cubicBezTo>
                <a:cubicBezTo>
                  <a:pt x="433" y="174"/>
                  <a:pt x="432" y="177"/>
                  <a:pt x="431" y="180"/>
                </a:cubicBezTo>
                <a:cubicBezTo>
                  <a:pt x="428" y="187"/>
                  <a:pt x="426" y="193"/>
                  <a:pt x="424" y="200"/>
                </a:cubicBezTo>
                <a:cubicBezTo>
                  <a:pt x="423" y="204"/>
                  <a:pt x="423" y="207"/>
                  <a:pt x="425" y="211"/>
                </a:cubicBezTo>
                <a:cubicBezTo>
                  <a:pt x="425" y="212"/>
                  <a:pt x="425" y="212"/>
                  <a:pt x="425" y="213"/>
                </a:cubicBezTo>
                <a:cubicBezTo>
                  <a:pt x="425" y="213"/>
                  <a:pt x="425" y="213"/>
                  <a:pt x="425" y="213"/>
                </a:cubicBezTo>
                <a:cubicBezTo>
                  <a:pt x="424" y="214"/>
                  <a:pt x="423" y="214"/>
                  <a:pt x="422" y="214"/>
                </a:cubicBezTo>
                <a:cubicBezTo>
                  <a:pt x="422" y="215"/>
                  <a:pt x="421" y="216"/>
                  <a:pt x="422" y="217"/>
                </a:cubicBezTo>
                <a:cubicBezTo>
                  <a:pt x="423" y="221"/>
                  <a:pt x="423" y="226"/>
                  <a:pt x="423" y="230"/>
                </a:cubicBezTo>
                <a:cubicBezTo>
                  <a:pt x="423" y="231"/>
                  <a:pt x="423" y="231"/>
                  <a:pt x="423" y="232"/>
                </a:cubicBezTo>
                <a:cubicBezTo>
                  <a:pt x="425" y="239"/>
                  <a:pt x="425" y="246"/>
                  <a:pt x="426" y="253"/>
                </a:cubicBezTo>
                <a:cubicBezTo>
                  <a:pt x="426" y="258"/>
                  <a:pt x="425" y="264"/>
                  <a:pt x="421" y="268"/>
                </a:cubicBezTo>
                <a:cubicBezTo>
                  <a:pt x="418" y="270"/>
                  <a:pt x="416" y="273"/>
                  <a:pt x="413" y="275"/>
                </a:cubicBezTo>
                <a:cubicBezTo>
                  <a:pt x="404" y="282"/>
                  <a:pt x="395" y="287"/>
                  <a:pt x="385" y="292"/>
                </a:cubicBezTo>
                <a:cubicBezTo>
                  <a:pt x="382" y="293"/>
                  <a:pt x="379" y="294"/>
                  <a:pt x="376" y="296"/>
                </a:cubicBezTo>
                <a:cubicBezTo>
                  <a:pt x="377" y="296"/>
                  <a:pt x="377" y="296"/>
                  <a:pt x="378" y="296"/>
                </a:cubicBezTo>
                <a:cubicBezTo>
                  <a:pt x="381" y="295"/>
                  <a:pt x="385" y="293"/>
                  <a:pt x="389" y="292"/>
                </a:cubicBezTo>
                <a:cubicBezTo>
                  <a:pt x="390" y="291"/>
                  <a:pt x="392" y="291"/>
                  <a:pt x="393" y="293"/>
                </a:cubicBezTo>
                <a:cubicBezTo>
                  <a:pt x="394" y="293"/>
                  <a:pt x="394" y="294"/>
                  <a:pt x="395" y="294"/>
                </a:cubicBezTo>
                <a:cubicBezTo>
                  <a:pt x="394" y="296"/>
                  <a:pt x="392" y="296"/>
                  <a:pt x="390" y="297"/>
                </a:cubicBezTo>
                <a:cubicBezTo>
                  <a:pt x="389" y="297"/>
                  <a:pt x="387" y="298"/>
                  <a:pt x="386" y="298"/>
                </a:cubicBezTo>
                <a:cubicBezTo>
                  <a:pt x="385" y="298"/>
                  <a:pt x="385" y="299"/>
                  <a:pt x="385" y="299"/>
                </a:cubicBezTo>
                <a:cubicBezTo>
                  <a:pt x="386" y="299"/>
                  <a:pt x="387" y="299"/>
                  <a:pt x="388" y="300"/>
                </a:cubicBezTo>
                <a:cubicBezTo>
                  <a:pt x="390" y="300"/>
                  <a:pt x="393" y="301"/>
                  <a:pt x="395" y="302"/>
                </a:cubicBezTo>
                <a:cubicBezTo>
                  <a:pt x="396" y="303"/>
                  <a:pt x="396" y="303"/>
                  <a:pt x="398" y="307"/>
                </a:cubicBezTo>
                <a:cubicBezTo>
                  <a:pt x="398" y="308"/>
                  <a:pt x="398" y="308"/>
                  <a:pt x="399" y="309"/>
                </a:cubicBezTo>
                <a:cubicBezTo>
                  <a:pt x="400" y="309"/>
                  <a:pt x="401" y="309"/>
                  <a:pt x="402" y="309"/>
                </a:cubicBezTo>
                <a:cubicBezTo>
                  <a:pt x="403" y="309"/>
                  <a:pt x="404" y="309"/>
                  <a:pt x="405" y="309"/>
                </a:cubicBezTo>
                <a:cubicBezTo>
                  <a:pt x="408" y="310"/>
                  <a:pt x="411" y="311"/>
                  <a:pt x="414" y="312"/>
                </a:cubicBezTo>
                <a:cubicBezTo>
                  <a:pt x="416" y="314"/>
                  <a:pt x="418" y="315"/>
                  <a:pt x="420" y="314"/>
                </a:cubicBezTo>
                <a:cubicBezTo>
                  <a:pt x="422" y="314"/>
                  <a:pt x="423" y="314"/>
                  <a:pt x="425" y="314"/>
                </a:cubicBezTo>
                <a:cubicBezTo>
                  <a:pt x="426" y="314"/>
                  <a:pt x="427" y="314"/>
                  <a:pt x="427" y="314"/>
                </a:cubicBezTo>
                <a:cubicBezTo>
                  <a:pt x="430" y="313"/>
                  <a:pt x="433" y="312"/>
                  <a:pt x="436" y="310"/>
                </a:cubicBezTo>
                <a:cubicBezTo>
                  <a:pt x="440" y="308"/>
                  <a:pt x="443" y="307"/>
                  <a:pt x="447" y="306"/>
                </a:cubicBezTo>
                <a:cubicBezTo>
                  <a:pt x="450" y="303"/>
                  <a:pt x="452" y="299"/>
                  <a:pt x="455" y="296"/>
                </a:cubicBezTo>
                <a:cubicBezTo>
                  <a:pt x="458" y="298"/>
                  <a:pt x="458" y="298"/>
                  <a:pt x="459" y="296"/>
                </a:cubicBezTo>
                <a:cubicBezTo>
                  <a:pt x="458" y="296"/>
                  <a:pt x="458" y="296"/>
                  <a:pt x="457" y="295"/>
                </a:cubicBezTo>
                <a:cubicBezTo>
                  <a:pt x="458" y="295"/>
                  <a:pt x="458" y="294"/>
                  <a:pt x="459" y="294"/>
                </a:cubicBezTo>
                <a:cubicBezTo>
                  <a:pt x="459" y="294"/>
                  <a:pt x="459" y="294"/>
                  <a:pt x="460" y="294"/>
                </a:cubicBezTo>
                <a:cubicBezTo>
                  <a:pt x="461" y="291"/>
                  <a:pt x="462" y="287"/>
                  <a:pt x="464" y="284"/>
                </a:cubicBezTo>
                <a:cubicBezTo>
                  <a:pt x="465" y="282"/>
                  <a:pt x="465" y="280"/>
                  <a:pt x="465" y="277"/>
                </a:cubicBezTo>
                <a:cubicBezTo>
                  <a:pt x="465" y="274"/>
                  <a:pt x="466" y="271"/>
                  <a:pt x="467" y="269"/>
                </a:cubicBezTo>
                <a:cubicBezTo>
                  <a:pt x="468" y="267"/>
                  <a:pt x="469" y="265"/>
                  <a:pt x="469" y="263"/>
                </a:cubicBezTo>
                <a:cubicBezTo>
                  <a:pt x="470" y="261"/>
                  <a:pt x="469" y="258"/>
                  <a:pt x="470" y="255"/>
                </a:cubicBezTo>
                <a:cubicBezTo>
                  <a:pt x="470" y="255"/>
                  <a:pt x="470" y="254"/>
                  <a:pt x="470" y="254"/>
                </a:cubicBezTo>
                <a:cubicBezTo>
                  <a:pt x="469" y="253"/>
                  <a:pt x="469" y="252"/>
                  <a:pt x="470" y="251"/>
                </a:cubicBezTo>
                <a:cubicBezTo>
                  <a:pt x="470" y="249"/>
                  <a:pt x="469" y="248"/>
                  <a:pt x="470" y="247"/>
                </a:cubicBezTo>
                <a:cubicBezTo>
                  <a:pt x="471" y="244"/>
                  <a:pt x="469" y="241"/>
                  <a:pt x="471" y="238"/>
                </a:cubicBezTo>
                <a:cubicBezTo>
                  <a:pt x="470" y="236"/>
                  <a:pt x="470" y="234"/>
                  <a:pt x="471" y="231"/>
                </a:cubicBezTo>
                <a:cubicBezTo>
                  <a:pt x="471" y="231"/>
                  <a:pt x="471" y="230"/>
                  <a:pt x="471" y="229"/>
                </a:cubicBezTo>
                <a:cubicBezTo>
                  <a:pt x="470" y="227"/>
                  <a:pt x="470" y="226"/>
                  <a:pt x="470" y="225"/>
                </a:cubicBezTo>
                <a:cubicBezTo>
                  <a:pt x="470" y="224"/>
                  <a:pt x="470" y="223"/>
                  <a:pt x="470" y="222"/>
                </a:cubicBezTo>
                <a:cubicBezTo>
                  <a:pt x="470" y="220"/>
                  <a:pt x="470" y="218"/>
                  <a:pt x="469" y="216"/>
                </a:cubicBezTo>
                <a:cubicBezTo>
                  <a:pt x="469" y="215"/>
                  <a:pt x="469" y="214"/>
                  <a:pt x="469" y="213"/>
                </a:cubicBezTo>
                <a:cubicBezTo>
                  <a:pt x="469" y="213"/>
                  <a:pt x="468" y="202"/>
                  <a:pt x="468" y="201"/>
                </a:cubicBezTo>
                <a:cubicBezTo>
                  <a:pt x="468" y="201"/>
                  <a:pt x="468" y="201"/>
                  <a:pt x="468" y="201"/>
                </a:cubicBezTo>
                <a:cubicBezTo>
                  <a:pt x="470" y="202"/>
                  <a:pt x="471" y="203"/>
                  <a:pt x="472" y="204"/>
                </a:cubicBezTo>
                <a:cubicBezTo>
                  <a:pt x="474" y="206"/>
                  <a:pt x="477" y="208"/>
                  <a:pt x="478" y="211"/>
                </a:cubicBezTo>
                <a:cubicBezTo>
                  <a:pt x="479" y="213"/>
                  <a:pt x="480" y="214"/>
                  <a:pt x="482" y="216"/>
                </a:cubicBezTo>
                <a:cubicBezTo>
                  <a:pt x="485" y="220"/>
                  <a:pt x="488" y="226"/>
                  <a:pt x="492" y="230"/>
                </a:cubicBezTo>
                <a:cubicBezTo>
                  <a:pt x="492" y="231"/>
                  <a:pt x="493" y="233"/>
                  <a:pt x="494" y="234"/>
                </a:cubicBezTo>
                <a:cubicBezTo>
                  <a:pt x="497" y="239"/>
                  <a:pt x="499" y="245"/>
                  <a:pt x="502" y="251"/>
                </a:cubicBezTo>
                <a:cubicBezTo>
                  <a:pt x="505" y="256"/>
                  <a:pt x="507" y="261"/>
                  <a:pt x="508" y="267"/>
                </a:cubicBezTo>
                <a:cubicBezTo>
                  <a:pt x="510" y="274"/>
                  <a:pt x="511" y="282"/>
                  <a:pt x="512" y="290"/>
                </a:cubicBezTo>
                <a:cubicBezTo>
                  <a:pt x="512" y="299"/>
                  <a:pt x="512" y="307"/>
                  <a:pt x="511" y="316"/>
                </a:cubicBezTo>
                <a:cubicBezTo>
                  <a:pt x="511" y="327"/>
                  <a:pt x="507" y="336"/>
                  <a:pt x="501" y="346"/>
                </a:cubicBezTo>
                <a:cubicBezTo>
                  <a:pt x="494" y="357"/>
                  <a:pt x="484" y="367"/>
                  <a:pt x="473" y="376"/>
                </a:cubicBezTo>
                <a:cubicBezTo>
                  <a:pt x="465" y="383"/>
                  <a:pt x="456" y="388"/>
                  <a:pt x="448" y="394"/>
                </a:cubicBezTo>
                <a:cubicBezTo>
                  <a:pt x="444" y="397"/>
                  <a:pt x="440" y="399"/>
                  <a:pt x="436" y="401"/>
                </a:cubicBezTo>
                <a:cubicBezTo>
                  <a:pt x="432" y="404"/>
                  <a:pt x="427" y="407"/>
                  <a:pt x="422" y="409"/>
                </a:cubicBezTo>
                <a:cubicBezTo>
                  <a:pt x="415" y="413"/>
                  <a:pt x="409" y="416"/>
                  <a:pt x="402" y="419"/>
                </a:cubicBezTo>
                <a:cubicBezTo>
                  <a:pt x="401" y="419"/>
                  <a:pt x="400" y="419"/>
                  <a:pt x="399" y="420"/>
                </a:cubicBezTo>
                <a:cubicBezTo>
                  <a:pt x="402" y="421"/>
                  <a:pt x="404" y="420"/>
                  <a:pt x="406" y="419"/>
                </a:cubicBezTo>
                <a:cubicBezTo>
                  <a:pt x="406" y="420"/>
                  <a:pt x="407" y="421"/>
                  <a:pt x="408" y="422"/>
                </a:cubicBezTo>
                <a:cubicBezTo>
                  <a:pt x="405" y="422"/>
                  <a:pt x="404" y="423"/>
                  <a:pt x="402" y="423"/>
                </a:cubicBezTo>
                <a:cubicBezTo>
                  <a:pt x="402" y="424"/>
                  <a:pt x="402" y="424"/>
                  <a:pt x="402" y="425"/>
                </a:cubicBezTo>
                <a:cubicBezTo>
                  <a:pt x="393" y="429"/>
                  <a:pt x="385" y="433"/>
                  <a:pt x="375" y="433"/>
                </a:cubicBezTo>
                <a:cubicBezTo>
                  <a:pt x="376" y="434"/>
                  <a:pt x="378" y="434"/>
                  <a:pt x="379" y="434"/>
                </a:cubicBezTo>
                <a:cubicBezTo>
                  <a:pt x="383" y="434"/>
                  <a:pt x="387" y="434"/>
                  <a:pt x="390" y="432"/>
                </a:cubicBezTo>
                <a:cubicBezTo>
                  <a:pt x="392" y="432"/>
                  <a:pt x="393" y="432"/>
                  <a:pt x="394" y="434"/>
                </a:cubicBezTo>
                <a:cubicBezTo>
                  <a:pt x="394" y="436"/>
                  <a:pt x="395" y="437"/>
                  <a:pt x="397" y="436"/>
                </a:cubicBezTo>
                <a:cubicBezTo>
                  <a:pt x="398" y="436"/>
                  <a:pt x="400" y="435"/>
                  <a:pt x="401" y="436"/>
                </a:cubicBezTo>
                <a:cubicBezTo>
                  <a:pt x="404" y="437"/>
                  <a:pt x="407" y="437"/>
                  <a:pt x="411" y="437"/>
                </a:cubicBezTo>
                <a:cubicBezTo>
                  <a:pt x="413" y="437"/>
                  <a:pt x="414" y="437"/>
                  <a:pt x="416" y="439"/>
                </a:cubicBezTo>
                <a:cubicBezTo>
                  <a:pt x="414" y="440"/>
                  <a:pt x="412" y="440"/>
                  <a:pt x="411" y="442"/>
                </a:cubicBezTo>
                <a:cubicBezTo>
                  <a:pt x="412" y="442"/>
                  <a:pt x="413" y="442"/>
                  <a:pt x="414" y="442"/>
                </a:cubicBezTo>
                <a:cubicBezTo>
                  <a:pt x="415" y="442"/>
                  <a:pt x="416" y="443"/>
                  <a:pt x="416" y="445"/>
                </a:cubicBezTo>
                <a:cubicBezTo>
                  <a:pt x="418" y="444"/>
                  <a:pt x="420" y="444"/>
                  <a:pt x="421" y="446"/>
                </a:cubicBezTo>
                <a:cubicBezTo>
                  <a:pt x="421" y="447"/>
                  <a:pt x="421" y="448"/>
                  <a:pt x="420" y="449"/>
                </a:cubicBezTo>
                <a:cubicBezTo>
                  <a:pt x="421" y="448"/>
                  <a:pt x="422" y="447"/>
                  <a:pt x="423" y="447"/>
                </a:cubicBezTo>
                <a:cubicBezTo>
                  <a:pt x="425" y="445"/>
                  <a:pt x="426" y="445"/>
                  <a:pt x="427" y="447"/>
                </a:cubicBezTo>
                <a:cubicBezTo>
                  <a:pt x="428" y="448"/>
                  <a:pt x="429" y="449"/>
                  <a:pt x="429" y="450"/>
                </a:cubicBezTo>
                <a:cubicBezTo>
                  <a:pt x="431" y="450"/>
                  <a:pt x="433" y="450"/>
                  <a:pt x="434" y="451"/>
                </a:cubicBezTo>
                <a:cubicBezTo>
                  <a:pt x="436" y="454"/>
                  <a:pt x="439" y="456"/>
                  <a:pt x="443" y="457"/>
                </a:cubicBezTo>
                <a:cubicBezTo>
                  <a:pt x="443" y="458"/>
                  <a:pt x="440" y="458"/>
                  <a:pt x="440" y="460"/>
                </a:cubicBezTo>
                <a:cubicBezTo>
                  <a:pt x="442" y="459"/>
                  <a:pt x="444" y="459"/>
                  <a:pt x="446" y="459"/>
                </a:cubicBezTo>
                <a:cubicBezTo>
                  <a:pt x="447" y="459"/>
                  <a:pt x="448" y="459"/>
                  <a:pt x="449" y="459"/>
                </a:cubicBezTo>
                <a:cubicBezTo>
                  <a:pt x="486" y="453"/>
                  <a:pt x="518" y="436"/>
                  <a:pt x="547" y="411"/>
                </a:cubicBezTo>
                <a:cubicBezTo>
                  <a:pt x="554" y="404"/>
                  <a:pt x="564" y="396"/>
                  <a:pt x="573" y="387"/>
                </a:cubicBezTo>
                <a:cubicBezTo>
                  <a:pt x="573" y="387"/>
                  <a:pt x="573" y="387"/>
                  <a:pt x="573" y="387"/>
                </a:cubicBezTo>
                <a:cubicBezTo>
                  <a:pt x="573" y="387"/>
                  <a:pt x="573" y="386"/>
                  <a:pt x="573" y="386"/>
                </a:cubicBezTo>
                <a:cubicBezTo>
                  <a:pt x="580" y="380"/>
                  <a:pt x="585" y="372"/>
                  <a:pt x="588" y="363"/>
                </a:cubicBezTo>
                <a:cubicBezTo>
                  <a:pt x="589" y="362"/>
                  <a:pt x="591" y="360"/>
                  <a:pt x="592" y="359"/>
                </a:cubicBezTo>
                <a:cubicBezTo>
                  <a:pt x="594" y="355"/>
                  <a:pt x="596" y="352"/>
                  <a:pt x="597" y="348"/>
                </a:cubicBezTo>
                <a:cubicBezTo>
                  <a:pt x="604" y="334"/>
                  <a:pt x="607" y="318"/>
                  <a:pt x="613" y="304"/>
                </a:cubicBezTo>
                <a:cubicBezTo>
                  <a:pt x="613" y="303"/>
                  <a:pt x="613" y="302"/>
                  <a:pt x="613" y="301"/>
                </a:cubicBezTo>
                <a:close/>
                <a:moveTo>
                  <a:pt x="465" y="224"/>
                </a:moveTo>
                <a:cubicBezTo>
                  <a:pt x="465" y="224"/>
                  <a:pt x="466" y="224"/>
                  <a:pt x="466" y="224"/>
                </a:cubicBezTo>
                <a:cubicBezTo>
                  <a:pt x="467" y="225"/>
                  <a:pt x="467" y="227"/>
                  <a:pt x="467" y="228"/>
                </a:cubicBezTo>
                <a:cubicBezTo>
                  <a:pt x="468" y="232"/>
                  <a:pt x="468" y="237"/>
                  <a:pt x="468" y="241"/>
                </a:cubicBezTo>
                <a:cubicBezTo>
                  <a:pt x="468" y="244"/>
                  <a:pt x="467" y="247"/>
                  <a:pt x="467" y="250"/>
                </a:cubicBezTo>
                <a:cubicBezTo>
                  <a:pt x="467" y="250"/>
                  <a:pt x="467" y="251"/>
                  <a:pt x="466" y="251"/>
                </a:cubicBezTo>
                <a:cubicBezTo>
                  <a:pt x="466" y="251"/>
                  <a:pt x="465" y="250"/>
                  <a:pt x="465" y="249"/>
                </a:cubicBezTo>
                <a:cubicBezTo>
                  <a:pt x="467" y="247"/>
                  <a:pt x="465" y="245"/>
                  <a:pt x="463" y="244"/>
                </a:cubicBezTo>
                <a:cubicBezTo>
                  <a:pt x="465" y="240"/>
                  <a:pt x="465" y="237"/>
                  <a:pt x="464" y="234"/>
                </a:cubicBezTo>
                <a:cubicBezTo>
                  <a:pt x="464" y="233"/>
                  <a:pt x="464" y="233"/>
                  <a:pt x="464" y="232"/>
                </a:cubicBezTo>
                <a:cubicBezTo>
                  <a:pt x="464" y="231"/>
                  <a:pt x="464" y="229"/>
                  <a:pt x="464" y="228"/>
                </a:cubicBezTo>
                <a:cubicBezTo>
                  <a:pt x="464" y="227"/>
                  <a:pt x="464" y="225"/>
                  <a:pt x="464" y="224"/>
                </a:cubicBezTo>
                <a:cubicBezTo>
                  <a:pt x="464" y="224"/>
                  <a:pt x="464" y="224"/>
                  <a:pt x="465" y="224"/>
                </a:cubicBezTo>
                <a:close/>
                <a:moveTo>
                  <a:pt x="513" y="144"/>
                </a:moveTo>
                <a:cubicBezTo>
                  <a:pt x="512" y="145"/>
                  <a:pt x="510" y="144"/>
                  <a:pt x="510" y="143"/>
                </a:cubicBezTo>
                <a:cubicBezTo>
                  <a:pt x="508" y="140"/>
                  <a:pt x="505" y="138"/>
                  <a:pt x="503" y="135"/>
                </a:cubicBezTo>
                <a:cubicBezTo>
                  <a:pt x="502" y="134"/>
                  <a:pt x="501" y="133"/>
                  <a:pt x="499" y="131"/>
                </a:cubicBezTo>
                <a:cubicBezTo>
                  <a:pt x="499" y="128"/>
                  <a:pt x="499" y="125"/>
                  <a:pt x="499" y="122"/>
                </a:cubicBezTo>
                <a:cubicBezTo>
                  <a:pt x="499" y="121"/>
                  <a:pt x="500" y="121"/>
                  <a:pt x="500" y="120"/>
                </a:cubicBezTo>
                <a:cubicBezTo>
                  <a:pt x="500" y="119"/>
                  <a:pt x="502" y="119"/>
                  <a:pt x="502" y="120"/>
                </a:cubicBezTo>
                <a:cubicBezTo>
                  <a:pt x="504" y="122"/>
                  <a:pt x="506" y="123"/>
                  <a:pt x="507" y="126"/>
                </a:cubicBezTo>
                <a:cubicBezTo>
                  <a:pt x="509" y="129"/>
                  <a:pt x="512" y="132"/>
                  <a:pt x="514" y="135"/>
                </a:cubicBezTo>
                <a:cubicBezTo>
                  <a:pt x="514" y="136"/>
                  <a:pt x="514" y="137"/>
                  <a:pt x="514" y="138"/>
                </a:cubicBezTo>
                <a:cubicBezTo>
                  <a:pt x="514" y="139"/>
                  <a:pt x="514" y="140"/>
                  <a:pt x="514" y="141"/>
                </a:cubicBezTo>
                <a:cubicBezTo>
                  <a:pt x="515" y="142"/>
                  <a:pt x="514" y="143"/>
                  <a:pt x="513" y="144"/>
                </a:cubicBezTo>
                <a:close/>
                <a:moveTo>
                  <a:pt x="417" y="222"/>
                </a:moveTo>
                <a:cubicBezTo>
                  <a:pt x="417" y="222"/>
                  <a:pt x="417" y="222"/>
                  <a:pt x="417" y="222"/>
                </a:cubicBezTo>
                <a:cubicBezTo>
                  <a:pt x="417" y="222"/>
                  <a:pt x="417" y="222"/>
                  <a:pt x="417" y="222"/>
                </a:cubicBezTo>
                <a:close/>
                <a:moveTo>
                  <a:pt x="725" y="228"/>
                </a:moveTo>
                <a:cubicBezTo>
                  <a:pt x="725" y="228"/>
                  <a:pt x="725" y="228"/>
                  <a:pt x="725" y="228"/>
                </a:cubicBezTo>
                <a:cubicBezTo>
                  <a:pt x="725" y="229"/>
                  <a:pt x="725" y="229"/>
                  <a:pt x="725" y="229"/>
                </a:cubicBezTo>
                <a:lnTo>
                  <a:pt x="725" y="228"/>
                </a:lnTo>
                <a:close/>
                <a:moveTo>
                  <a:pt x="727" y="222"/>
                </a:moveTo>
                <a:cubicBezTo>
                  <a:pt x="728" y="219"/>
                  <a:pt x="728" y="216"/>
                  <a:pt x="727" y="213"/>
                </a:cubicBezTo>
                <a:cubicBezTo>
                  <a:pt x="726" y="210"/>
                  <a:pt x="725" y="207"/>
                  <a:pt x="725" y="205"/>
                </a:cubicBezTo>
                <a:cubicBezTo>
                  <a:pt x="725" y="202"/>
                  <a:pt x="725" y="202"/>
                  <a:pt x="723" y="199"/>
                </a:cubicBezTo>
                <a:cubicBezTo>
                  <a:pt x="724" y="198"/>
                  <a:pt x="724" y="196"/>
                  <a:pt x="724" y="196"/>
                </a:cubicBezTo>
                <a:cubicBezTo>
                  <a:pt x="723" y="194"/>
                  <a:pt x="723" y="191"/>
                  <a:pt x="722" y="189"/>
                </a:cubicBezTo>
                <a:cubicBezTo>
                  <a:pt x="721" y="186"/>
                  <a:pt x="720" y="183"/>
                  <a:pt x="719" y="180"/>
                </a:cubicBezTo>
                <a:cubicBezTo>
                  <a:pt x="719" y="178"/>
                  <a:pt x="718" y="176"/>
                  <a:pt x="717" y="175"/>
                </a:cubicBezTo>
                <a:cubicBezTo>
                  <a:pt x="715" y="175"/>
                  <a:pt x="715" y="174"/>
                  <a:pt x="715" y="172"/>
                </a:cubicBezTo>
                <a:cubicBezTo>
                  <a:pt x="715" y="169"/>
                  <a:pt x="714" y="166"/>
                  <a:pt x="711" y="163"/>
                </a:cubicBezTo>
                <a:cubicBezTo>
                  <a:pt x="711" y="163"/>
                  <a:pt x="711" y="162"/>
                  <a:pt x="711" y="162"/>
                </a:cubicBezTo>
                <a:cubicBezTo>
                  <a:pt x="711" y="161"/>
                  <a:pt x="714" y="161"/>
                  <a:pt x="713" y="160"/>
                </a:cubicBezTo>
                <a:cubicBezTo>
                  <a:pt x="712" y="160"/>
                  <a:pt x="711" y="160"/>
                  <a:pt x="711" y="160"/>
                </a:cubicBezTo>
                <a:cubicBezTo>
                  <a:pt x="710" y="159"/>
                  <a:pt x="710" y="158"/>
                  <a:pt x="709" y="157"/>
                </a:cubicBezTo>
                <a:cubicBezTo>
                  <a:pt x="708" y="156"/>
                  <a:pt x="707" y="155"/>
                  <a:pt x="706" y="155"/>
                </a:cubicBezTo>
                <a:cubicBezTo>
                  <a:pt x="705" y="153"/>
                  <a:pt x="705" y="152"/>
                  <a:pt x="705" y="151"/>
                </a:cubicBezTo>
                <a:cubicBezTo>
                  <a:pt x="702" y="146"/>
                  <a:pt x="698" y="142"/>
                  <a:pt x="696" y="137"/>
                </a:cubicBezTo>
                <a:cubicBezTo>
                  <a:pt x="696" y="136"/>
                  <a:pt x="696" y="136"/>
                  <a:pt x="695" y="136"/>
                </a:cubicBezTo>
                <a:cubicBezTo>
                  <a:pt x="694" y="134"/>
                  <a:pt x="692" y="133"/>
                  <a:pt x="692" y="130"/>
                </a:cubicBezTo>
                <a:cubicBezTo>
                  <a:pt x="691" y="130"/>
                  <a:pt x="690" y="129"/>
                  <a:pt x="689" y="128"/>
                </a:cubicBezTo>
                <a:cubicBezTo>
                  <a:pt x="688" y="127"/>
                  <a:pt x="686" y="126"/>
                  <a:pt x="685" y="125"/>
                </a:cubicBezTo>
                <a:cubicBezTo>
                  <a:pt x="683" y="120"/>
                  <a:pt x="680" y="117"/>
                  <a:pt x="677" y="114"/>
                </a:cubicBezTo>
                <a:cubicBezTo>
                  <a:pt x="671" y="109"/>
                  <a:pt x="667" y="104"/>
                  <a:pt x="662" y="98"/>
                </a:cubicBezTo>
                <a:cubicBezTo>
                  <a:pt x="661" y="98"/>
                  <a:pt x="661" y="97"/>
                  <a:pt x="660" y="96"/>
                </a:cubicBezTo>
                <a:cubicBezTo>
                  <a:pt x="660" y="95"/>
                  <a:pt x="661" y="94"/>
                  <a:pt x="661" y="94"/>
                </a:cubicBezTo>
                <a:cubicBezTo>
                  <a:pt x="662" y="95"/>
                  <a:pt x="663" y="95"/>
                  <a:pt x="663" y="96"/>
                </a:cubicBezTo>
                <a:cubicBezTo>
                  <a:pt x="664" y="97"/>
                  <a:pt x="665" y="98"/>
                  <a:pt x="665" y="99"/>
                </a:cubicBezTo>
                <a:cubicBezTo>
                  <a:pt x="667" y="99"/>
                  <a:pt x="668" y="99"/>
                  <a:pt x="669" y="99"/>
                </a:cubicBezTo>
                <a:cubicBezTo>
                  <a:pt x="670" y="101"/>
                  <a:pt x="672" y="103"/>
                  <a:pt x="673" y="104"/>
                </a:cubicBezTo>
                <a:cubicBezTo>
                  <a:pt x="676" y="105"/>
                  <a:pt x="678" y="107"/>
                  <a:pt x="679" y="110"/>
                </a:cubicBezTo>
                <a:cubicBezTo>
                  <a:pt x="680" y="111"/>
                  <a:pt x="681" y="112"/>
                  <a:pt x="682" y="113"/>
                </a:cubicBezTo>
                <a:cubicBezTo>
                  <a:pt x="688" y="117"/>
                  <a:pt x="692" y="123"/>
                  <a:pt x="696" y="129"/>
                </a:cubicBezTo>
                <a:cubicBezTo>
                  <a:pt x="702" y="136"/>
                  <a:pt x="706" y="144"/>
                  <a:pt x="711" y="152"/>
                </a:cubicBezTo>
                <a:cubicBezTo>
                  <a:pt x="712" y="153"/>
                  <a:pt x="712" y="153"/>
                  <a:pt x="712" y="154"/>
                </a:cubicBezTo>
                <a:cubicBezTo>
                  <a:pt x="713" y="156"/>
                  <a:pt x="713" y="157"/>
                  <a:pt x="714" y="159"/>
                </a:cubicBezTo>
                <a:cubicBezTo>
                  <a:pt x="716" y="160"/>
                  <a:pt x="716" y="162"/>
                  <a:pt x="717" y="164"/>
                </a:cubicBezTo>
                <a:cubicBezTo>
                  <a:pt x="718" y="167"/>
                  <a:pt x="719" y="169"/>
                  <a:pt x="720" y="172"/>
                </a:cubicBezTo>
                <a:cubicBezTo>
                  <a:pt x="721" y="174"/>
                  <a:pt x="722" y="176"/>
                  <a:pt x="722" y="177"/>
                </a:cubicBezTo>
                <a:cubicBezTo>
                  <a:pt x="724" y="177"/>
                  <a:pt x="724" y="177"/>
                  <a:pt x="725" y="177"/>
                </a:cubicBezTo>
                <a:cubicBezTo>
                  <a:pt x="725" y="177"/>
                  <a:pt x="725" y="177"/>
                  <a:pt x="725" y="177"/>
                </a:cubicBezTo>
                <a:cubicBezTo>
                  <a:pt x="725" y="177"/>
                  <a:pt x="725" y="177"/>
                  <a:pt x="725" y="177"/>
                </a:cubicBezTo>
                <a:cubicBezTo>
                  <a:pt x="725" y="177"/>
                  <a:pt x="725" y="177"/>
                  <a:pt x="725" y="177"/>
                </a:cubicBezTo>
                <a:cubicBezTo>
                  <a:pt x="725" y="177"/>
                  <a:pt x="725" y="177"/>
                  <a:pt x="725" y="177"/>
                </a:cubicBezTo>
                <a:cubicBezTo>
                  <a:pt x="725" y="177"/>
                  <a:pt x="725" y="177"/>
                  <a:pt x="725" y="177"/>
                </a:cubicBezTo>
                <a:cubicBezTo>
                  <a:pt x="724" y="175"/>
                  <a:pt x="723" y="174"/>
                  <a:pt x="724" y="173"/>
                </a:cubicBezTo>
                <a:cubicBezTo>
                  <a:pt x="725" y="172"/>
                  <a:pt x="726" y="172"/>
                  <a:pt x="726" y="173"/>
                </a:cubicBezTo>
                <a:cubicBezTo>
                  <a:pt x="727" y="174"/>
                  <a:pt x="727" y="176"/>
                  <a:pt x="729" y="176"/>
                </a:cubicBezTo>
                <a:cubicBezTo>
                  <a:pt x="728" y="170"/>
                  <a:pt x="728" y="169"/>
                  <a:pt x="725" y="167"/>
                </a:cubicBezTo>
                <a:cubicBezTo>
                  <a:pt x="725" y="167"/>
                  <a:pt x="724" y="168"/>
                  <a:pt x="724" y="169"/>
                </a:cubicBezTo>
                <a:cubicBezTo>
                  <a:pt x="724" y="169"/>
                  <a:pt x="724" y="170"/>
                  <a:pt x="723" y="170"/>
                </a:cubicBezTo>
                <a:cubicBezTo>
                  <a:pt x="723" y="171"/>
                  <a:pt x="722" y="171"/>
                  <a:pt x="721" y="171"/>
                </a:cubicBezTo>
                <a:cubicBezTo>
                  <a:pt x="721" y="170"/>
                  <a:pt x="720" y="169"/>
                  <a:pt x="720" y="169"/>
                </a:cubicBezTo>
                <a:cubicBezTo>
                  <a:pt x="720" y="168"/>
                  <a:pt x="720" y="167"/>
                  <a:pt x="720" y="166"/>
                </a:cubicBezTo>
                <a:cubicBezTo>
                  <a:pt x="720" y="166"/>
                  <a:pt x="719" y="166"/>
                  <a:pt x="719" y="165"/>
                </a:cubicBezTo>
                <a:cubicBezTo>
                  <a:pt x="717" y="161"/>
                  <a:pt x="716" y="157"/>
                  <a:pt x="713" y="153"/>
                </a:cubicBezTo>
                <a:cubicBezTo>
                  <a:pt x="713" y="153"/>
                  <a:pt x="713" y="153"/>
                  <a:pt x="713" y="153"/>
                </a:cubicBezTo>
                <a:cubicBezTo>
                  <a:pt x="713" y="151"/>
                  <a:pt x="712" y="150"/>
                  <a:pt x="711" y="148"/>
                </a:cubicBezTo>
                <a:cubicBezTo>
                  <a:pt x="710" y="147"/>
                  <a:pt x="710" y="146"/>
                  <a:pt x="709" y="144"/>
                </a:cubicBezTo>
                <a:cubicBezTo>
                  <a:pt x="708" y="142"/>
                  <a:pt x="708" y="140"/>
                  <a:pt x="706" y="139"/>
                </a:cubicBezTo>
                <a:cubicBezTo>
                  <a:pt x="704" y="136"/>
                  <a:pt x="700" y="133"/>
                  <a:pt x="699" y="128"/>
                </a:cubicBezTo>
                <a:cubicBezTo>
                  <a:pt x="699" y="128"/>
                  <a:pt x="698" y="128"/>
                  <a:pt x="698" y="127"/>
                </a:cubicBezTo>
                <a:cubicBezTo>
                  <a:pt x="697" y="126"/>
                  <a:pt x="696" y="125"/>
                  <a:pt x="696" y="124"/>
                </a:cubicBezTo>
                <a:cubicBezTo>
                  <a:pt x="695" y="124"/>
                  <a:pt x="695" y="123"/>
                  <a:pt x="695" y="123"/>
                </a:cubicBezTo>
                <a:cubicBezTo>
                  <a:pt x="696" y="122"/>
                  <a:pt x="696" y="122"/>
                  <a:pt x="697" y="121"/>
                </a:cubicBezTo>
                <a:cubicBezTo>
                  <a:pt x="696" y="120"/>
                  <a:pt x="695" y="120"/>
                  <a:pt x="695" y="119"/>
                </a:cubicBezTo>
                <a:cubicBezTo>
                  <a:pt x="693" y="119"/>
                  <a:pt x="693" y="120"/>
                  <a:pt x="691" y="120"/>
                </a:cubicBezTo>
                <a:cubicBezTo>
                  <a:pt x="691" y="119"/>
                  <a:pt x="690" y="118"/>
                  <a:pt x="690" y="117"/>
                </a:cubicBezTo>
                <a:cubicBezTo>
                  <a:pt x="692" y="117"/>
                  <a:pt x="692" y="117"/>
                  <a:pt x="692" y="116"/>
                </a:cubicBezTo>
                <a:cubicBezTo>
                  <a:pt x="691" y="116"/>
                  <a:pt x="691" y="116"/>
                  <a:pt x="690" y="117"/>
                </a:cubicBezTo>
                <a:cubicBezTo>
                  <a:pt x="689" y="116"/>
                  <a:pt x="689" y="115"/>
                  <a:pt x="688" y="114"/>
                </a:cubicBezTo>
                <a:cubicBezTo>
                  <a:pt x="688" y="114"/>
                  <a:pt x="687" y="113"/>
                  <a:pt x="687" y="113"/>
                </a:cubicBezTo>
                <a:cubicBezTo>
                  <a:pt x="689" y="111"/>
                  <a:pt x="690" y="114"/>
                  <a:pt x="691" y="113"/>
                </a:cubicBezTo>
                <a:cubicBezTo>
                  <a:pt x="690" y="111"/>
                  <a:pt x="689" y="109"/>
                  <a:pt x="687" y="108"/>
                </a:cubicBezTo>
                <a:cubicBezTo>
                  <a:pt x="686" y="108"/>
                  <a:pt x="685" y="109"/>
                  <a:pt x="684" y="109"/>
                </a:cubicBezTo>
                <a:cubicBezTo>
                  <a:pt x="684" y="108"/>
                  <a:pt x="683" y="108"/>
                  <a:pt x="684" y="107"/>
                </a:cubicBezTo>
                <a:cubicBezTo>
                  <a:pt x="685" y="106"/>
                  <a:pt x="684" y="104"/>
                  <a:pt x="683" y="103"/>
                </a:cubicBezTo>
                <a:cubicBezTo>
                  <a:pt x="682" y="102"/>
                  <a:pt x="680" y="101"/>
                  <a:pt x="679" y="100"/>
                </a:cubicBezTo>
                <a:cubicBezTo>
                  <a:pt x="678" y="100"/>
                  <a:pt x="678" y="99"/>
                  <a:pt x="678" y="98"/>
                </a:cubicBezTo>
                <a:cubicBezTo>
                  <a:pt x="678" y="98"/>
                  <a:pt x="677" y="98"/>
                  <a:pt x="677" y="98"/>
                </a:cubicBezTo>
                <a:cubicBezTo>
                  <a:pt x="677" y="98"/>
                  <a:pt x="677" y="98"/>
                  <a:pt x="677" y="99"/>
                </a:cubicBezTo>
                <a:cubicBezTo>
                  <a:pt x="677" y="99"/>
                  <a:pt x="677" y="98"/>
                  <a:pt x="677" y="98"/>
                </a:cubicBezTo>
                <a:cubicBezTo>
                  <a:pt x="677" y="98"/>
                  <a:pt x="678" y="98"/>
                  <a:pt x="678" y="98"/>
                </a:cubicBezTo>
                <a:cubicBezTo>
                  <a:pt x="678" y="99"/>
                  <a:pt x="678" y="99"/>
                  <a:pt x="677" y="99"/>
                </a:cubicBezTo>
                <a:cubicBezTo>
                  <a:pt x="676" y="101"/>
                  <a:pt x="674" y="101"/>
                  <a:pt x="673" y="100"/>
                </a:cubicBezTo>
                <a:cubicBezTo>
                  <a:pt x="672" y="98"/>
                  <a:pt x="670" y="97"/>
                  <a:pt x="669" y="94"/>
                </a:cubicBezTo>
                <a:cubicBezTo>
                  <a:pt x="670" y="94"/>
                  <a:pt x="671" y="94"/>
                  <a:pt x="672" y="93"/>
                </a:cubicBezTo>
                <a:cubicBezTo>
                  <a:pt x="671" y="92"/>
                  <a:pt x="671" y="91"/>
                  <a:pt x="670" y="91"/>
                </a:cubicBezTo>
                <a:cubicBezTo>
                  <a:pt x="665" y="86"/>
                  <a:pt x="660" y="82"/>
                  <a:pt x="654" y="77"/>
                </a:cubicBezTo>
                <a:cubicBezTo>
                  <a:pt x="649" y="73"/>
                  <a:pt x="642" y="69"/>
                  <a:pt x="635" y="66"/>
                </a:cubicBezTo>
                <a:cubicBezTo>
                  <a:pt x="633" y="65"/>
                  <a:pt x="630" y="63"/>
                  <a:pt x="627" y="62"/>
                </a:cubicBezTo>
                <a:cubicBezTo>
                  <a:pt x="624" y="61"/>
                  <a:pt x="621" y="59"/>
                  <a:pt x="618" y="58"/>
                </a:cubicBezTo>
                <a:cubicBezTo>
                  <a:pt x="615" y="57"/>
                  <a:pt x="613" y="54"/>
                  <a:pt x="610" y="53"/>
                </a:cubicBezTo>
                <a:cubicBezTo>
                  <a:pt x="610" y="52"/>
                  <a:pt x="609" y="52"/>
                  <a:pt x="608" y="52"/>
                </a:cubicBezTo>
                <a:cubicBezTo>
                  <a:pt x="608" y="51"/>
                  <a:pt x="607" y="51"/>
                  <a:pt x="607" y="51"/>
                </a:cubicBezTo>
                <a:cubicBezTo>
                  <a:pt x="603" y="49"/>
                  <a:pt x="600" y="46"/>
                  <a:pt x="596" y="44"/>
                </a:cubicBezTo>
                <a:cubicBezTo>
                  <a:pt x="595" y="43"/>
                  <a:pt x="594" y="43"/>
                  <a:pt x="592" y="42"/>
                </a:cubicBezTo>
                <a:cubicBezTo>
                  <a:pt x="592" y="42"/>
                  <a:pt x="591" y="42"/>
                  <a:pt x="590" y="42"/>
                </a:cubicBezTo>
                <a:cubicBezTo>
                  <a:pt x="589" y="43"/>
                  <a:pt x="589" y="41"/>
                  <a:pt x="589" y="40"/>
                </a:cubicBezTo>
                <a:cubicBezTo>
                  <a:pt x="586" y="40"/>
                  <a:pt x="586" y="40"/>
                  <a:pt x="583" y="39"/>
                </a:cubicBezTo>
                <a:cubicBezTo>
                  <a:pt x="581" y="37"/>
                  <a:pt x="578" y="34"/>
                  <a:pt x="575" y="32"/>
                </a:cubicBezTo>
                <a:cubicBezTo>
                  <a:pt x="575" y="32"/>
                  <a:pt x="574" y="32"/>
                  <a:pt x="573" y="31"/>
                </a:cubicBezTo>
                <a:cubicBezTo>
                  <a:pt x="574" y="33"/>
                  <a:pt x="574" y="35"/>
                  <a:pt x="576" y="36"/>
                </a:cubicBezTo>
                <a:cubicBezTo>
                  <a:pt x="578" y="37"/>
                  <a:pt x="579" y="39"/>
                  <a:pt x="581" y="41"/>
                </a:cubicBezTo>
                <a:cubicBezTo>
                  <a:pt x="582" y="42"/>
                  <a:pt x="582" y="46"/>
                  <a:pt x="585" y="47"/>
                </a:cubicBezTo>
                <a:cubicBezTo>
                  <a:pt x="585" y="47"/>
                  <a:pt x="585" y="48"/>
                  <a:pt x="585" y="48"/>
                </a:cubicBezTo>
                <a:cubicBezTo>
                  <a:pt x="585" y="48"/>
                  <a:pt x="584" y="48"/>
                  <a:pt x="584" y="48"/>
                </a:cubicBezTo>
                <a:cubicBezTo>
                  <a:pt x="583" y="48"/>
                  <a:pt x="582" y="48"/>
                  <a:pt x="582" y="48"/>
                </a:cubicBezTo>
                <a:cubicBezTo>
                  <a:pt x="581" y="46"/>
                  <a:pt x="580" y="46"/>
                  <a:pt x="578" y="45"/>
                </a:cubicBezTo>
                <a:cubicBezTo>
                  <a:pt x="578" y="45"/>
                  <a:pt x="578" y="45"/>
                  <a:pt x="577" y="45"/>
                </a:cubicBezTo>
                <a:cubicBezTo>
                  <a:pt x="577" y="46"/>
                  <a:pt x="577" y="47"/>
                  <a:pt x="577" y="47"/>
                </a:cubicBezTo>
                <a:cubicBezTo>
                  <a:pt x="573" y="46"/>
                  <a:pt x="570" y="42"/>
                  <a:pt x="566" y="40"/>
                </a:cubicBezTo>
                <a:cubicBezTo>
                  <a:pt x="566" y="41"/>
                  <a:pt x="566" y="41"/>
                  <a:pt x="566" y="42"/>
                </a:cubicBezTo>
                <a:cubicBezTo>
                  <a:pt x="567" y="45"/>
                  <a:pt x="568" y="49"/>
                  <a:pt x="569" y="52"/>
                </a:cubicBezTo>
                <a:cubicBezTo>
                  <a:pt x="570" y="54"/>
                  <a:pt x="570" y="56"/>
                  <a:pt x="573" y="57"/>
                </a:cubicBezTo>
                <a:cubicBezTo>
                  <a:pt x="571" y="60"/>
                  <a:pt x="571" y="60"/>
                  <a:pt x="573" y="62"/>
                </a:cubicBezTo>
                <a:cubicBezTo>
                  <a:pt x="574" y="63"/>
                  <a:pt x="574" y="65"/>
                  <a:pt x="573" y="66"/>
                </a:cubicBezTo>
                <a:cubicBezTo>
                  <a:pt x="572" y="67"/>
                  <a:pt x="572" y="69"/>
                  <a:pt x="573" y="70"/>
                </a:cubicBezTo>
                <a:cubicBezTo>
                  <a:pt x="575" y="73"/>
                  <a:pt x="577" y="76"/>
                  <a:pt x="578" y="79"/>
                </a:cubicBezTo>
                <a:cubicBezTo>
                  <a:pt x="578" y="80"/>
                  <a:pt x="580" y="81"/>
                  <a:pt x="580" y="82"/>
                </a:cubicBezTo>
                <a:cubicBezTo>
                  <a:pt x="581" y="83"/>
                  <a:pt x="583" y="84"/>
                  <a:pt x="583" y="86"/>
                </a:cubicBezTo>
                <a:cubicBezTo>
                  <a:pt x="585" y="88"/>
                  <a:pt x="586" y="90"/>
                  <a:pt x="589" y="92"/>
                </a:cubicBezTo>
                <a:cubicBezTo>
                  <a:pt x="590" y="93"/>
                  <a:pt x="591" y="94"/>
                  <a:pt x="592" y="95"/>
                </a:cubicBezTo>
                <a:cubicBezTo>
                  <a:pt x="593" y="96"/>
                  <a:pt x="594" y="97"/>
                  <a:pt x="596" y="97"/>
                </a:cubicBezTo>
                <a:cubicBezTo>
                  <a:pt x="597" y="98"/>
                  <a:pt x="597" y="98"/>
                  <a:pt x="598" y="98"/>
                </a:cubicBezTo>
                <a:cubicBezTo>
                  <a:pt x="599" y="101"/>
                  <a:pt x="602" y="102"/>
                  <a:pt x="604" y="103"/>
                </a:cubicBezTo>
                <a:cubicBezTo>
                  <a:pt x="604" y="104"/>
                  <a:pt x="604" y="105"/>
                  <a:pt x="604" y="105"/>
                </a:cubicBezTo>
                <a:cubicBezTo>
                  <a:pt x="605" y="107"/>
                  <a:pt x="608" y="106"/>
                  <a:pt x="609" y="108"/>
                </a:cubicBezTo>
                <a:cubicBezTo>
                  <a:pt x="610" y="110"/>
                  <a:pt x="612" y="110"/>
                  <a:pt x="613" y="113"/>
                </a:cubicBezTo>
                <a:cubicBezTo>
                  <a:pt x="614" y="116"/>
                  <a:pt x="618" y="116"/>
                  <a:pt x="620" y="118"/>
                </a:cubicBezTo>
                <a:cubicBezTo>
                  <a:pt x="624" y="117"/>
                  <a:pt x="626" y="121"/>
                  <a:pt x="630" y="122"/>
                </a:cubicBezTo>
                <a:cubicBezTo>
                  <a:pt x="631" y="124"/>
                  <a:pt x="633" y="124"/>
                  <a:pt x="635" y="124"/>
                </a:cubicBezTo>
                <a:cubicBezTo>
                  <a:pt x="637" y="124"/>
                  <a:pt x="638" y="125"/>
                  <a:pt x="639" y="127"/>
                </a:cubicBezTo>
                <a:cubicBezTo>
                  <a:pt x="640" y="128"/>
                  <a:pt x="641" y="129"/>
                  <a:pt x="643" y="129"/>
                </a:cubicBezTo>
                <a:cubicBezTo>
                  <a:pt x="645" y="129"/>
                  <a:pt x="647" y="130"/>
                  <a:pt x="648" y="132"/>
                </a:cubicBezTo>
                <a:cubicBezTo>
                  <a:pt x="649" y="134"/>
                  <a:pt x="651" y="135"/>
                  <a:pt x="653" y="136"/>
                </a:cubicBezTo>
                <a:cubicBezTo>
                  <a:pt x="656" y="138"/>
                  <a:pt x="660" y="140"/>
                  <a:pt x="662" y="144"/>
                </a:cubicBezTo>
                <a:cubicBezTo>
                  <a:pt x="663" y="144"/>
                  <a:pt x="664" y="144"/>
                  <a:pt x="664" y="145"/>
                </a:cubicBezTo>
                <a:cubicBezTo>
                  <a:pt x="667" y="147"/>
                  <a:pt x="670" y="150"/>
                  <a:pt x="672" y="153"/>
                </a:cubicBezTo>
                <a:cubicBezTo>
                  <a:pt x="676" y="157"/>
                  <a:pt x="681" y="162"/>
                  <a:pt x="685" y="167"/>
                </a:cubicBezTo>
                <a:cubicBezTo>
                  <a:pt x="688" y="171"/>
                  <a:pt x="690" y="175"/>
                  <a:pt x="693" y="179"/>
                </a:cubicBezTo>
                <a:cubicBezTo>
                  <a:pt x="694" y="179"/>
                  <a:pt x="694" y="180"/>
                  <a:pt x="695" y="180"/>
                </a:cubicBezTo>
                <a:cubicBezTo>
                  <a:pt x="696" y="179"/>
                  <a:pt x="697" y="179"/>
                  <a:pt x="697" y="180"/>
                </a:cubicBezTo>
                <a:cubicBezTo>
                  <a:pt x="698" y="181"/>
                  <a:pt x="699" y="183"/>
                  <a:pt x="700" y="184"/>
                </a:cubicBezTo>
                <a:cubicBezTo>
                  <a:pt x="701" y="183"/>
                  <a:pt x="698" y="181"/>
                  <a:pt x="700" y="179"/>
                </a:cubicBezTo>
                <a:cubicBezTo>
                  <a:pt x="700" y="180"/>
                  <a:pt x="701" y="180"/>
                  <a:pt x="701" y="180"/>
                </a:cubicBezTo>
                <a:cubicBezTo>
                  <a:pt x="702" y="181"/>
                  <a:pt x="702" y="182"/>
                  <a:pt x="703" y="184"/>
                </a:cubicBezTo>
                <a:cubicBezTo>
                  <a:pt x="705" y="189"/>
                  <a:pt x="707" y="195"/>
                  <a:pt x="709" y="201"/>
                </a:cubicBezTo>
                <a:cubicBezTo>
                  <a:pt x="709" y="202"/>
                  <a:pt x="710" y="203"/>
                  <a:pt x="712" y="203"/>
                </a:cubicBezTo>
                <a:cubicBezTo>
                  <a:pt x="712" y="203"/>
                  <a:pt x="713" y="202"/>
                  <a:pt x="714" y="201"/>
                </a:cubicBezTo>
                <a:cubicBezTo>
                  <a:pt x="714" y="201"/>
                  <a:pt x="714" y="201"/>
                  <a:pt x="714" y="201"/>
                </a:cubicBezTo>
                <a:cubicBezTo>
                  <a:pt x="714" y="201"/>
                  <a:pt x="714" y="201"/>
                  <a:pt x="714" y="201"/>
                </a:cubicBezTo>
                <a:cubicBezTo>
                  <a:pt x="713" y="201"/>
                  <a:pt x="712" y="201"/>
                  <a:pt x="711" y="202"/>
                </a:cubicBezTo>
                <a:cubicBezTo>
                  <a:pt x="710" y="197"/>
                  <a:pt x="707" y="193"/>
                  <a:pt x="707" y="189"/>
                </a:cubicBezTo>
                <a:cubicBezTo>
                  <a:pt x="708" y="188"/>
                  <a:pt x="709" y="189"/>
                  <a:pt x="709" y="189"/>
                </a:cubicBezTo>
                <a:cubicBezTo>
                  <a:pt x="710" y="191"/>
                  <a:pt x="711" y="193"/>
                  <a:pt x="711" y="194"/>
                </a:cubicBezTo>
                <a:cubicBezTo>
                  <a:pt x="712" y="196"/>
                  <a:pt x="712" y="199"/>
                  <a:pt x="714" y="201"/>
                </a:cubicBezTo>
                <a:cubicBezTo>
                  <a:pt x="714" y="201"/>
                  <a:pt x="714" y="201"/>
                  <a:pt x="714" y="201"/>
                </a:cubicBezTo>
                <a:cubicBezTo>
                  <a:pt x="714" y="201"/>
                  <a:pt x="714" y="201"/>
                  <a:pt x="714" y="201"/>
                </a:cubicBezTo>
                <a:cubicBezTo>
                  <a:pt x="714" y="203"/>
                  <a:pt x="715" y="204"/>
                  <a:pt x="715" y="206"/>
                </a:cubicBezTo>
                <a:cubicBezTo>
                  <a:pt x="715" y="208"/>
                  <a:pt x="716" y="209"/>
                  <a:pt x="717" y="211"/>
                </a:cubicBezTo>
                <a:cubicBezTo>
                  <a:pt x="717" y="211"/>
                  <a:pt x="718" y="211"/>
                  <a:pt x="718" y="211"/>
                </a:cubicBezTo>
                <a:cubicBezTo>
                  <a:pt x="718" y="211"/>
                  <a:pt x="718" y="211"/>
                  <a:pt x="718" y="211"/>
                </a:cubicBezTo>
                <a:cubicBezTo>
                  <a:pt x="718" y="211"/>
                  <a:pt x="718" y="211"/>
                  <a:pt x="718" y="211"/>
                </a:cubicBezTo>
                <a:cubicBezTo>
                  <a:pt x="718" y="211"/>
                  <a:pt x="718" y="211"/>
                  <a:pt x="718" y="211"/>
                </a:cubicBezTo>
                <a:cubicBezTo>
                  <a:pt x="719" y="211"/>
                  <a:pt x="719" y="211"/>
                  <a:pt x="720" y="211"/>
                </a:cubicBezTo>
                <a:cubicBezTo>
                  <a:pt x="720" y="211"/>
                  <a:pt x="720" y="211"/>
                  <a:pt x="720" y="211"/>
                </a:cubicBezTo>
                <a:cubicBezTo>
                  <a:pt x="719" y="211"/>
                  <a:pt x="719" y="211"/>
                  <a:pt x="718" y="211"/>
                </a:cubicBezTo>
                <a:cubicBezTo>
                  <a:pt x="718" y="211"/>
                  <a:pt x="718" y="211"/>
                  <a:pt x="718" y="211"/>
                </a:cubicBezTo>
                <a:cubicBezTo>
                  <a:pt x="719" y="213"/>
                  <a:pt x="719" y="215"/>
                  <a:pt x="717" y="217"/>
                </a:cubicBezTo>
                <a:cubicBezTo>
                  <a:pt x="715" y="216"/>
                  <a:pt x="715" y="214"/>
                  <a:pt x="713" y="214"/>
                </a:cubicBezTo>
                <a:cubicBezTo>
                  <a:pt x="713" y="213"/>
                  <a:pt x="713" y="212"/>
                  <a:pt x="714" y="212"/>
                </a:cubicBezTo>
                <a:cubicBezTo>
                  <a:pt x="713" y="212"/>
                  <a:pt x="713" y="211"/>
                  <a:pt x="713" y="211"/>
                </a:cubicBezTo>
                <a:cubicBezTo>
                  <a:pt x="713" y="212"/>
                  <a:pt x="713" y="213"/>
                  <a:pt x="713" y="214"/>
                </a:cubicBezTo>
                <a:cubicBezTo>
                  <a:pt x="714" y="216"/>
                  <a:pt x="716" y="219"/>
                  <a:pt x="716" y="222"/>
                </a:cubicBezTo>
                <a:cubicBezTo>
                  <a:pt x="716" y="224"/>
                  <a:pt x="717" y="227"/>
                  <a:pt x="718" y="228"/>
                </a:cubicBezTo>
                <a:cubicBezTo>
                  <a:pt x="718" y="226"/>
                  <a:pt x="717" y="224"/>
                  <a:pt x="718" y="221"/>
                </a:cubicBezTo>
                <a:cubicBezTo>
                  <a:pt x="719" y="221"/>
                  <a:pt x="719" y="222"/>
                  <a:pt x="720" y="222"/>
                </a:cubicBezTo>
                <a:cubicBezTo>
                  <a:pt x="720" y="224"/>
                  <a:pt x="720" y="225"/>
                  <a:pt x="721" y="227"/>
                </a:cubicBezTo>
                <a:cubicBezTo>
                  <a:pt x="721" y="228"/>
                  <a:pt x="722" y="228"/>
                  <a:pt x="723" y="227"/>
                </a:cubicBezTo>
                <a:cubicBezTo>
                  <a:pt x="723" y="224"/>
                  <a:pt x="720" y="221"/>
                  <a:pt x="722" y="218"/>
                </a:cubicBezTo>
                <a:cubicBezTo>
                  <a:pt x="724" y="219"/>
                  <a:pt x="723" y="220"/>
                  <a:pt x="724" y="222"/>
                </a:cubicBezTo>
                <a:cubicBezTo>
                  <a:pt x="726" y="224"/>
                  <a:pt x="726" y="226"/>
                  <a:pt x="725" y="228"/>
                </a:cubicBezTo>
                <a:cubicBezTo>
                  <a:pt x="725" y="229"/>
                  <a:pt x="725" y="229"/>
                  <a:pt x="726" y="230"/>
                </a:cubicBezTo>
                <a:cubicBezTo>
                  <a:pt x="727" y="231"/>
                  <a:pt x="727" y="231"/>
                  <a:pt x="730" y="230"/>
                </a:cubicBezTo>
                <a:cubicBezTo>
                  <a:pt x="729" y="227"/>
                  <a:pt x="729" y="224"/>
                  <a:pt x="727" y="222"/>
                </a:cubicBezTo>
                <a:close/>
                <a:moveTo>
                  <a:pt x="587" y="44"/>
                </a:moveTo>
                <a:cubicBezTo>
                  <a:pt x="587" y="44"/>
                  <a:pt x="587" y="44"/>
                  <a:pt x="586" y="44"/>
                </a:cubicBezTo>
                <a:cubicBezTo>
                  <a:pt x="587" y="44"/>
                  <a:pt x="587" y="44"/>
                  <a:pt x="587" y="43"/>
                </a:cubicBezTo>
                <a:cubicBezTo>
                  <a:pt x="587" y="43"/>
                  <a:pt x="587" y="44"/>
                  <a:pt x="587" y="44"/>
                </a:cubicBezTo>
                <a:cubicBezTo>
                  <a:pt x="587" y="44"/>
                  <a:pt x="587" y="44"/>
                  <a:pt x="587" y="44"/>
                </a:cubicBezTo>
                <a:close/>
                <a:moveTo>
                  <a:pt x="585" y="82"/>
                </a:moveTo>
                <a:cubicBezTo>
                  <a:pt x="585" y="82"/>
                  <a:pt x="585" y="81"/>
                  <a:pt x="585" y="81"/>
                </a:cubicBezTo>
                <a:cubicBezTo>
                  <a:pt x="585" y="81"/>
                  <a:pt x="585" y="81"/>
                  <a:pt x="585" y="81"/>
                </a:cubicBezTo>
                <a:cubicBezTo>
                  <a:pt x="585" y="81"/>
                  <a:pt x="585" y="82"/>
                  <a:pt x="585" y="82"/>
                </a:cubicBezTo>
                <a:cubicBezTo>
                  <a:pt x="585" y="82"/>
                  <a:pt x="585" y="82"/>
                  <a:pt x="585" y="82"/>
                </a:cubicBezTo>
                <a:close/>
                <a:moveTo>
                  <a:pt x="598" y="56"/>
                </a:moveTo>
                <a:cubicBezTo>
                  <a:pt x="598" y="56"/>
                  <a:pt x="597" y="55"/>
                  <a:pt x="597" y="55"/>
                </a:cubicBezTo>
                <a:cubicBezTo>
                  <a:pt x="597" y="55"/>
                  <a:pt x="598" y="55"/>
                  <a:pt x="598" y="55"/>
                </a:cubicBezTo>
                <a:cubicBezTo>
                  <a:pt x="598" y="55"/>
                  <a:pt x="599" y="55"/>
                  <a:pt x="599" y="56"/>
                </a:cubicBezTo>
                <a:cubicBezTo>
                  <a:pt x="599" y="56"/>
                  <a:pt x="598" y="56"/>
                  <a:pt x="598" y="56"/>
                </a:cubicBezTo>
                <a:close/>
                <a:moveTo>
                  <a:pt x="604" y="91"/>
                </a:moveTo>
                <a:cubicBezTo>
                  <a:pt x="604" y="91"/>
                  <a:pt x="604" y="90"/>
                  <a:pt x="604" y="90"/>
                </a:cubicBezTo>
                <a:cubicBezTo>
                  <a:pt x="604" y="90"/>
                  <a:pt x="605" y="90"/>
                  <a:pt x="605" y="90"/>
                </a:cubicBezTo>
                <a:cubicBezTo>
                  <a:pt x="605" y="90"/>
                  <a:pt x="605" y="90"/>
                  <a:pt x="606" y="91"/>
                </a:cubicBezTo>
                <a:cubicBezTo>
                  <a:pt x="605" y="91"/>
                  <a:pt x="604" y="91"/>
                  <a:pt x="604" y="91"/>
                </a:cubicBezTo>
                <a:close/>
                <a:moveTo>
                  <a:pt x="629" y="77"/>
                </a:moveTo>
                <a:cubicBezTo>
                  <a:pt x="629" y="77"/>
                  <a:pt x="629" y="77"/>
                  <a:pt x="629" y="78"/>
                </a:cubicBezTo>
                <a:cubicBezTo>
                  <a:pt x="629" y="78"/>
                  <a:pt x="629" y="78"/>
                  <a:pt x="628" y="78"/>
                </a:cubicBezTo>
                <a:cubicBezTo>
                  <a:pt x="628" y="78"/>
                  <a:pt x="628" y="78"/>
                  <a:pt x="628" y="77"/>
                </a:cubicBezTo>
                <a:cubicBezTo>
                  <a:pt x="628" y="77"/>
                  <a:pt x="629" y="77"/>
                  <a:pt x="629" y="77"/>
                </a:cubicBezTo>
                <a:close/>
                <a:moveTo>
                  <a:pt x="616" y="102"/>
                </a:moveTo>
                <a:cubicBezTo>
                  <a:pt x="616" y="102"/>
                  <a:pt x="616" y="102"/>
                  <a:pt x="616" y="101"/>
                </a:cubicBezTo>
                <a:cubicBezTo>
                  <a:pt x="616" y="101"/>
                  <a:pt x="617" y="101"/>
                  <a:pt x="617" y="101"/>
                </a:cubicBezTo>
                <a:cubicBezTo>
                  <a:pt x="618" y="101"/>
                  <a:pt x="620" y="101"/>
                  <a:pt x="622" y="102"/>
                </a:cubicBezTo>
                <a:cubicBezTo>
                  <a:pt x="619" y="104"/>
                  <a:pt x="618" y="104"/>
                  <a:pt x="616" y="102"/>
                </a:cubicBezTo>
                <a:close/>
                <a:moveTo>
                  <a:pt x="659" y="91"/>
                </a:moveTo>
                <a:cubicBezTo>
                  <a:pt x="659" y="91"/>
                  <a:pt x="659" y="91"/>
                  <a:pt x="660" y="91"/>
                </a:cubicBezTo>
                <a:cubicBezTo>
                  <a:pt x="659" y="92"/>
                  <a:pt x="659" y="92"/>
                  <a:pt x="659" y="92"/>
                </a:cubicBezTo>
                <a:cubicBezTo>
                  <a:pt x="659" y="92"/>
                  <a:pt x="658" y="92"/>
                  <a:pt x="658" y="92"/>
                </a:cubicBezTo>
                <a:cubicBezTo>
                  <a:pt x="658" y="91"/>
                  <a:pt x="658" y="91"/>
                  <a:pt x="659" y="91"/>
                </a:cubicBezTo>
                <a:close/>
                <a:moveTo>
                  <a:pt x="647" y="123"/>
                </a:moveTo>
                <a:cubicBezTo>
                  <a:pt x="647" y="123"/>
                  <a:pt x="647" y="122"/>
                  <a:pt x="646" y="121"/>
                </a:cubicBezTo>
                <a:cubicBezTo>
                  <a:pt x="647" y="121"/>
                  <a:pt x="647" y="121"/>
                  <a:pt x="648" y="121"/>
                </a:cubicBezTo>
                <a:cubicBezTo>
                  <a:pt x="649" y="121"/>
                  <a:pt x="650" y="121"/>
                  <a:pt x="650" y="123"/>
                </a:cubicBezTo>
                <a:cubicBezTo>
                  <a:pt x="650" y="123"/>
                  <a:pt x="650" y="123"/>
                  <a:pt x="650" y="123"/>
                </a:cubicBezTo>
                <a:cubicBezTo>
                  <a:pt x="649" y="124"/>
                  <a:pt x="648" y="123"/>
                  <a:pt x="647" y="123"/>
                </a:cubicBezTo>
                <a:close/>
                <a:moveTo>
                  <a:pt x="685" y="138"/>
                </a:moveTo>
                <a:cubicBezTo>
                  <a:pt x="685" y="137"/>
                  <a:pt x="685" y="137"/>
                  <a:pt x="685" y="137"/>
                </a:cubicBezTo>
                <a:cubicBezTo>
                  <a:pt x="685" y="137"/>
                  <a:pt x="685" y="137"/>
                  <a:pt x="686" y="137"/>
                </a:cubicBezTo>
                <a:cubicBezTo>
                  <a:pt x="686" y="137"/>
                  <a:pt x="686" y="137"/>
                  <a:pt x="686" y="137"/>
                </a:cubicBezTo>
                <a:cubicBezTo>
                  <a:pt x="686" y="137"/>
                  <a:pt x="685" y="137"/>
                  <a:pt x="685" y="138"/>
                </a:cubicBezTo>
                <a:close/>
                <a:moveTo>
                  <a:pt x="694" y="150"/>
                </a:moveTo>
                <a:cubicBezTo>
                  <a:pt x="694" y="150"/>
                  <a:pt x="694" y="149"/>
                  <a:pt x="694" y="149"/>
                </a:cubicBezTo>
                <a:cubicBezTo>
                  <a:pt x="694" y="149"/>
                  <a:pt x="694" y="149"/>
                  <a:pt x="695" y="149"/>
                </a:cubicBezTo>
                <a:cubicBezTo>
                  <a:pt x="695" y="149"/>
                  <a:pt x="695" y="149"/>
                  <a:pt x="695" y="150"/>
                </a:cubicBezTo>
                <a:cubicBezTo>
                  <a:pt x="695" y="150"/>
                  <a:pt x="694" y="150"/>
                  <a:pt x="694" y="150"/>
                </a:cubicBezTo>
                <a:close/>
                <a:moveTo>
                  <a:pt x="695" y="177"/>
                </a:moveTo>
                <a:cubicBezTo>
                  <a:pt x="693" y="175"/>
                  <a:pt x="692" y="174"/>
                  <a:pt x="691" y="172"/>
                </a:cubicBezTo>
                <a:cubicBezTo>
                  <a:pt x="692" y="171"/>
                  <a:pt x="692" y="171"/>
                  <a:pt x="693" y="172"/>
                </a:cubicBezTo>
                <a:cubicBezTo>
                  <a:pt x="694" y="173"/>
                  <a:pt x="694" y="174"/>
                  <a:pt x="695" y="175"/>
                </a:cubicBezTo>
                <a:cubicBezTo>
                  <a:pt x="695" y="175"/>
                  <a:pt x="695" y="176"/>
                  <a:pt x="695" y="177"/>
                </a:cubicBezTo>
                <a:close/>
                <a:moveTo>
                  <a:pt x="704" y="179"/>
                </a:moveTo>
                <a:cubicBezTo>
                  <a:pt x="704" y="179"/>
                  <a:pt x="704" y="179"/>
                  <a:pt x="704" y="179"/>
                </a:cubicBezTo>
                <a:cubicBezTo>
                  <a:pt x="704" y="179"/>
                  <a:pt x="704" y="178"/>
                  <a:pt x="705" y="179"/>
                </a:cubicBezTo>
                <a:cubicBezTo>
                  <a:pt x="705" y="179"/>
                  <a:pt x="705" y="179"/>
                  <a:pt x="705" y="179"/>
                </a:cubicBezTo>
                <a:cubicBezTo>
                  <a:pt x="705" y="179"/>
                  <a:pt x="704" y="180"/>
                  <a:pt x="704" y="179"/>
                </a:cubicBezTo>
                <a:close/>
                <a:moveTo>
                  <a:pt x="711" y="187"/>
                </a:moveTo>
                <a:cubicBezTo>
                  <a:pt x="711" y="187"/>
                  <a:pt x="711" y="187"/>
                  <a:pt x="711" y="187"/>
                </a:cubicBezTo>
                <a:cubicBezTo>
                  <a:pt x="711" y="187"/>
                  <a:pt x="712" y="187"/>
                  <a:pt x="712" y="187"/>
                </a:cubicBezTo>
                <a:cubicBezTo>
                  <a:pt x="712" y="187"/>
                  <a:pt x="712" y="187"/>
                  <a:pt x="711" y="187"/>
                </a:cubicBezTo>
                <a:close/>
                <a:moveTo>
                  <a:pt x="713" y="192"/>
                </a:moveTo>
                <a:cubicBezTo>
                  <a:pt x="713" y="192"/>
                  <a:pt x="713" y="192"/>
                  <a:pt x="712" y="192"/>
                </a:cubicBezTo>
                <a:cubicBezTo>
                  <a:pt x="712" y="191"/>
                  <a:pt x="713" y="191"/>
                  <a:pt x="713" y="191"/>
                </a:cubicBezTo>
                <a:cubicBezTo>
                  <a:pt x="713" y="191"/>
                  <a:pt x="713" y="192"/>
                  <a:pt x="713" y="192"/>
                </a:cubicBezTo>
                <a:cubicBezTo>
                  <a:pt x="713" y="192"/>
                  <a:pt x="713" y="192"/>
                  <a:pt x="713" y="192"/>
                </a:cubicBezTo>
                <a:close/>
                <a:moveTo>
                  <a:pt x="715" y="197"/>
                </a:moveTo>
                <a:cubicBezTo>
                  <a:pt x="715" y="196"/>
                  <a:pt x="715" y="196"/>
                  <a:pt x="715" y="196"/>
                </a:cubicBezTo>
                <a:cubicBezTo>
                  <a:pt x="715" y="196"/>
                  <a:pt x="715" y="196"/>
                  <a:pt x="715" y="196"/>
                </a:cubicBezTo>
                <a:cubicBezTo>
                  <a:pt x="715" y="196"/>
                  <a:pt x="715" y="196"/>
                  <a:pt x="715" y="196"/>
                </a:cubicBezTo>
                <a:cubicBezTo>
                  <a:pt x="715" y="197"/>
                  <a:pt x="715" y="197"/>
                  <a:pt x="715" y="197"/>
                </a:cubicBezTo>
                <a:close/>
                <a:moveTo>
                  <a:pt x="718" y="196"/>
                </a:moveTo>
                <a:cubicBezTo>
                  <a:pt x="718" y="196"/>
                  <a:pt x="717" y="195"/>
                  <a:pt x="717" y="195"/>
                </a:cubicBezTo>
                <a:cubicBezTo>
                  <a:pt x="717" y="195"/>
                  <a:pt x="717" y="195"/>
                  <a:pt x="718" y="195"/>
                </a:cubicBezTo>
                <a:cubicBezTo>
                  <a:pt x="718" y="195"/>
                  <a:pt x="718" y="195"/>
                  <a:pt x="718" y="195"/>
                </a:cubicBezTo>
                <a:cubicBezTo>
                  <a:pt x="718" y="195"/>
                  <a:pt x="718" y="196"/>
                  <a:pt x="718" y="196"/>
                </a:cubicBezTo>
                <a:close/>
                <a:moveTo>
                  <a:pt x="721" y="166"/>
                </a:moveTo>
                <a:cubicBezTo>
                  <a:pt x="720" y="166"/>
                  <a:pt x="720" y="166"/>
                  <a:pt x="720" y="166"/>
                </a:cubicBezTo>
                <a:cubicBezTo>
                  <a:pt x="720" y="166"/>
                  <a:pt x="720" y="166"/>
                  <a:pt x="720" y="166"/>
                </a:cubicBezTo>
                <a:lnTo>
                  <a:pt x="721" y="166"/>
                </a:lnTo>
                <a:close/>
                <a:moveTo>
                  <a:pt x="695" y="180"/>
                </a:moveTo>
                <a:cubicBezTo>
                  <a:pt x="695" y="180"/>
                  <a:pt x="695" y="180"/>
                  <a:pt x="695" y="180"/>
                </a:cubicBezTo>
                <a:cubicBezTo>
                  <a:pt x="695" y="180"/>
                  <a:pt x="695" y="180"/>
                  <a:pt x="695" y="180"/>
                </a:cubicBezTo>
                <a:close/>
                <a:moveTo>
                  <a:pt x="732" y="270"/>
                </a:moveTo>
                <a:cubicBezTo>
                  <a:pt x="732" y="271"/>
                  <a:pt x="732" y="273"/>
                  <a:pt x="731" y="275"/>
                </a:cubicBezTo>
                <a:cubicBezTo>
                  <a:pt x="730" y="275"/>
                  <a:pt x="730" y="274"/>
                  <a:pt x="730" y="274"/>
                </a:cubicBezTo>
                <a:cubicBezTo>
                  <a:pt x="730" y="274"/>
                  <a:pt x="730" y="273"/>
                  <a:pt x="730" y="273"/>
                </a:cubicBezTo>
                <a:cubicBezTo>
                  <a:pt x="731" y="269"/>
                  <a:pt x="731" y="264"/>
                  <a:pt x="729" y="259"/>
                </a:cubicBezTo>
                <a:cubicBezTo>
                  <a:pt x="731" y="259"/>
                  <a:pt x="732" y="258"/>
                  <a:pt x="733" y="257"/>
                </a:cubicBezTo>
                <a:cubicBezTo>
                  <a:pt x="730" y="256"/>
                  <a:pt x="730" y="256"/>
                  <a:pt x="729" y="253"/>
                </a:cubicBezTo>
                <a:cubicBezTo>
                  <a:pt x="729" y="250"/>
                  <a:pt x="728" y="247"/>
                  <a:pt x="728" y="244"/>
                </a:cubicBezTo>
                <a:cubicBezTo>
                  <a:pt x="728" y="243"/>
                  <a:pt x="727" y="242"/>
                  <a:pt x="727" y="242"/>
                </a:cubicBezTo>
                <a:cubicBezTo>
                  <a:pt x="726" y="241"/>
                  <a:pt x="726" y="240"/>
                  <a:pt x="727" y="239"/>
                </a:cubicBezTo>
                <a:cubicBezTo>
                  <a:pt x="728" y="238"/>
                  <a:pt x="728" y="237"/>
                  <a:pt x="728" y="236"/>
                </a:cubicBezTo>
                <a:cubicBezTo>
                  <a:pt x="727" y="235"/>
                  <a:pt x="727" y="235"/>
                  <a:pt x="728" y="233"/>
                </a:cubicBezTo>
                <a:cubicBezTo>
                  <a:pt x="730" y="233"/>
                  <a:pt x="732" y="234"/>
                  <a:pt x="731" y="237"/>
                </a:cubicBezTo>
                <a:cubicBezTo>
                  <a:pt x="731" y="237"/>
                  <a:pt x="732" y="238"/>
                  <a:pt x="732" y="238"/>
                </a:cubicBezTo>
                <a:cubicBezTo>
                  <a:pt x="732" y="239"/>
                  <a:pt x="733" y="239"/>
                  <a:pt x="733" y="239"/>
                </a:cubicBezTo>
                <a:cubicBezTo>
                  <a:pt x="734" y="239"/>
                  <a:pt x="734" y="238"/>
                  <a:pt x="734" y="238"/>
                </a:cubicBezTo>
                <a:cubicBezTo>
                  <a:pt x="734" y="237"/>
                  <a:pt x="734" y="237"/>
                  <a:pt x="734" y="236"/>
                </a:cubicBezTo>
                <a:cubicBezTo>
                  <a:pt x="734" y="236"/>
                  <a:pt x="734" y="235"/>
                  <a:pt x="735" y="235"/>
                </a:cubicBezTo>
                <a:cubicBezTo>
                  <a:pt x="736" y="236"/>
                  <a:pt x="736" y="238"/>
                  <a:pt x="735" y="239"/>
                </a:cubicBezTo>
                <a:cubicBezTo>
                  <a:pt x="735" y="242"/>
                  <a:pt x="735" y="245"/>
                  <a:pt x="735" y="248"/>
                </a:cubicBezTo>
                <a:cubicBezTo>
                  <a:pt x="735" y="250"/>
                  <a:pt x="735" y="252"/>
                  <a:pt x="735" y="255"/>
                </a:cubicBezTo>
                <a:cubicBezTo>
                  <a:pt x="736" y="255"/>
                  <a:pt x="737" y="256"/>
                  <a:pt x="738" y="257"/>
                </a:cubicBezTo>
                <a:cubicBezTo>
                  <a:pt x="737" y="257"/>
                  <a:pt x="736" y="258"/>
                  <a:pt x="735" y="259"/>
                </a:cubicBezTo>
                <a:cubicBezTo>
                  <a:pt x="735" y="259"/>
                  <a:pt x="735" y="260"/>
                  <a:pt x="735" y="261"/>
                </a:cubicBezTo>
                <a:cubicBezTo>
                  <a:pt x="734" y="261"/>
                  <a:pt x="733" y="260"/>
                  <a:pt x="733" y="261"/>
                </a:cubicBezTo>
                <a:cubicBezTo>
                  <a:pt x="734" y="261"/>
                  <a:pt x="735" y="261"/>
                  <a:pt x="735" y="261"/>
                </a:cubicBezTo>
                <a:cubicBezTo>
                  <a:pt x="736" y="262"/>
                  <a:pt x="736" y="264"/>
                  <a:pt x="736" y="265"/>
                </a:cubicBezTo>
                <a:cubicBezTo>
                  <a:pt x="734" y="266"/>
                  <a:pt x="734" y="262"/>
                  <a:pt x="732" y="264"/>
                </a:cubicBezTo>
                <a:cubicBezTo>
                  <a:pt x="732" y="266"/>
                  <a:pt x="732" y="268"/>
                  <a:pt x="732" y="270"/>
                </a:cubicBezTo>
                <a:close/>
                <a:moveTo>
                  <a:pt x="735" y="286"/>
                </a:moveTo>
                <a:cubicBezTo>
                  <a:pt x="735" y="287"/>
                  <a:pt x="735" y="288"/>
                  <a:pt x="735" y="288"/>
                </a:cubicBezTo>
                <a:cubicBezTo>
                  <a:pt x="734" y="289"/>
                  <a:pt x="733" y="289"/>
                  <a:pt x="732" y="289"/>
                </a:cubicBezTo>
                <a:cubicBezTo>
                  <a:pt x="732" y="289"/>
                  <a:pt x="732" y="289"/>
                  <a:pt x="732" y="288"/>
                </a:cubicBezTo>
                <a:cubicBezTo>
                  <a:pt x="733" y="286"/>
                  <a:pt x="734" y="283"/>
                  <a:pt x="734" y="281"/>
                </a:cubicBezTo>
                <a:cubicBezTo>
                  <a:pt x="734" y="280"/>
                  <a:pt x="734" y="280"/>
                  <a:pt x="732" y="278"/>
                </a:cubicBezTo>
                <a:cubicBezTo>
                  <a:pt x="733" y="278"/>
                  <a:pt x="733" y="277"/>
                  <a:pt x="734" y="277"/>
                </a:cubicBezTo>
                <a:cubicBezTo>
                  <a:pt x="734" y="276"/>
                  <a:pt x="735" y="276"/>
                  <a:pt x="734" y="275"/>
                </a:cubicBezTo>
                <a:cubicBezTo>
                  <a:pt x="733" y="273"/>
                  <a:pt x="734" y="271"/>
                  <a:pt x="734" y="269"/>
                </a:cubicBezTo>
                <a:cubicBezTo>
                  <a:pt x="734" y="268"/>
                  <a:pt x="736" y="267"/>
                  <a:pt x="737" y="267"/>
                </a:cubicBezTo>
                <a:cubicBezTo>
                  <a:pt x="738" y="269"/>
                  <a:pt x="736" y="270"/>
                  <a:pt x="736" y="271"/>
                </a:cubicBezTo>
                <a:cubicBezTo>
                  <a:pt x="736" y="273"/>
                  <a:pt x="737" y="274"/>
                  <a:pt x="736" y="276"/>
                </a:cubicBezTo>
                <a:cubicBezTo>
                  <a:pt x="736" y="276"/>
                  <a:pt x="736" y="277"/>
                  <a:pt x="736" y="278"/>
                </a:cubicBezTo>
                <a:cubicBezTo>
                  <a:pt x="738" y="281"/>
                  <a:pt x="737" y="283"/>
                  <a:pt x="735" y="286"/>
                </a:cubicBezTo>
                <a:close/>
                <a:moveTo>
                  <a:pt x="733" y="190"/>
                </a:moveTo>
                <a:cubicBezTo>
                  <a:pt x="735" y="190"/>
                  <a:pt x="736" y="190"/>
                  <a:pt x="737" y="192"/>
                </a:cubicBezTo>
                <a:cubicBezTo>
                  <a:pt x="737" y="193"/>
                  <a:pt x="737" y="194"/>
                  <a:pt x="737" y="196"/>
                </a:cubicBezTo>
                <a:cubicBezTo>
                  <a:pt x="737" y="197"/>
                  <a:pt x="738" y="198"/>
                  <a:pt x="738" y="199"/>
                </a:cubicBezTo>
                <a:cubicBezTo>
                  <a:pt x="738" y="199"/>
                  <a:pt x="737" y="200"/>
                  <a:pt x="737" y="200"/>
                </a:cubicBezTo>
                <a:cubicBezTo>
                  <a:pt x="736" y="201"/>
                  <a:pt x="735" y="202"/>
                  <a:pt x="734" y="203"/>
                </a:cubicBezTo>
                <a:cubicBezTo>
                  <a:pt x="734" y="205"/>
                  <a:pt x="734" y="205"/>
                  <a:pt x="730" y="205"/>
                </a:cubicBezTo>
                <a:cubicBezTo>
                  <a:pt x="734" y="200"/>
                  <a:pt x="734" y="200"/>
                  <a:pt x="733" y="190"/>
                </a:cubicBezTo>
                <a:close/>
                <a:moveTo>
                  <a:pt x="749" y="288"/>
                </a:moveTo>
                <a:cubicBezTo>
                  <a:pt x="748" y="287"/>
                  <a:pt x="748" y="287"/>
                  <a:pt x="748" y="286"/>
                </a:cubicBezTo>
                <a:cubicBezTo>
                  <a:pt x="748" y="282"/>
                  <a:pt x="748" y="279"/>
                  <a:pt x="750" y="276"/>
                </a:cubicBezTo>
                <a:cubicBezTo>
                  <a:pt x="750" y="275"/>
                  <a:pt x="750" y="274"/>
                  <a:pt x="750" y="273"/>
                </a:cubicBezTo>
                <a:cubicBezTo>
                  <a:pt x="749" y="272"/>
                  <a:pt x="749" y="272"/>
                  <a:pt x="749" y="271"/>
                </a:cubicBezTo>
                <a:cubicBezTo>
                  <a:pt x="750" y="271"/>
                  <a:pt x="751" y="271"/>
                  <a:pt x="752" y="271"/>
                </a:cubicBezTo>
                <a:cubicBezTo>
                  <a:pt x="753" y="273"/>
                  <a:pt x="752" y="275"/>
                  <a:pt x="752" y="277"/>
                </a:cubicBezTo>
                <a:cubicBezTo>
                  <a:pt x="751" y="279"/>
                  <a:pt x="751" y="280"/>
                  <a:pt x="751" y="282"/>
                </a:cubicBezTo>
                <a:cubicBezTo>
                  <a:pt x="752" y="284"/>
                  <a:pt x="751" y="286"/>
                  <a:pt x="749" y="288"/>
                </a:cubicBezTo>
                <a:close/>
                <a:moveTo>
                  <a:pt x="269" y="768"/>
                </a:moveTo>
                <a:cubicBezTo>
                  <a:pt x="270" y="769"/>
                  <a:pt x="271" y="768"/>
                  <a:pt x="272" y="768"/>
                </a:cubicBezTo>
                <a:cubicBezTo>
                  <a:pt x="272" y="769"/>
                  <a:pt x="272" y="770"/>
                  <a:pt x="271" y="771"/>
                </a:cubicBezTo>
                <a:cubicBezTo>
                  <a:pt x="269" y="774"/>
                  <a:pt x="267" y="774"/>
                  <a:pt x="263" y="773"/>
                </a:cubicBezTo>
                <a:cubicBezTo>
                  <a:pt x="262" y="772"/>
                  <a:pt x="261" y="772"/>
                  <a:pt x="260" y="771"/>
                </a:cubicBezTo>
                <a:cubicBezTo>
                  <a:pt x="261" y="772"/>
                  <a:pt x="262" y="771"/>
                  <a:pt x="263" y="770"/>
                </a:cubicBezTo>
                <a:cubicBezTo>
                  <a:pt x="265" y="769"/>
                  <a:pt x="267" y="768"/>
                  <a:pt x="269" y="768"/>
                </a:cubicBezTo>
                <a:close/>
                <a:moveTo>
                  <a:pt x="272" y="768"/>
                </a:moveTo>
                <a:cubicBezTo>
                  <a:pt x="272" y="768"/>
                  <a:pt x="272" y="768"/>
                  <a:pt x="272" y="768"/>
                </a:cubicBezTo>
                <a:cubicBezTo>
                  <a:pt x="272" y="768"/>
                  <a:pt x="272" y="768"/>
                  <a:pt x="272" y="768"/>
                </a:cubicBezTo>
                <a:close/>
                <a:moveTo>
                  <a:pt x="749" y="254"/>
                </a:moveTo>
                <a:cubicBezTo>
                  <a:pt x="749" y="255"/>
                  <a:pt x="749" y="256"/>
                  <a:pt x="747" y="256"/>
                </a:cubicBezTo>
                <a:cubicBezTo>
                  <a:pt x="747" y="254"/>
                  <a:pt x="747" y="251"/>
                  <a:pt x="746" y="249"/>
                </a:cubicBezTo>
                <a:cubicBezTo>
                  <a:pt x="746" y="248"/>
                  <a:pt x="746" y="246"/>
                  <a:pt x="745" y="244"/>
                </a:cubicBezTo>
                <a:cubicBezTo>
                  <a:pt x="745" y="244"/>
                  <a:pt x="745" y="243"/>
                  <a:pt x="745" y="242"/>
                </a:cubicBezTo>
                <a:cubicBezTo>
                  <a:pt x="745" y="241"/>
                  <a:pt x="746" y="240"/>
                  <a:pt x="747" y="241"/>
                </a:cubicBezTo>
                <a:cubicBezTo>
                  <a:pt x="748" y="241"/>
                  <a:pt x="748" y="242"/>
                  <a:pt x="749" y="242"/>
                </a:cubicBezTo>
                <a:cubicBezTo>
                  <a:pt x="749" y="243"/>
                  <a:pt x="747" y="244"/>
                  <a:pt x="748" y="246"/>
                </a:cubicBezTo>
                <a:cubicBezTo>
                  <a:pt x="749" y="248"/>
                  <a:pt x="749" y="251"/>
                  <a:pt x="749" y="254"/>
                </a:cubicBezTo>
                <a:close/>
                <a:moveTo>
                  <a:pt x="429" y="554"/>
                </a:moveTo>
                <a:cubicBezTo>
                  <a:pt x="429" y="552"/>
                  <a:pt x="430" y="551"/>
                  <a:pt x="430" y="550"/>
                </a:cubicBezTo>
                <a:cubicBezTo>
                  <a:pt x="430" y="550"/>
                  <a:pt x="430" y="550"/>
                  <a:pt x="431" y="550"/>
                </a:cubicBezTo>
                <a:cubicBezTo>
                  <a:pt x="431" y="553"/>
                  <a:pt x="431" y="557"/>
                  <a:pt x="431" y="560"/>
                </a:cubicBezTo>
                <a:cubicBezTo>
                  <a:pt x="431" y="562"/>
                  <a:pt x="430" y="563"/>
                  <a:pt x="430" y="565"/>
                </a:cubicBezTo>
                <a:cubicBezTo>
                  <a:pt x="429" y="564"/>
                  <a:pt x="429" y="564"/>
                  <a:pt x="429" y="563"/>
                </a:cubicBezTo>
                <a:cubicBezTo>
                  <a:pt x="429" y="560"/>
                  <a:pt x="429" y="557"/>
                  <a:pt x="429" y="554"/>
                </a:cubicBezTo>
                <a:close/>
                <a:moveTo>
                  <a:pt x="410" y="654"/>
                </a:moveTo>
                <a:cubicBezTo>
                  <a:pt x="409" y="657"/>
                  <a:pt x="408" y="659"/>
                  <a:pt x="407" y="661"/>
                </a:cubicBezTo>
                <a:cubicBezTo>
                  <a:pt x="406" y="662"/>
                  <a:pt x="406" y="661"/>
                  <a:pt x="406" y="660"/>
                </a:cubicBezTo>
                <a:cubicBezTo>
                  <a:pt x="405" y="657"/>
                  <a:pt x="407" y="656"/>
                  <a:pt x="410" y="654"/>
                </a:cubicBezTo>
                <a:close/>
                <a:moveTo>
                  <a:pt x="425" y="605"/>
                </a:moveTo>
                <a:cubicBezTo>
                  <a:pt x="425" y="605"/>
                  <a:pt x="424" y="605"/>
                  <a:pt x="424" y="605"/>
                </a:cubicBezTo>
                <a:cubicBezTo>
                  <a:pt x="425" y="602"/>
                  <a:pt x="425" y="599"/>
                  <a:pt x="426" y="596"/>
                </a:cubicBezTo>
                <a:cubicBezTo>
                  <a:pt x="429" y="600"/>
                  <a:pt x="427" y="602"/>
                  <a:pt x="425" y="605"/>
                </a:cubicBezTo>
                <a:close/>
                <a:moveTo>
                  <a:pt x="737" y="202"/>
                </a:moveTo>
                <a:cubicBezTo>
                  <a:pt x="738" y="204"/>
                  <a:pt x="738" y="204"/>
                  <a:pt x="738" y="204"/>
                </a:cubicBezTo>
                <a:cubicBezTo>
                  <a:pt x="738" y="206"/>
                  <a:pt x="739" y="207"/>
                  <a:pt x="740" y="208"/>
                </a:cubicBezTo>
                <a:cubicBezTo>
                  <a:pt x="740" y="209"/>
                  <a:pt x="740" y="210"/>
                  <a:pt x="740" y="211"/>
                </a:cubicBezTo>
                <a:cubicBezTo>
                  <a:pt x="738" y="210"/>
                  <a:pt x="737" y="210"/>
                  <a:pt x="737" y="208"/>
                </a:cubicBezTo>
                <a:cubicBezTo>
                  <a:pt x="737" y="206"/>
                  <a:pt x="737" y="205"/>
                  <a:pt x="737" y="202"/>
                </a:cubicBezTo>
                <a:close/>
                <a:moveTo>
                  <a:pt x="428" y="580"/>
                </a:moveTo>
                <a:cubicBezTo>
                  <a:pt x="428" y="579"/>
                  <a:pt x="428" y="578"/>
                  <a:pt x="429" y="577"/>
                </a:cubicBezTo>
                <a:cubicBezTo>
                  <a:pt x="431" y="580"/>
                  <a:pt x="430" y="582"/>
                  <a:pt x="428" y="585"/>
                </a:cubicBezTo>
                <a:cubicBezTo>
                  <a:pt x="428" y="583"/>
                  <a:pt x="428" y="582"/>
                  <a:pt x="428" y="580"/>
                </a:cubicBezTo>
                <a:close/>
                <a:moveTo>
                  <a:pt x="745" y="281"/>
                </a:moveTo>
                <a:cubicBezTo>
                  <a:pt x="745" y="279"/>
                  <a:pt x="745" y="277"/>
                  <a:pt x="746" y="275"/>
                </a:cubicBezTo>
                <a:cubicBezTo>
                  <a:pt x="747" y="278"/>
                  <a:pt x="747" y="278"/>
                  <a:pt x="745" y="281"/>
                </a:cubicBezTo>
                <a:close/>
                <a:moveTo>
                  <a:pt x="432" y="524"/>
                </a:moveTo>
                <a:cubicBezTo>
                  <a:pt x="432" y="526"/>
                  <a:pt x="431" y="528"/>
                  <a:pt x="431" y="530"/>
                </a:cubicBezTo>
                <a:cubicBezTo>
                  <a:pt x="430" y="530"/>
                  <a:pt x="430" y="529"/>
                  <a:pt x="430" y="529"/>
                </a:cubicBezTo>
                <a:cubicBezTo>
                  <a:pt x="430" y="527"/>
                  <a:pt x="430" y="525"/>
                  <a:pt x="431" y="523"/>
                </a:cubicBezTo>
                <a:cubicBezTo>
                  <a:pt x="431" y="523"/>
                  <a:pt x="432" y="523"/>
                  <a:pt x="432" y="524"/>
                </a:cubicBezTo>
                <a:close/>
                <a:moveTo>
                  <a:pt x="431" y="530"/>
                </a:moveTo>
                <a:cubicBezTo>
                  <a:pt x="431" y="530"/>
                  <a:pt x="431" y="530"/>
                  <a:pt x="431" y="530"/>
                </a:cubicBezTo>
                <a:cubicBezTo>
                  <a:pt x="431" y="530"/>
                  <a:pt x="430" y="530"/>
                  <a:pt x="430" y="530"/>
                </a:cubicBezTo>
                <a:cubicBezTo>
                  <a:pt x="430" y="530"/>
                  <a:pt x="431" y="530"/>
                  <a:pt x="431" y="530"/>
                </a:cubicBezTo>
                <a:cubicBezTo>
                  <a:pt x="431" y="530"/>
                  <a:pt x="431" y="530"/>
                  <a:pt x="431" y="530"/>
                </a:cubicBezTo>
                <a:close/>
                <a:moveTo>
                  <a:pt x="725" y="177"/>
                </a:moveTo>
                <a:cubicBezTo>
                  <a:pt x="725" y="178"/>
                  <a:pt x="725" y="179"/>
                  <a:pt x="725" y="180"/>
                </a:cubicBezTo>
                <a:cubicBezTo>
                  <a:pt x="725" y="181"/>
                  <a:pt x="725" y="182"/>
                  <a:pt x="725" y="184"/>
                </a:cubicBezTo>
                <a:cubicBezTo>
                  <a:pt x="723" y="183"/>
                  <a:pt x="724" y="182"/>
                  <a:pt x="723" y="180"/>
                </a:cubicBezTo>
                <a:cubicBezTo>
                  <a:pt x="723" y="179"/>
                  <a:pt x="724" y="178"/>
                  <a:pt x="725" y="177"/>
                </a:cubicBezTo>
                <a:close/>
                <a:moveTo>
                  <a:pt x="35" y="797"/>
                </a:moveTo>
                <a:cubicBezTo>
                  <a:pt x="35" y="796"/>
                  <a:pt x="36" y="797"/>
                  <a:pt x="37" y="797"/>
                </a:cubicBezTo>
                <a:cubicBezTo>
                  <a:pt x="35" y="798"/>
                  <a:pt x="34" y="799"/>
                  <a:pt x="33" y="800"/>
                </a:cubicBezTo>
                <a:cubicBezTo>
                  <a:pt x="32" y="801"/>
                  <a:pt x="31" y="802"/>
                  <a:pt x="29" y="801"/>
                </a:cubicBezTo>
                <a:cubicBezTo>
                  <a:pt x="29" y="801"/>
                  <a:pt x="29" y="801"/>
                  <a:pt x="29" y="801"/>
                </a:cubicBezTo>
                <a:cubicBezTo>
                  <a:pt x="29" y="801"/>
                  <a:pt x="29" y="801"/>
                  <a:pt x="29" y="801"/>
                </a:cubicBezTo>
                <a:cubicBezTo>
                  <a:pt x="32" y="800"/>
                  <a:pt x="33" y="798"/>
                  <a:pt x="35" y="797"/>
                </a:cubicBezTo>
                <a:close/>
                <a:moveTo>
                  <a:pt x="37" y="796"/>
                </a:moveTo>
                <a:cubicBezTo>
                  <a:pt x="37" y="797"/>
                  <a:pt x="37" y="797"/>
                  <a:pt x="37" y="797"/>
                </a:cubicBezTo>
                <a:cubicBezTo>
                  <a:pt x="37" y="797"/>
                  <a:pt x="37" y="797"/>
                  <a:pt x="37" y="797"/>
                </a:cubicBezTo>
                <a:cubicBezTo>
                  <a:pt x="37" y="797"/>
                  <a:pt x="37" y="796"/>
                  <a:pt x="37" y="796"/>
                </a:cubicBezTo>
                <a:close/>
                <a:moveTo>
                  <a:pt x="384" y="299"/>
                </a:moveTo>
                <a:cubicBezTo>
                  <a:pt x="383" y="300"/>
                  <a:pt x="381" y="301"/>
                  <a:pt x="379" y="301"/>
                </a:cubicBezTo>
                <a:cubicBezTo>
                  <a:pt x="380" y="299"/>
                  <a:pt x="380" y="299"/>
                  <a:pt x="384" y="299"/>
                </a:cubicBezTo>
                <a:close/>
                <a:moveTo>
                  <a:pt x="385" y="299"/>
                </a:moveTo>
                <a:cubicBezTo>
                  <a:pt x="385" y="299"/>
                  <a:pt x="384" y="299"/>
                  <a:pt x="384" y="299"/>
                </a:cubicBezTo>
                <a:cubicBezTo>
                  <a:pt x="384" y="299"/>
                  <a:pt x="384" y="299"/>
                  <a:pt x="385" y="299"/>
                </a:cubicBezTo>
                <a:close/>
                <a:moveTo>
                  <a:pt x="745" y="238"/>
                </a:moveTo>
                <a:cubicBezTo>
                  <a:pt x="745" y="236"/>
                  <a:pt x="745" y="234"/>
                  <a:pt x="745" y="232"/>
                </a:cubicBezTo>
                <a:cubicBezTo>
                  <a:pt x="747" y="236"/>
                  <a:pt x="747" y="236"/>
                  <a:pt x="745" y="238"/>
                </a:cubicBezTo>
                <a:close/>
                <a:moveTo>
                  <a:pt x="749" y="270"/>
                </a:moveTo>
                <a:cubicBezTo>
                  <a:pt x="749" y="270"/>
                  <a:pt x="749" y="271"/>
                  <a:pt x="749" y="271"/>
                </a:cubicBezTo>
                <a:cubicBezTo>
                  <a:pt x="749" y="271"/>
                  <a:pt x="749" y="271"/>
                  <a:pt x="749" y="271"/>
                </a:cubicBezTo>
                <a:cubicBezTo>
                  <a:pt x="749" y="270"/>
                  <a:pt x="749" y="270"/>
                  <a:pt x="749" y="270"/>
                </a:cubicBezTo>
                <a:cubicBezTo>
                  <a:pt x="749" y="270"/>
                  <a:pt x="749" y="270"/>
                  <a:pt x="749" y="270"/>
                </a:cubicBezTo>
                <a:close/>
                <a:moveTo>
                  <a:pt x="750" y="266"/>
                </a:moveTo>
                <a:cubicBezTo>
                  <a:pt x="750" y="268"/>
                  <a:pt x="749" y="269"/>
                  <a:pt x="749" y="270"/>
                </a:cubicBezTo>
                <a:cubicBezTo>
                  <a:pt x="749" y="270"/>
                  <a:pt x="748" y="270"/>
                  <a:pt x="748" y="270"/>
                </a:cubicBezTo>
                <a:cubicBezTo>
                  <a:pt x="748" y="268"/>
                  <a:pt x="748" y="267"/>
                  <a:pt x="749" y="265"/>
                </a:cubicBezTo>
                <a:cubicBezTo>
                  <a:pt x="750" y="265"/>
                  <a:pt x="750" y="266"/>
                  <a:pt x="750" y="266"/>
                </a:cubicBezTo>
                <a:close/>
                <a:moveTo>
                  <a:pt x="722" y="166"/>
                </a:moveTo>
                <a:cubicBezTo>
                  <a:pt x="722" y="166"/>
                  <a:pt x="721" y="166"/>
                  <a:pt x="721" y="166"/>
                </a:cubicBezTo>
                <a:cubicBezTo>
                  <a:pt x="720" y="165"/>
                  <a:pt x="720" y="164"/>
                  <a:pt x="720" y="163"/>
                </a:cubicBezTo>
                <a:cubicBezTo>
                  <a:pt x="721" y="163"/>
                  <a:pt x="721" y="163"/>
                  <a:pt x="721" y="163"/>
                </a:cubicBezTo>
                <a:cubicBezTo>
                  <a:pt x="723" y="163"/>
                  <a:pt x="723" y="165"/>
                  <a:pt x="722" y="166"/>
                </a:cubicBezTo>
                <a:close/>
                <a:moveTo>
                  <a:pt x="721" y="166"/>
                </a:moveTo>
                <a:cubicBezTo>
                  <a:pt x="721" y="166"/>
                  <a:pt x="721" y="166"/>
                  <a:pt x="721" y="166"/>
                </a:cubicBezTo>
                <a:cubicBezTo>
                  <a:pt x="720" y="166"/>
                  <a:pt x="720" y="166"/>
                  <a:pt x="720" y="166"/>
                </a:cubicBezTo>
                <a:cubicBezTo>
                  <a:pt x="720" y="166"/>
                  <a:pt x="720" y="166"/>
                  <a:pt x="721" y="166"/>
                </a:cubicBezTo>
                <a:close/>
                <a:moveTo>
                  <a:pt x="738" y="217"/>
                </a:moveTo>
                <a:cubicBezTo>
                  <a:pt x="738" y="218"/>
                  <a:pt x="737" y="219"/>
                  <a:pt x="735" y="220"/>
                </a:cubicBezTo>
                <a:cubicBezTo>
                  <a:pt x="735" y="218"/>
                  <a:pt x="736" y="217"/>
                  <a:pt x="738" y="217"/>
                </a:cubicBezTo>
                <a:close/>
                <a:moveTo>
                  <a:pt x="396" y="421"/>
                </a:moveTo>
                <a:cubicBezTo>
                  <a:pt x="396" y="424"/>
                  <a:pt x="396" y="424"/>
                  <a:pt x="392" y="423"/>
                </a:cubicBezTo>
                <a:cubicBezTo>
                  <a:pt x="394" y="422"/>
                  <a:pt x="395" y="422"/>
                  <a:pt x="396" y="421"/>
                </a:cubicBezTo>
                <a:close/>
                <a:moveTo>
                  <a:pt x="229" y="774"/>
                </a:moveTo>
                <a:cubicBezTo>
                  <a:pt x="231" y="773"/>
                  <a:pt x="232" y="773"/>
                  <a:pt x="234" y="772"/>
                </a:cubicBezTo>
                <a:cubicBezTo>
                  <a:pt x="232" y="775"/>
                  <a:pt x="231" y="775"/>
                  <a:pt x="229" y="774"/>
                </a:cubicBezTo>
                <a:close/>
                <a:moveTo>
                  <a:pt x="729" y="177"/>
                </a:moveTo>
                <a:cubicBezTo>
                  <a:pt x="730" y="177"/>
                  <a:pt x="730" y="177"/>
                  <a:pt x="730" y="177"/>
                </a:cubicBezTo>
                <a:cubicBezTo>
                  <a:pt x="731" y="178"/>
                  <a:pt x="731" y="179"/>
                  <a:pt x="730" y="180"/>
                </a:cubicBezTo>
                <a:cubicBezTo>
                  <a:pt x="730" y="180"/>
                  <a:pt x="730" y="180"/>
                  <a:pt x="730" y="181"/>
                </a:cubicBezTo>
                <a:cubicBezTo>
                  <a:pt x="730" y="180"/>
                  <a:pt x="729" y="180"/>
                  <a:pt x="729" y="180"/>
                </a:cubicBezTo>
                <a:cubicBezTo>
                  <a:pt x="729" y="179"/>
                  <a:pt x="729" y="178"/>
                  <a:pt x="729" y="177"/>
                </a:cubicBezTo>
                <a:close/>
                <a:moveTo>
                  <a:pt x="731" y="185"/>
                </a:moveTo>
                <a:cubicBezTo>
                  <a:pt x="731" y="185"/>
                  <a:pt x="731" y="185"/>
                  <a:pt x="731" y="185"/>
                </a:cubicBezTo>
                <a:cubicBezTo>
                  <a:pt x="731" y="185"/>
                  <a:pt x="731" y="185"/>
                  <a:pt x="731" y="185"/>
                </a:cubicBezTo>
                <a:cubicBezTo>
                  <a:pt x="732" y="186"/>
                  <a:pt x="732" y="187"/>
                  <a:pt x="733" y="188"/>
                </a:cubicBezTo>
                <a:cubicBezTo>
                  <a:pt x="732" y="188"/>
                  <a:pt x="732" y="188"/>
                  <a:pt x="732" y="188"/>
                </a:cubicBezTo>
                <a:cubicBezTo>
                  <a:pt x="732" y="188"/>
                  <a:pt x="731" y="188"/>
                  <a:pt x="731" y="188"/>
                </a:cubicBezTo>
                <a:cubicBezTo>
                  <a:pt x="730" y="187"/>
                  <a:pt x="730" y="186"/>
                  <a:pt x="731" y="185"/>
                </a:cubicBezTo>
                <a:close/>
                <a:moveTo>
                  <a:pt x="728" y="273"/>
                </a:moveTo>
                <a:cubicBezTo>
                  <a:pt x="728" y="273"/>
                  <a:pt x="728" y="274"/>
                  <a:pt x="728" y="274"/>
                </a:cubicBezTo>
                <a:cubicBezTo>
                  <a:pt x="728" y="274"/>
                  <a:pt x="727" y="273"/>
                  <a:pt x="727" y="273"/>
                </a:cubicBezTo>
                <a:cubicBezTo>
                  <a:pt x="727" y="272"/>
                  <a:pt x="727" y="272"/>
                  <a:pt x="727" y="271"/>
                </a:cubicBezTo>
                <a:cubicBezTo>
                  <a:pt x="727" y="272"/>
                  <a:pt x="728" y="272"/>
                  <a:pt x="728" y="273"/>
                </a:cubicBezTo>
                <a:close/>
                <a:moveTo>
                  <a:pt x="256" y="774"/>
                </a:moveTo>
                <a:cubicBezTo>
                  <a:pt x="257" y="773"/>
                  <a:pt x="259" y="773"/>
                  <a:pt x="259" y="772"/>
                </a:cubicBezTo>
                <a:cubicBezTo>
                  <a:pt x="259" y="773"/>
                  <a:pt x="258" y="774"/>
                  <a:pt x="256" y="774"/>
                </a:cubicBezTo>
                <a:close/>
                <a:moveTo>
                  <a:pt x="260" y="771"/>
                </a:moveTo>
                <a:cubicBezTo>
                  <a:pt x="260" y="771"/>
                  <a:pt x="260" y="771"/>
                  <a:pt x="260" y="771"/>
                </a:cubicBezTo>
                <a:cubicBezTo>
                  <a:pt x="260" y="771"/>
                  <a:pt x="260" y="771"/>
                  <a:pt x="260" y="771"/>
                </a:cubicBezTo>
                <a:cubicBezTo>
                  <a:pt x="259" y="771"/>
                  <a:pt x="259" y="771"/>
                  <a:pt x="259" y="772"/>
                </a:cubicBezTo>
                <a:cubicBezTo>
                  <a:pt x="259" y="771"/>
                  <a:pt x="259" y="771"/>
                  <a:pt x="259" y="771"/>
                </a:cubicBezTo>
                <a:lnTo>
                  <a:pt x="260" y="771"/>
                </a:lnTo>
                <a:close/>
                <a:moveTo>
                  <a:pt x="242" y="755"/>
                </a:moveTo>
                <a:cubicBezTo>
                  <a:pt x="242" y="755"/>
                  <a:pt x="243" y="755"/>
                  <a:pt x="243" y="756"/>
                </a:cubicBezTo>
                <a:cubicBezTo>
                  <a:pt x="242" y="756"/>
                  <a:pt x="242" y="756"/>
                  <a:pt x="242" y="756"/>
                </a:cubicBezTo>
                <a:cubicBezTo>
                  <a:pt x="241" y="756"/>
                  <a:pt x="241" y="756"/>
                  <a:pt x="241" y="756"/>
                </a:cubicBezTo>
                <a:cubicBezTo>
                  <a:pt x="241" y="755"/>
                  <a:pt x="242" y="755"/>
                  <a:pt x="242" y="755"/>
                </a:cubicBezTo>
                <a:close/>
                <a:moveTo>
                  <a:pt x="739" y="262"/>
                </a:moveTo>
                <a:cubicBezTo>
                  <a:pt x="739" y="261"/>
                  <a:pt x="739" y="261"/>
                  <a:pt x="739" y="261"/>
                </a:cubicBezTo>
                <a:cubicBezTo>
                  <a:pt x="739" y="261"/>
                  <a:pt x="740" y="260"/>
                  <a:pt x="740" y="260"/>
                </a:cubicBezTo>
                <a:cubicBezTo>
                  <a:pt x="740" y="261"/>
                  <a:pt x="740" y="261"/>
                  <a:pt x="740" y="261"/>
                </a:cubicBezTo>
                <a:cubicBezTo>
                  <a:pt x="740" y="261"/>
                  <a:pt x="740" y="261"/>
                  <a:pt x="739" y="262"/>
                </a:cubicBezTo>
                <a:close/>
                <a:moveTo>
                  <a:pt x="725" y="235"/>
                </a:moveTo>
                <a:cubicBezTo>
                  <a:pt x="726" y="235"/>
                  <a:pt x="726" y="235"/>
                  <a:pt x="726" y="236"/>
                </a:cubicBezTo>
                <a:cubicBezTo>
                  <a:pt x="726" y="236"/>
                  <a:pt x="725" y="236"/>
                  <a:pt x="725" y="236"/>
                </a:cubicBezTo>
                <a:cubicBezTo>
                  <a:pt x="725" y="236"/>
                  <a:pt x="725" y="235"/>
                  <a:pt x="724" y="235"/>
                </a:cubicBezTo>
                <a:cubicBezTo>
                  <a:pt x="725" y="235"/>
                  <a:pt x="725" y="234"/>
                  <a:pt x="725" y="235"/>
                </a:cubicBezTo>
                <a:close/>
                <a:moveTo>
                  <a:pt x="720" y="235"/>
                </a:moveTo>
                <a:cubicBezTo>
                  <a:pt x="721" y="236"/>
                  <a:pt x="721" y="237"/>
                  <a:pt x="722" y="238"/>
                </a:cubicBezTo>
                <a:cubicBezTo>
                  <a:pt x="719" y="237"/>
                  <a:pt x="720" y="236"/>
                  <a:pt x="720" y="235"/>
                </a:cubicBezTo>
                <a:close/>
                <a:moveTo>
                  <a:pt x="430" y="542"/>
                </a:moveTo>
                <a:cubicBezTo>
                  <a:pt x="430" y="542"/>
                  <a:pt x="430" y="541"/>
                  <a:pt x="430" y="541"/>
                </a:cubicBezTo>
                <a:cubicBezTo>
                  <a:pt x="430" y="541"/>
                  <a:pt x="430" y="541"/>
                  <a:pt x="431" y="541"/>
                </a:cubicBezTo>
                <a:cubicBezTo>
                  <a:pt x="431" y="541"/>
                  <a:pt x="431" y="542"/>
                  <a:pt x="431" y="542"/>
                </a:cubicBezTo>
                <a:cubicBezTo>
                  <a:pt x="430" y="542"/>
                  <a:pt x="430" y="542"/>
                  <a:pt x="430" y="542"/>
                </a:cubicBezTo>
                <a:close/>
                <a:moveTo>
                  <a:pt x="263" y="774"/>
                </a:moveTo>
                <a:cubicBezTo>
                  <a:pt x="262" y="776"/>
                  <a:pt x="261" y="776"/>
                  <a:pt x="260" y="775"/>
                </a:cubicBezTo>
                <a:cubicBezTo>
                  <a:pt x="261" y="775"/>
                  <a:pt x="262" y="775"/>
                  <a:pt x="263" y="774"/>
                </a:cubicBezTo>
                <a:close/>
                <a:moveTo>
                  <a:pt x="145" y="493"/>
                </a:moveTo>
                <a:cubicBezTo>
                  <a:pt x="145" y="493"/>
                  <a:pt x="145" y="493"/>
                  <a:pt x="144" y="493"/>
                </a:cubicBezTo>
                <a:cubicBezTo>
                  <a:pt x="145" y="492"/>
                  <a:pt x="145" y="492"/>
                  <a:pt x="145" y="491"/>
                </a:cubicBezTo>
                <a:cubicBezTo>
                  <a:pt x="145" y="491"/>
                  <a:pt x="145" y="491"/>
                  <a:pt x="145" y="491"/>
                </a:cubicBezTo>
                <a:cubicBezTo>
                  <a:pt x="145" y="492"/>
                  <a:pt x="145" y="492"/>
                  <a:pt x="145" y="493"/>
                </a:cubicBezTo>
                <a:close/>
                <a:moveTo>
                  <a:pt x="742" y="276"/>
                </a:moveTo>
                <a:cubicBezTo>
                  <a:pt x="742" y="276"/>
                  <a:pt x="742" y="276"/>
                  <a:pt x="742" y="276"/>
                </a:cubicBezTo>
                <a:cubicBezTo>
                  <a:pt x="742" y="277"/>
                  <a:pt x="742" y="277"/>
                  <a:pt x="741" y="277"/>
                </a:cubicBezTo>
                <a:cubicBezTo>
                  <a:pt x="741" y="277"/>
                  <a:pt x="741" y="277"/>
                  <a:pt x="741" y="276"/>
                </a:cubicBezTo>
                <a:cubicBezTo>
                  <a:pt x="741" y="276"/>
                  <a:pt x="742" y="276"/>
                  <a:pt x="742" y="276"/>
                </a:cubicBezTo>
                <a:close/>
                <a:moveTo>
                  <a:pt x="726" y="255"/>
                </a:moveTo>
                <a:cubicBezTo>
                  <a:pt x="726" y="256"/>
                  <a:pt x="726" y="256"/>
                  <a:pt x="726" y="256"/>
                </a:cubicBezTo>
                <a:cubicBezTo>
                  <a:pt x="726" y="256"/>
                  <a:pt x="725" y="256"/>
                  <a:pt x="725" y="257"/>
                </a:cubicBezTo>
                <a:cubicBezTo>
                  <a:pt x="725" y="256"/>
                  <a:pt x="725" y="256"/>
                  <a:pt x="725" y="256"/>
                </a:cubicBezTo>
                <a:cubicBezTo>
                  <a:pt x="725" y="256"/>
                  <a:pt x="725" y="256"/>
                  <a:pt x="726" y="255"/>
                </a:cubicBezTo>
                <a:close/>
                <a:moveTo>
                  <a:pt x="740" y="217"/>
                </a:moveTo>
                <a:cubicBezTo>
                  <a:pt x="740" y="216"/>
                  <a:pt x="741" y="216"/>
                  <a:pt x="741" y="216"/>
                </a:cubicBezTo>
                <a:cubicBezTo>
                  <a:pt x="741" y="216"/>
                  <a:pt x="741" y="216"/>
                  <a:pt x="741" y="217"/>
                </a:cubicBezTo>
                <a:cubicBezTo>
                  <a:pt x="741" y="217"/>
                  <a:pt x="741" y="217"/>
                  <a:pt x="741" y="217"/>
                </a:cubicBezTo>
                <a:cubicBezTo>
                  <a:pt x="741" y="217"/>
                  <a:pt x="740" y="217"/>
                  <a:pt x="740" y="217"/>
                </a:cubicBezTo>
                <a:close/>
                <a:moveTo>
                  <a:pt x="733" y="213"/>
                </a:moveTo>
                <a:cubicBezTo>
                  <a:pt x="733" y="213"/>
                  <a:pt x="733" y="213"/>
                  <a:pt x="734" y="213"/>
                </a:cubicBezTo>
                <a:cubicBezTo>
                  <a:pt x="734" y="213"/>
                  <a:pt x="734" y="213"/>
                  <a:pt x="734" y="214"/>
                </a:cubicBezTo>
                <a:cubicBezTo>
                  <a:pt x="734" y="214"/>
                  <a:pt x="733" y="214"/>
                  <a:pt x="733" y="214"/>
                </a:cubicBezTo>
                <a:cubicBezTo>
                  <a:pt x="733" y="214"/>
                  <a:pt x="733" y="213"/>
                  <a:pt x="733" y="213"/>
                </a:cubicBezTo>
                <a:close/>
                <a:moveTo>
                  <a:pt x="712" y="206"/>
                </a:moveTo>
                <a:cubicBezTo>
                  <a:pt x="712" y="206"/>
                  <a:pt x="713" y="207"/>
                  <a:pt x="713" y="207"/>
                </a:cubicBezTo>
                <a:cubicBezTo>
                  <a:pt x="713" y="207"/>
                  <a:pt x="712" y="207"/>
                  <a:pt x="712" y="207"/>
                </a:cubicBezTo>
                <a:cubicBezTo>
                  <a:pt x="712" y="207"/>
                  <a:pt x="712" y="207"/>
                  <a:pt x="711" y="206"/>
                </a:cubicBezTo>
                <a:cubicBezTo>
                  <a:pt x="712" y="206"/>
                  <a:pt x="712" y="206"/>
                  <a:pt x="712" y="206"/>
                </a:cubicBezTo>
                <a:close/>
                <a:moveTo>
                  <a:pt x="728" y="193"/>
                </a:moveTo>
                <a:cubicBezTo>
                  <a:pt x="728" y="192"/>
                  <a:pt x="727" y="192"/>
                  <a:pt x="727" y="192"/>
                </a:cubicBezTo>
                <a:cubicBezTo>
                  <a:pt x="727" y="192"/>
                  <a:pt x="727" y="191"/>
                  <a:pt x="728" y="191"/>
                </a:cubicBezTo>
                <a:cubicBezTo>
                  <a:pt x="728" y="191"/>
                  <a:pt x="728" y="192"/>
                  <a:pt x="729" y="192"/>
                </a:cubicBezTo>
                <a:cubicBezTo>
                  <a:pt x="728" y="192"/>
                  <a:pt x="728" y="193"/>
                  <a:pt x="728" y="193"/>
                </a:cubicBezTo>
                <a:close/>
                <a:moveTo>
                  <a:pt x="262" y="724"/>
                </a:moveTo>
                <a:cubicBezTo>
                  <a:pt x="262" y="724"/>
                  <a:pt x="262" y="724"/>
                  <a:pt x="262" y="724"/>
                </a:cubicBezTo>
                <a:cubicBezTo>
                  <a:pt x="262" y="724"/>
                  <a:pt x="262" y="724"/>
                  <a:pt x="262" y="724"/>
                </a:cubicBezTo>
                <a:close/>
                <a:moveTo>
                  <a:pt x="259" y="726"/>
                </a:moveTo>
                <a:cubicBezTo>
                  <a:pt x="260" y="725"/>
                  <a:pt x="261" y="724"/>
                  <a:pt x="262" y="724"/>
                </a:cubicBezTo>
                <a:cubicBezTo>
                  <a:pt x="262" y="725"/>
                  <a:pt x="261" y="726"/>
                  <a:pt x="259" y="726"/>
                </a:cubicBezTo>
                <a:close/>
                <a:moveTo>
                  <a:pt x="259" y="726"/>
                </a:moveTo>
                <a:cubicBezTo>
                  <a:pt x="259" y="726"/>
                  <a:pt x="259" y="726"/>
                  <a:pt x="259" y="726"/>
                </a:cubicBezTo>
                <a:cubicBezTo>
                  <a:pt x="259" y="726"/>
                  <a:pt x="259" y="726"/>
                  <a:pt x="259" y="726"/>
                </a:cubicBezTo>
                <a:cubicBezTo>
                  <a:pt x="259" y="726"/>
                  <a:pt x="259" y="726"/>
                  <a:pt x="259" y="726"/>
                </a:cubicBezTo>
                <a:cubicBezTo>
                  <a:pt x="259" y="726"/>
                  <a:pt x="259" y="726"/>
                  <a:pt x="259" y="726"/>
                </a:cubicBezTo>
                <a:close/>
                <a:moveTo>
                  <a:pt x="259" y="726"/>
                </a:moveTo>
                <a:cubicBezTo>
                  <a:pt x="259" y="727"/>
                  <a:pt x="258" y="727"/>
                  <a:pt x="258" y="728"/>
                </a:cubicBezTo>
                <a:cubicBezTo>
                  <a:pt x="258" y="727"/>
                  <a:pt x="258" y="726"/>
                  <a:pt x="259" y="726"/>
                </a:cubicBezTo>
                <a:close/>
                <a:moveTo>
                  <a:pt x="374" y="302"/>
                </a:moveTo>
                <a:cubicBezTo>
                  <a:pt x="374" y="302"/>
                  <a:pt x="373" y="302"/>
                  <a:pt x="373" y="302"/>
                </a:cubicBezTo>
                <a:cubicBezTo>
                  <a:pt x="374" y="302"/>
                  <a:pt x="374" y="301"/>
                  <a:pt x="374" y="301"/>
                </a:cubicBezTo>
                <a:cubicBezTo>
                  <a:pt x="375" y="302"/>
                  <a:pt x="375" y="302"/>
                  <a:pt x="375" y="302"/>
                </a:cubicBezTo>
                <a:cubicBezTo>
                  <a:pt x="375" y="302"/>
                  <a:pt x="374" y="302"/>
                  <a:pt x="374" y="302"/>
                </a:cubicBezTo>
                <a:close/>
                <a:moveTo>
                  <a:pt x="12" y="809"/>
                </a:moveTo>
                <a:cubicBezTo>
                  <a:pt x="13" y="808"/>
                  <a:pt x="14" y="807"/>
                  <a:pt x="15" y="807"/>
                </a:cubicBezTo>
                <a:cubicBezTo>
                  <a:pt x="14" y="809"/>
                  <a:pt x="13" y="809"/>
                  <a:pt x="12" y="809"/>
                </a:cubicBezTo>
                <a:close/>
                <a:moveTo>
                  <a:pt x="394" y="426"/>
                </a:moveTo>
                <a:cubicBezTo>
                  <a:pt x="394" y="426"/>
                  <a:pt x="395" y="425"/>
                  <a:pt x="395" y="425"/>
                </a:cubicBezTo>
                <a:cubicBezTo>
                  <a:pt x="395" y="425"/>
                  <a:pt x="395" y="426"/>
                  <a:pt x="396" y="426"/>
                </a:cubicBezTo>
                <a:cubicBezTo>
                  <a:pt x="395" y="426"/>
                  <a:pt x="395" y="426"/>
                  <a:pt x="394" y="427"/>
                </a:cubicBezTo>
                <a:cubicBezTo>
                  <a:pt x="394" y="427"/>
                  <a:pt x="394" y="426"/>
                  <a:pt x="394" y="426"/>
                </a:cubicBezTo>
                <a:close/>
                <a:moveTo>
                  <a:pt x="427" y="592"/>
                </a:moveTo>
                <a:cubicBezTo>
                  <a:pt x="427" y="592"/>
                  <a:pt x="427" y="592"/>
                  <a:pt x="427" y="592"/>
                </a:cubicBezTo>
                <a:cubicBezTo>
                  <a:pt x="427" y="592"/>
                  <a:pt x="428" y="591"/>
                  <a:pt x="428" y="591"/>
                </a:cubicBezTo>
                <a:cubicBezTo>
                  <a:pt x="428" y="591"/>
                  <a:pt x="428" y="592"/>
                  <a:pt x="428" y="592"/>
                </a:cubicBezTo>
                <a:cubicBezTo>
                  <a:pt x="428" y="592"/>
                  <a:pt x="427" y="592"/>
                  <a:pt x="427" y="592"/>
                </a:cubicBezTo>
                <a:close/>
                <a:moveTo>
                  <a:pt x="743" y="226"/>
                </a:moveTo>
                <a:cubicBezTo>
                  <a:pt x="743" y="226"/>
                  <a:pt x="743" y="226"/>
                  <a:pt x="743" y="226"/>
                </a:cubicBezTo>
                <a:cubicBezTo>
                  <a:pt x="743" y="226"/>
                  <a:pt x="743" y="226"/>
                  <a:pt x="743" y="226"/>
                </a:cubicBezTo>
                <a:close/>
                <a:moveTo>
                  <a:pt x="570" y="28"/>
                </a:moveTo>
                <a:cubicBezTo>
                  <a:pt x="570" y="28"/>
                  <a:pt x="570" y="28"/>
                  <a:pt x="570" y="27"/>
                </a:cubicBezTo>
                <a:cubicBezTo>
                  <a:pt x="570" y="27"/>
                  <a:pt x="570" y="27"/>
                  <a:pt x="570" y="27"/>
                </a:cubicBezTo>
                <a:cubicBezTo>
                  <a:pt x="570" y="28"/>
                  <a:pt x="570" y="28"/>
                  <a:pt x="570" y="28"/>
                </a:cubicBezTo>
                <a:cubicBezTo>
                  <a:pt x="570" y="28"/>
                  <a:pt x="570" y="28"/>
                  <a:pt x="570" y="28"/>
                </a:cubicBezTo>
                <a:close/>
                <a:moveTo>
                  <a:pt x="427" y="608"/>
                </a:moveTo>
                <a:cubicBezTo>
                  <a:pt x="427" y="608"/>
                  <a:pt x="426" y="607"/>
                  <a:pt x="426" y="607"/>
                </a:cubicBezTo>
                <a:cubicBezTo>
                  <a:pt x="427" y="607"/>
                  <a:pt x="427" y="607"/>
                  <a:pt x="427" y="607"/>
                </a:cubicBezTo>
                <a:cubicBezTo>
                  <a:pt x="427" y="607"/>
                  <a:pt x="427" y="607"/>
                  <a:pt x="427" y="607"/>
                </a:cubicBezTo>
                <a:cubicBezTo>
                  <a:pt x="427" y="607"/>
                  <a:pt x="427" y="607"/>
                  <a:pt x="427" y="608"/>
                </a:cubicBezTo>
                <a:close/>
                <a:moveTo>
                  <a:pt x="430" y="546"/>
                </a:moveTo>
                <a:cubicBezTo>
                  <a:pt x="430" y="546"/>
                  <a:pt x="430" y="546"/>
                  <a:pt x="430" y="546"/>
                </a:cubicBezTo>
                <a:cubicBezTo>
                  <a:pt x="430" y="546"/>
                  <a:pt x="430" y="546"/>
                  <a:pt x="431" y="546"/>
                </a:cubicBezTo>
                <a:cubicBezTo>
                  <a:pt x="430" y="546"/>
                  <a:pt x="430" y="546"/>
                  <a:pt x="430" y="546"/>
                </a:cubicBezTo>
                <a:cubicBezTo>
                  <a:pt x="430" y="547"/>
                  <a:pt x="430" y="546"/>
                  <a:pt x="430" y="546"/>
                </a:cubicBezTo>
                <a:close/>
                <a:moveTo>
                  <a:pt x="152" y="479"/>
                </a:moveTo>
                <a:cubicBezTo>
                  <a:pt x="152" y="479"/>
                  <a:pt x="152" y="478"/>
                  <a:pt x="152" y="478"/>
                </a:cubicBezTo>
                <a:cubicBezTo>
                  <a:pt x="152" y="478"/>
                  <a:pt x="152" y="478"/>
                  <a:pt x="152" y="478"/>
                </a:cubicBezTo>
                <a:cubicBezTo>
                  <a:pt x="152" y="478"/>
                  <a:pt x="152" y="479"/>
                  <a:pt x="152" y="479"/>
                </a:cubicBezTo>
                <a:cubicBezTo>
                  <a:pt x="152" y="479"/>
                  <a:pt x="152" y="479"/>
                  <a:pt x="152" y="479"/>
                </a:cubicBezTo>
                <a:close/>
                <a:moveTo>
                  <a:pt x="696" y="184"/>
                </a:moveTo>
                <a:cubicBezTo>
                  <a:pt x="695" y="184"/>
                  <a:pt x="695" y="183"/>
                  <a:pt x="695" y="183"/>
                </a:cubicBezTo>
                <a:cubicBezTo>
                  <a:pt x="695" y="183"/>
                  <a:pt x="696" y="183"/>
                  <a:pt x="696" y="183"/>
                </a:cubicBezTo>
                <a:cubicBezTo>
                  <a:pt x="696" y="183"/>
                  <a:pt x="696" y="184"/>
                  <a:pt x="696" y="184"/>
                </a:cubicBezTo>
                <a:cubicBezTo>
                  <a:pt x="696" y="184"/>
                  <a:pt x="696" y="184"/>
                  <a:pt x="696" y="184"/>
                </a:cubicBezTo>
                <a:close/>
                <a:moveTo>
                  <a:pt x="695" y="183"/>
                </a:moveTo>
                <a:cubicBezTo>
                  <a:pt x="695" y="183"/>
                  <a:pt x="695" y="183"/>
                  <a:pt x="695" y="183"/>
                </a:cubicBezTo>
                <a:cubicBezTo>
                  <a:pt x="695" y="183"/>
                  <a:pt x="695" y="183"/>
                  <a:pt x="695" y="183"/>
                </a:cubicBezTo>
                <a:cubicBezTo>
                  <a:pt x="695" y="183"/>
                  <a:pt x="695" y="183"/>
                  <a:pt x="695" y="183"/>
                </a:cubicBezTo>
                <a:cubicBezTo>
                  <a:pt x="695" y="183"/>
                  <a:pt x="695" y="183"/>
                  <a:pt x="695" y="183"/>
                </a:cubicBezTo>
                <a:cubicBezTo>
                  <a:pt x="695" y="183"/>
                  <a:pt x="695" y="183"/>
                  <a:pt x="695" y="183"/>
                </a:cubicBezTo>
                <a:close/>
                <a:moveTo>
                  <a:pt x="147" y="487"/>
                </a:moveTo>
                <a:cubicBezTo>
                  <a:pt x="147" y="487"/>
                  <a:pt x="147" y="487"/>
                  <a:pt x="147" y="487"/>
                </a:cubicBezTo>
                <a:cubicBezTo>
                  <a:pt x="147" y="487"/>
                  <a:pt x="147" y="487"/>
                  <a:pt x="147" y="487"/>
                </a:cubicBezTo>
                <a:close/>
                <a:moveTo>
                  <a:pt x="734" y="293"/>
                </a:moveTo>
                <a:cubicBezTo>
                  <a:pt x="734" y="293"/>
                  <a:pt x="734" y="294"/>
                  <a:pt x="734" y="294"/>
                </a:cubicBezTo>
                <a:cubicBezTo>
                  <a:pt x="734" y="294"/>
                  <a:pt x="734" y="294"/>
                  <a:pt x="734" y="294"/>
                </a:cubicBezTo>
                <a:cubicBezTo>
                  <a:pt x="734" y="294"/>
                  <a:pt x="734" y="294"/>
                  <a:pt x="734" y="294"/>
                </a:cubicBezTo>
                <a:cubicBezTo>
                  <a:pt x="734" y="294"/>
                  <a:pt x="734" y="293"/>
                  <a:pt x="734" y="293"/>
                </a:cubicBezTo>
                <a:close/>
                <a:moveTo>
                  <a:pt x="303" y="762"/>
                </a:moveTo>
                <a:cubicBezTo>
                  <a:pt x="303" y="762"/>
                  <a:pt x="303" y="763"/>
                  <a:pt x="303" y="763"/>
                </a:cubicBezTo>
                <a:cubicBezTo>
                  <a:pt x="303" y="763"/>
                  <a:pt x="303" y="763"/>
                  <a:pt x="302" y="763"/>
                </a:cubicBezTo>
                <a:cubicBezTo>
                  <a:pt x="302" y="763"/>
                  <a:pt x="302" y="763"/>
                  <a:pt x="302" y="763"/>
                </a:cubicBezTo>
                <a:cubicBezTo>
                  <a:pt x="303" y="762"/>
                  <a:pt x="303" y="762"/>
                  <a:pt x="303" y="762"/>
                </a:cubicBezTo>
                <a:close/>
                <a:moveTo>
                  <a:pt x="239" y="775"/>
                </a:moveTo>
                <a:cubicBezTo>
                  <a:pt x="239" y="775"/>
                  <a:pt x="239" y="775"/>
                  <a:pt x="240" y="776"/>
                </a:cubicBezTo>
                <a:cubicBezTo>
                  <a:pt x="239" y="776"/>
                  <a:pt x="239" y="776"/>
                  <a:pt x="239" y="776"/>
                </a:cubicBezTo>
                <a:cubicBezTo>
                  <a:pt x="239" y="776"/>
                  <a:pt x="239" y="776"/>
                  <a:pt x="238" y="775"/>
                </a:cubicBezTo>
                <a:cubicBezTo>
                  <a:pt x="239" y="775"/>
                  <a:pt x="239" y="775"/>
                  <a:pt x="239" y="775"/>
                </a:cubicBezTo>
                <a:close/>
                <a:moveTo>
                  <a:pt x="158" y="766"/>
                </a:moveTo>
                <a:cubicBezTo>
                  <a:pt x="158" y="766"/>
                  <a:pt x="158" y="766"/>
                  <a:pt x="158" y="766"/>
                </a:cubicBezTo>
                <a:cubicBezTo>
                  <a:pt x="158" y="766"/>
                  <a:pt x="158" y="766"/>
                  <a:pt x="158" y="766"/>
                </a:cubicBezTo>
                <a:cubicBezTo>
                  <a:pt x="158" y="766"/>
                  <a:pt x="158" y="766"/>
                  <a:pt x="158" y="766"/>
                </a:cubicBezTo>
                <a:cubicBezTo>
                  <a:pt x="158" y="766"/>
                  <a:pt x="158" y="766"/>
                  <a:pt x="158" y="766"/>
                </a:cubicBezTo>
                <a:close/>
                <a:moveTo>
                  <a:pt x="141" y="770"/>
                </a:moveTo>
                <a:cubicBezTo>
                  <a:pt x="141" y="770"/>
                  <a:pt x="141" y="770"/>
                  <a:pt x="140" y="770"/>
                </a:cubicBezTo>
                <a:cubicBezTo>
                  <a:pt x="140" y="770"/>
                  <a:pt x="141" y="770"/>
                  <a:pt x="141" y="770"/>
                </a:cubicBezTo>
                <a:cubicBezTo>
                  <a:pt x="141" y="770"/>
                  <a:pt x="141" y="770"/>
                  <a:pt x="141" y="770"/>
                </a:cubicBezTo>
                <a:close/>
                <a:moveTo>
                  <a:pt x="140" y="770"/>
                </a:moveTo>
                <a:cubicBezTo>
                  <a:pt x="140" y="770"/>
                  <a:pt x="140" y="770"/>
                  <a:pt x="140" y="770"/>
                </a:cubicBezTo>
                <a:cubicBezTo>
                  <a:pt x="140" y="770"/>
                  <a:pt x="140" y="770"/>
                  <a:pt x="140" y="770"/>
                </a:cubicBezTo>
                <a:cubicBezTo>
                  <a:pt x="140" y="770"/>
                  <a:pt x="140" y="770"/>
                  <a:pt x="139" y="771"/>
                </a:cubicBezTo>
                <a:cubicBezTo>
                  <a:pt x="139" y="770"/>
                  <a:pt x="139" y="770"/>
                  <a:pt x="139" y="770"/>
                </a:cubicBezTo>
                <a:cubicBezTo>
                  <a:pt x="139" y="770"/>
                  <a:pt x="140" y="770"/>
                  <a:pt x="140" y="770"/>
                </a:cubicBezTo>
                <a:close/>
                <a:moveTo>
                  <a:pt x="38" y="792"/>
                </a:moveTo>
                <a:cubicBezTo>
                  <a:pt x="38" y="792"/>
                  <a:pt x="38" y="793"/>
                  <a:pt x="38" y="793"/>
                </a:cubicBezTo>
                <a:cubicBezTo>
                  <a:pt x="38" y="792"/>
                  <a:pt x="38" y="792"/>
                  <a:pt x="38" y="792"/>
                </a:cubicBezTo>
                <a:cubicBezTo>
                  <a:pt x="38" y="792"/>
                  <a:pt x="38" y="792"/>
                  <a:pt x="38" y="792"/>
                </a:cubicBezTo>
                <a:close/>
                <a:moveTo>
                  <a:pt x="37" y="796"/>
                </a:moveTo>
                <a:cubicBezTo>
                  <a:pt x="37" y="795"/>
                  <a:pt x="37" y="794"/>
                  <a:pt x="38" y="793"/>
                </a:cubicBezTo>
                <a:cubicBezTo>
                  <a:pt x="38" y="794"/>
                  <a:pt x="37" y="795"/>
                  <a:pt x="37" y="796"/>
                </a:cubicBezTo>
                <a:close/>
                <a:moveTo>
                  <a:pt x="37" y="796"/>
                </a:moveTo>
                <a:cubicBezTo>
                  <a:pt x="37" y="796"/>
                  <a:pt x="37" y="797"/>
                  <a:pt x="37" y="797"/>
                </a:cubicBezTo>
                <a:cubicBezTo>
                  <a:pt x="37" y="797"/>
                  <a:pt x="37" y="796"/>
                  <a:pt x="37" y="796"/>
                </a:cubicBezTo>
                <a:cubicBezTo>
                  <a:pt x="37" y="796"/>
                  <a:pt x="37" y="796"/>
                  <a:pt x="37" y="796"/>
                </a:cubicBezTo>
                <a:close/>
                <a:moveTo>
                  <a:pt x="725" y="229"/>
                </a:moveTo>
                <a:cubicBezTo>
                  <a:pt x="725" y="229"/>
                  <a:pt x="725" y="229"/>
                  <a:pt x="725" y="228"/>
                </a:cubicBezTo>
                <a:cubicBezTo>
                  <a:pt x="725" y="228"/>
                  <a:pt x="725" y="229"/>
                  <a:pt x="725" y="229"/>
                </a:cubicBezTo>
                <a:cubicBezTo>
                  <a:pt x="725" y="229"/>
                  <a:pt x="725" y="229"/>
                  <a:pt x="725" y="229"/>
                </a:cubicBezTo>
                <a:close/>
                <a:moveTo>
                  <a:pt x="724" y="230"/>
                </a:moveTo>
                <a:cubicBezTo>
                  <a:pt x="724" y="229"/>
                  <a:pt x="725" y="229"/>
                  <a:pt x="725" y="229"/>
                </a:cubicBezTo>
                <a:cubicBezTo>
                  <a:pt x="725" y="229"/>
                  <a:pt x="725" y="230"/>
                  <a:pt x="725" y="231"/>
                </a:cubicBezTo>
                <a:cubicBezTo>
                  <a:pt x="724" y="230"/>
                  <a:pt x="724" y="230"/>
                  <a:pt x="724" y="230"/>
                </a:cubicBezTo>
                <a:close/>
                <a:moveTo>
                  <a:pt x="726" y="189"/>
                </a:moveTo>
                <a:cubicBezTo>
                  <a:pt x="727" y="189"/>
                  <a:pt x="727" y="189"/>
                  <a:pt x="727" y="189"/>
                </a:cubicBezTo>
                <a:cubicBezTo>
                  <a:pt x="727" y="189"/>
                  <a:pt x="727" y="189"/>
                  <a:pt x="727" y="189"/>
                </a:cubicBezTo>
                <a:cubicBezTo>
                  <a:pt x="727" y="189"/>
                  <a:pt x="727" y="189"/>
                  <a:pt x="727" y="189"/>
                </a:cubicBezTo>
                <a:cubicBezTo>
                  <a:pt x="727" y="189"/>
                  <a:pt x="726" y="189"/>
                  <a:pt x="726" y="189"/>
                </a:cubicBezTo>
                <a:close/>
                <a:moveTo>
                  <a:pt x="431" y="537"/>
                </a:moveTo>
                <a:cubicBezTo>
                  <a:pt x="431" y="537"/>
                  <a:pt x="430" y="537"/>
                  <a:pt x="430" y="537"/>
                </a:cubicBezTo>
                <a:cubicBezTo>
                  <a:pt x="430" y="537"/>
                  <a:pt x="430" y="537"/>
                  <a:pt x="430" y="537"/>
                </a:cubicBezTo>
                <a:cubicBezTo>
                  <a:pt x="430" y="537"/>
                  <a:pt x="431" y="537"/>
                  <a:pt x="431" y="537"/>
                </a:cubicBezTo>
                <a:cubicBezTo>
                  <a:pt x="431" y="537"/>
                  <a:pt x="431" y="537"/>
                  <a:pt x="431" y="537"/>
                </a:cubicBezTo>
                <a:close/>
                <a:moveTo>
                  <a:pt x="430" y="531"/>
                </a:moveTo>
                <a:cubicBezTo>
                  <a:pt x="430" y="531"/>
                  <a:pt x="430" y="531"/>
                  <a:pt x="431" y="530"/>
                </a:cubicBezTo>
                <a:cubicBezTo>
                  <a:pt x="431" y="531"/>
                  <a:pt x="431" y="531"/>
                  <a:pt x="431" y="531"/>
                </a:cubicBezTo>
                <a:cubicBezTo>
                  <a:pt x="431" y="531"/>
                  <a:pt x="431" y="531"/>
                  <a:pt x="430" y="531"/>
                </a:cubicBezTo>
                <a:cubicBezTo>
                  <a:pt x="430" y="531"/>
                  <a:pt x="430" y="531"/>
                  <a:pt x="430" y="531"/>
                </a:cubicBezTo>
                <a:close/>
                <a:moveTo>
                  <a:pt x="695" y="183"/>
                </a:moveTo>
                <a:cubicBezTo>
                  <a:pt x="695" y="182"/>
                  <a:pt x="695" y="181"/>
                  <a:pt x="695" y="180"/>
                </a:cubicBezTo>
                <a:cubicBezTo>
                  <a:pt x="695" y="180"/>
                  <a:pt x="695" y="180"/>
                  <a:pt x="695" y="180"/>
                </a:cubicBezTo>
                <a:cubicBezTo>
                  <a:pt x="695" y="181"/>
                  <a:pt x="695" y="182"/>
                  <a:pt x="695" y="183"/>
                </a:cubicBezTo>
                <a:close/>
                <a:moveTo>
                  <a:pt x="423" y="610"/>
                </a:moveTo>
                <a:cubicBezTo>
                  <a:pt x="423" y="610"/>
                  <a:pt x="423" y="610"/>
                  <a:pt x="423" y="610"/>
                </a:cubicBezTo>
                <a:cubicBezTo>
                  <a:pt x="423" y="610"/>
                  <a:pt x="423" y="610"/>
                  <a:pt x="423" y="610"/>
                </a:cubicBezTo>
                <a:cubicBezTo>
                  <a:pt x="423" y="610"/>
                  <a:pt x="423" y="610"/>
                  <a:pt x="423" y="610"/>
                </a:cubicBezTo>
                <a:close/>
                <a:moveTo>
                  <a:pt x="422" y="610"/>
                </a:moveTo>
                <a:cubicBezTo>
                  <a:pt x="423" y="610"/>
                  <a:pt x="423" y="610"/>
                  <a:pt x="423" y="610"/>
                </a:cubicBezTo>
                <a:cubicBezTo>
                  <a:pt x="423" y="610"/>
                  <a:pt x="422" y="610"/>
                  <a:pt x="422" y="610"/>
                </a:cubicBezTo>
                <a:cubicBezTo>
                  <a:pt x="422" y="610"/>
                  <a:pt x="422" y="610"/>
                  <a:pt x="422" y="610"/>
                </a:cubicBezTo>
                <a:close/>
                <a:moveTo>
                  <a:pt x="297" y="765"/>
                </a:moveTo>
                <a:cubicBezTo>
                  <a:pt x="297" y="765"/>
                  <a:pt x="297" y="765"/>
                  <a:pt x="297" y="766"/>
                </a:cubicBezTo>
                <a:cubicBezTo>
                  <a:pt x="297" y="765"/>
                  <a:pt x="297" y="765"/>
                  <a:pt x="297" y="765"/>
                </a:cubicBezTo>
                <a:cubicBezTo>
                  <a:pt x="297" y="765"/>
                  <a:pt x="297" y="765"/>
                  <a:pt x="297" y="765"/>
                </a:cubicBezTo>
                <a:close/>
                <a:moveTo>
                  <a:pt x="275" y="771"/>
                </a:moveTo>
                <a:cubicBezTo>
                  <a:pt x="274" y="771"/>
                  <a:pt x="274" y="771"/>
                  <a:pt x="274" y="771"/>
                </a:cubicBezTo>
                <a:cubicBezTo>
                  <a:pt x="274" y="771"/>
                  <a:pt x="274" y="771"/>
                  <a:pt x="274" y="771"/>
                </a:cubicBezTo>
                <a:lnTo>
                  <a:pt x="275" y="771"/>
                </a:lnTo>
                <a:close/>
                <a:moveTo>
                  <a:pt x="727" y="270"/>
                </a:moveTo>
                <a:cubicBezTo>
                  <a:pt x="727" y="271"/>
                  <a:pt x="727" y="271"/>
                  <a:pt x="727" y="271"/>
                </a:cubicBezTo>
                <a:cubicBezTo>
                  <a:pt x="727" y="271"/>
                  <a:pt x="727" y="271"/>
                  <a:pt x="726" y="270"/>
                </a:cubicBezTo>
                <a:cubicBezTo>
                  <a:pt x="727" y="270"/>
                  <a:pt x="727" y="270"/>
                  <a:pt x="727" y="270"/>
                </a:cubicBezTo>
                <a:cubicBezTo>
                  <a:pt x="727" y="270"/>
                  <a:pt x="727" y="270"/>
                  <a:pt x="727" y="270"/>
                </a:cubicBezTo>
                <a:close/>
                <a:moveTo>
                  <a:pt x="720" y="235"/>
                </a:moveTo>
                <a:cubicBezTo>
                  <a:pt x="720" y="235"/>
                  <a:pt x="720" y="235"/>
                  <a:pt x="720" y="235"/>
                </a:cubicBezTo>
                <a:cubicBezTo>
                  <a:pt x="720" y="235"/>
                  <a:pt x="720" y="235"/>
                  <a:pt x="720" y="235"/>
                </a:cubicBezTo>
                <a:cubicBezTo>
                  <a:pt x="720" y="235"/>
                  <a:pt x="720" y="234"/>
                  <a:pt x="720" y="234"/>
                </a:cubicBezTo>
                <a:cubicBezTo>
                  <a:pt x="720" y="234"/>
                  <a:pt x="720" y="234"/>
                  <a:pt x="720" y="235"/>
                </a:cubicBezTo>
                <a:close/>
                <a:moveTo>
                  <a:pt x="720" y="234"/>
                </a:moveTo>
                <a:cubicBezTo>
                  <a:pt x="720" y="234"/>
                  <a:pt x="720" y="234"/>
                  <a:pt x="720" y="234"/>
                </a:cubicBezTo>
                <a:cubicBezTo>
                  <a:pt x="720" y="234"/>
                  <a:pt x="720" y="234"/>
                  <a:pt x="720" y="234"/>
                </a:cubicBezTo>
                <a:cubicBezTo>
                  <a:pt x="720" y="234"/>
                  <a:pt x="720" y="234"/>
                  <a:pt x="720" y="234"/>
                </a:cubicBezTo>
                <a:close/>
                <a:moveTo>
                  <a:pt x="126" y="771"/>
                </a:moveTo>
                <a:cubicBezTo>
                  <a:pt x="126" y="771"/>
                  <a:pt x="126" y="772"/>
                  <a:pt x="126" y="772"/>
                </a:cubicBezTo>
                <a:cubicBezTo>
                  <a:pt x="126" y="772"/>
                  <a:pt x="126" y="772"/>
                  <a:pt x="126" y="773"/>
                </a:cubicBezTo>
                <a:cubicBezTo>
                  <a:pt x="125" y="772"/>
                  <a:pt x="125" y="772"/>
                  <a:pt x="125" y="772"/>
                </a:cubicBezTo>
                <a:cubicBezTo>
                  <a:pt x="125" y="772"/>
                  <a:pt x="126" y="771"/>
                  <a:pt x="126" y="771"/>
                </a:cubicBezTo>
                <a:close/>
                <a:moveTo>
                  <a:pt x="387" y="429"/>
                </a:moveTo>
                <a:cubicBezTo>
                  <a:pt x="387" y="429"/>
                  <a:pt x="387" y="429"/>
                  <a:pt x="387" y="429"/>
                </a:cubicBezTo>
                <a:cubicBezTo>
                  <a:pt x="387" y="429"/>
                  <a:pt x="387" y="429"/>
                  <a:pt x="387" y="429"/>
                </a:cubicBezTo>
                <a:cubicBezTo>
                  <a:pt x="387" y="428"/>
                  <a:pt x="387" y="428"/>
                  <a:pt x="387" y="428"/>
                </a:cubicBezTo>
                <a:cubicBezTo>
                  <a:pt x="387" y="428"/>
                  <a:pt x="387" y="428"/>
                  <a:pt x="387" y="429"/>
                </a:cubicBezTo>
                <a:close/>
                <a:moveTo>
                  <a:pt x="416" y="445"/>
                </a:moveTo>
                <a:cubicBezTo>
                  <a:pt x="416" y="445"/>
                  <a:pt x="416" y="445"/>
                  <a:pt x="415" y="445"/>
                </a:cubicBezTo>
                <a:cubicBezTo>
                  <a:pt x="416" y="445"/>
                  <a:pt x="416" y="445"/>
                  <a:pt x="416" y="445"/>
                </a:cubicBezTo>
                <a:cubicBezTo>
                  <a:pt x="416" y="445"/>
                  <a:pt x="416" y="445"/>
                  <a:pt x="416" y="445"/>
                </a:cubicBezTo>
                <a:close/>
                <a:moveTo>
                  <a:pt x="410" y="445"/>
                </a:moveTo>
                <a:cubicBezTo>
                  <a:pt x="410" y="445"/>
                  <a:pt x="409" y="445"/>
                  <a:pt x="409" y="445"/>
                </a:cubicBezTo>
                <a:cubicBezTo>
                  <a:pt x="409" y="445"/>
                  <a:pt x="410" y="445"/>
                  <a:pt x="410" y="445"/>
                </a:cubicBezTo>
                <a:cubicBezTo>
                  <a:pt x="410" y="445"/>
                  <a:pt x="410" y="445"/>
                  <a:pt x="410" y="445"/>
                </a:cubicBezTo>
                <a:cubicBezTo>
                  <a:pt x="410" y="445"/>
                  <a:pt x="410" y="445"/>
                  <a:pt x="410" y="445"/>
                </a:cubicBezTo>
                <a:close/>
                <a:moveTo>
                  <a:pt x="410" y="445"/>
                </a:moveTo>
                <a:cubicBezTo>
                  <a:pt x="410" y="445"/>
                  <a:pt x="410" y="445"/>
                  <a:pt x="410" y="445"/>
                </a:cubicBezTo>
                <a:cubicBezTo>
                  <a:pt x="411" y="445"/>
                  <a:pt x="410" y="445"/>
                  <a:pt x="410" y="445"/>
                </a:cubicBezTo>
                <a:close/>
                <a:moveTo>
                  <a:pt x="409" y="445"/>
                </a:moveTo>
                <a:cubicBezTo>
                  <a:pt x="409" y="445"/>
                  <a:pt x="409" y="445"/>
                  <a:pt x="409" y="445"/>
                </a:cubicBezTo>
                <a:cubicBezTo>
                  <a:pt x="409" y="445"/>
                  <a:pt x="409" y="445"/>
                  <a:pt x="409" y="445"/>
                </a:cubicBezTo>
                <a:cubicBezTo>
                  <a:pt x="409" y="445"/>
                  <a:pt x="409" y="445"/>
                  <a:pt x="409" y="445"/>
                </a:cubicBezTo>
                <a:close/>
                <a:moveTo>
                  <a:pt x="419" y="450"/>
                </a:moveTo>
                <a:cubicBezTo>
                  <a:pt x="419" y="450"/>
                  <a:pt x="419" y="450"/>
                  <a:pt x="419" y="449"/>
                </a:cubicBezTo>
                <a:cubicBezTo>
                  <a:pt x="419" y="449"/>
                  <a:pt x="419" y="450"/>
                  <a:pt x="419" y="450"/>
                </a:cubicBezTo>
                <a:cubicBezTo>
                  <a:pt x="419" y="450"/>
                  <a:pt x="419" y="450"/>
                  <a:pt x="419" y="450"/>
                </a:cubicBezTo>
                <a:close/>
                <a:moveTo>
                  <a:pt x="419" y="449"/>
                </a:moveTo>
                <a:cubicBezTo>
                  <a:pt x="419" y="449"/>
                  <a:pt x="419" y="449"/>
                  <a:pt x="419" y="449"/>
                </a:cubicBezTo>
                <a:cubicBezTo>
                  <a:pt x="419" y="449"/>
                  <a:pt x="419" y="449"/>
                  <a:pt x="419" y="449"/>
                </a:cubicBezTo>
                <a:cubicBezTo>
                  <a:pt x="419" y="449"/>
                  <a:pt x="419" y="449"/>
                  <a:pt x="419" y="449"/>
                </a:cubicBezTo>
                <a:close/>
                <a:moveTo>
                  <a:pt x="59" y="813"/>
                </a:moveTo>
                <a:cubicBezTo>
                  <a:pt x="59" y="814"/>
                  <a:pt x="59" y="814"/>
                  <a:pt x="59" y="814"/>
                </a:cubicBezTo>
                <a:cubicBezTo>
                  <a:pt x="58" y="814"/>
                  <a:pt x="58" y="814"/>
                  <a:pt x="58" y="814"/>
                </a:cubicBezTo>
                <a:lnTo>
                  <a:pt x="59" y="813"/>
                </a:lnTo>
                <a:close/>
                <a:moveTo>
                  <a:pt x="29" y="802"/>
                </a:moveTo>
                <a:cubicBezTo>
                  <a:pt x="29" y="802"/>
                  <a:pt x="29" y="801"/>
                  <a:pt x="29" y="801"/>
                </a:cubicBezTo>
                <a:cubicBezTo>
                  <a:pt x="29" y="801"/>
                  <a:pt x="29" y="801"/>
                  <a:pt x="29" y="801"/>
                </a:cubicBezTo>
                <a:cubicBezTo>
                  <a:pt x="29" y="802"/>
                  <a:pt x="29" y="802"/>
                  <a:pt x="29" y="802"/>
                </a:cubicBezTo>
                <a:close/>
                <a:moveTo>
                  <a:pt x="15" y="807"/>
                </a:moveTo>
                <a:cubicBezTo>
                  <a:pt x="15" y="806"/>
                  <a:pt x="16" y="806"/>
                  <a:pt x="17" y="806"/>
                </a:cubicBezTo>
                <a:cubicBezTo>
                  <a:pt x="17" y="807"/>
                  <a:pt x="16" y="807"/>
                  <a:pt x="15" y="807"/>
                </a:cubicBezTo>
                <a:close/>
                <a:moveTo>
                  <a:pt x="17" y="806"/>
                </a:moveTo>
                <a:cubicBezTo>
                  <a:pt x="17" y="806"/>
                  <a:pt x="17" y="806"/>
                  <a:pt x="17" y="806"/>
                </a:cubicBezTo>
                <a:cubicBezTo>
                  <a:pt x="17" y="806"/>
                  <a:pt x="17" y="806"/>
                  <a:pt x="17" y="805"/>
                </a:cubicBezTo>
                <a:lnTo>
                  <a:pt x="17" y="806"/>
                </a:lnTo>
                <a:close/>
                <a:moveTo>
                  <a:pt x="15" y="807"/>
                </a:moveTo>
                <a:cubicBezTo>
                  <a:pt x="15" y="807"/>
                  <a:pt x="15" y="807"/>
                  <a:pt x="15" y="807"/>
                </a:cubicBezTo>
                <a:cubicBezTo>
                  <a:pt x="15" y="807"/>
                  <a:pt x="15" y="807"/>
                  <a:pt x="15" y="807"/>
                </a:cubicBezTo>
                <a:cubicBezTo>
                  <a:pt x="15" y="807"/>
                  <a:pt x="15" y="807"/>
                  <a:pt x="15" y="807"/>
                </a:cubicBezTo>
                <a:cubicBezTo>
                  <a:pt x="15" y="807"/>
                  <a:pt x="15" y="807"/>
                  <a:pt x="15" y="807"/>
                </a:cubicBezTo>
                <a:close/>
                <a:moveTo>
                  <a:pt x="12" y="809"/>
                </a:moveTo>
                <a:cubicBezTo>
                  <a:pt x="12" y="809"/>
                  <a:pt x="12" y="809"/>
                  <a:pt x="12" y="809"/>
                </a:cubicBezTo>
                <a:cubicBezTo>
                  <a:pt x="12" y="809"/>
                  <a:pt x="12" y="809"/>
                  <a:pt x="12" y="809"/>
                </a:cubicBezTo>
                <a:cubicBezTo>
                  <a:pt x="12" y="809"/>
                  <a:pt x="12" y="809"/>
                  <a:pt x="12" y="809"/>
                </a:cubicBezTo>
                <a:cubicBezTo>
                  <a:pt x="12" y="809"/>
                  <a:pt x="12" y="809"/>
                  <a:pt x="12" y="809"/>
                </a:cubicBezTo>
                <a:close/>
                <a:moveTo>
                  <a:pt x="11" y="810"/>
                </a:moveTo>
                <a:cubicBezTo>
                  <a:pt x="11" y="809"/>
                  <a:pt x="12" y="809"/>
                  <a:pt x="12" y="809"/>
                </a:cubicBezTo>
                <a:cubicBezTo>
                  <a:pt x="12" y="809"/>
                  <a:pt x="12" y="810"/>
                  <a:pt x="12" y="810"/>
                </a:cubicBezTo>
                <a:cubicBezTo>
                  <a:pt x="12" y="810"/>
                  <a:pt x="11" y="810"/>
                  <a:pt x="11" y="810"/>
                </a:cubicBezTo>
                <a:cubicBezTo>
                  <a:pt x="11" y="810"/>
                  <a:pt x="11" y="810"/>
                  <a:pt x="11" y="810"/>
                </a:cubicBezTo>
                <a:close/>
                <a:moveTo>
                  <a:pt x="8" y="812"/>
                </a:moveTo>
                <a:cubicBezTo>
                  <a:pt x="8" y="812"/>
                  <a:pt x="8" y="812"/>
                  <a:pt x="8" y="812"/>
                </a:cubicBezTo>
                <a:cubicBezTo>
                  <a:pt x="8" y="812"/>
                  <a:pt x="8" y="812"/>
                  <a:pt x="8" y="812"/>
                </a:cubicBezTo>
                <a:cubicBezTo>
                  <a:pt x="8" y="812"/>
                  <a:pt x="8" y="812"/>
                  <a:pt x="8" y="812"/>
                </a:cubicBezTo>
                <a:cubicBezTo>
                  <a:pt x="8" y="812"/>
                  <a:pt x="8" y="812"/>
                  <a:pt x="8" y="812"/>
                </a:cubicBezTo>
                <a:close/>
                <a:moveTo>
                  <a:pt x="151" y="481"/>
                </a:moveTo>
                <a:cubicBezTo>
                  <a:pt x="150" y="481"/>
                  <a:pt x="150" y="481"/>
                  <a:pt x="150" y="481"/>
                </a:cubicBezTo>
                <a:cubicBezTo>
                  <a:pt x="150" y="481"/>
                  <a:pt x="150" y="481"/>
                  <a:pt x="150" y="481"/>
                </a:cubicBezTo>
                <a:cubicBezTo>
                  <a:pt x="150" y="481"/>
                  <a:pt x="151" y="481"/>
                  <a:pt x="151" y="481"/>
                </a:cubicBezTo>
                <a:close/>
                <a:moveTo>
                  <a:pt x="202" y="708"/>
                </a:moveTo>
                <a:cubicBezTo>
                  <a:pt x="201" y="708"/>
                  <a:pt x="200" y="708"/>
                  <a:pt x="200" y="707"/>
                </a:cubicBezTo>
                <a:cubicBezTo>
                  <a:pt x="201" y="707"/>
                  <a:pt x="201" y="707"/>
                  <a:pt x="202" y="707"/>
                </a:cubicBezTo>
                <a:cubicBezTo>
                  <a:pt x="202" y="707"/>
                  <a:pt x="202" y="708"/>
                  <a:pt x="202" y="708"/>
                </a:cubicBezTo>
                <a:cubicBezTo>
                  <a:pt x="202" y="708"/>
                  <a:pt x="202" y="709"/>
                  <a:pt x="202" y="708"/>
                </a:cubicBezTo>
                <a:close/>
                <a:moveTo>
                  <a:pt x="389" y="634"/>
                </a:moveTo>
                <a:cubicBezTo>
                  <a:pt x="389" y="633"/>
                  <a:pt x="390" y="632"/>
                  <a:pt x="390" y="631"/>
                </a:cubicBezTo>
                <a:cubicBezTo>
                  <a:pt x="391" y="633"/>
                  <a:pt x="391" y="633"/>
                  <a:pt x="389" y="634"/>
                </a:cubicBezTo>
                <a:close/>
              </a:path>
            </a:pathLst>
          </a:custGeom>
          <a:solidFill>
            <a:schemeClr val="accent1"/>
          </a:solidFill>
          <a:ln>
            <a:noFill/>
          </a:ln>
        </p:spPr>
        <p:txBody>
          <a:bodyPr vert="horz" wrap="square" lIns="91440" tIns="45720" rIns="91440" bIns="45720" numCol="1" anchor="t" anchorCtr="0" compatLnSpc="1"/>
          <a:p>
            <a:endParaRPr lang="zh-CN" altLang="en-US">
              <a:solidFill>
                <a:schemeClr val="dk1"/>
              </a:solidFill>
              <a:latin typeface="Arial" panose="020B0604020202020204" pitchFamily="34" charset="0"/>
              <a:ea typeface="隶书" panose="02010509060101010101" pitchFamily="49" charset="-122"/>
              <a:sym typeface="Arial" panose="020B0604020202020204" pitchFamily="34" charset="0"/>
            </a:endParaRPr>
          </a:p>
        </p:txBody>
      </p:sp>
      <p:sp>
        <p:nvSpPr>
          <p:cNvPr id="7708" name="Freeform 1111"/>
          <p:cNvSpPr>
            <a:spLocks noEditPoints="1"/>
          </p:cNvSpPr>
          <p:nvPr>
            <p:custDataLst>
              <p:tags r:id="rId12"/>
            </p:custDataLst>
          </p:nvPr>
        </p:nvSpPr>
        <p:spPr bwMode="auto">
          <a:xfrm rot="430242">
            <a:off x="1344825" y="3489400"/>
            <a:ext cx="690959" cy="967084"/>
          </a:xfrm>
          <a:custGeom>
            <a:avLst/>
            <a:gdLst>
              <a:gd name="T0" fmla="*/ 167 w 576"/>
              <a:gd name="T1" fmla="*/ 207 h 806"/>
              <a:gd name="T2" fmla="*/ 353 w 576"/>
              <a:gd name="T3" fmla="*/ 103 h 806"/>
              <a:gd name="T4" fmla="*/ 316 w 576"/>
              <a:gd name="T5" fmla="*/ 45 h 806"/>
              <a:gd name="T6" fmla="*/ 249 w 576"/>
              <a:gd name="T7" fmla="*/ 15 h 806"/>
              <a:gd name="T8" fmla="*/ 118 w 576"/>
              <a:gd name="T9" fmla="*/ 30 h 806"/>
              <a:gd name="T10" fmla="*/ 186 w 576"/>
              <a:gd name="T11" fmla="*/ 65 h 806"/>
              <a:gd name="T12" fmla="*/ 118 w 576"/>
              <a:gd name="T13" fmla="*/ 103 h 806"/>
              <a:gd name="T14" fmla="*/ 38 w 576"/>
              <a:gd name="T15" fmla="*/ 172 h 806"/>
              <a:gd name="T16" fmla="*/ 14 w 576"/>
              <a:gd name="T17" fmla="*/ 210 h 806"/>
              <a:gd name="T18" fmla="*/ 219 w 576"/>
              <a:gd name="T19" fmla="*/ 61 h 806"/>
              <a:gd name="T20" fmla="*/ 185 w 576"/>
              <a:gd name="T21" fmla="*/ 17 h 806"/>
              <a:gd name="T22" fmla="*/ 166 w 576"/>
              <a:gd name="T23" fmla="*/ 55 h 806"/>
              <a:gd name="T24" fmla="*/ 124 w 576"/>
              <a:gd name="T25" fmla="*/ 29 h 806"/>
              <a:gd name="T26" fmla="*/ 199 w 576"/>
              <a:gd name="T27" fmla="*/ 46 h 806"/>
              <a:gd name="T28" fmla="*/ 40 w 576"/>
              <a:gd name="T29" fmla="*/ 186 h 806"/>
              <a:gd name="T30" fmla="*/ 331 w 576"/>
              <a:gd name="T31" fmla="*/ 240 h 806"/>
              <a:gd name="T32" fmla="*/ 306 w 576"/>
              <a:gd name="T33" fmla="*/ 733 h 806"/>
              <a:gd name="T34" fmla="*/ 310 w 576"/>
              <a:gd name="T35" fmla="*/ 762 h 806"/>
              <a:gd name="T36" fmla="*/ 365 w 576"/>
              <a:gd name="T37" fmla="*/ 793 h 806"/>
              <a:gd name="T38" fmla="*/ 238 w 576"/>
              <a:gd name="T39" fmla="*/ 669 h 806"/>
              <a:gd name="T40" fmla="*/ 209 w 576"/>
              <a:gd name="T41" fmla="*/ 624 h 806"/>
              <a:gd name="T42" fmla="*/ 193 w 576"/>
              <a:gd name="T43" fmla="*/ 568 h 806"/>
              <a:gd name="T44" fmla="*/ 293 w 576"/>
              <a:gd name="T45" fmla="*/ 333 h 806"/>
              <a:gd name="T46" fmla="*/ 221 w 576"/>
              <a:gd name="T47" fmla="*/ 664 h 806"/>
              <a:gd name="T48" fmla="*/ 354 w 576"/>
              <a:gd name="T49" fmla="*/ 244 h 806"/>
              <a:gd name="T50" fmla="*/ 335 w 576"/>
              <a:gd name="T51" fmla="*/ 222 h 806"/>
              <a:gd name="T52" fmla="*/ 195 w 576"/>
              <a:gd name="T53" fmla="*/ 578 h 806"/>
              <a:gd name="T54" fmla="*/ 270 w 576"/>
              <a:gd name="T55" fmla="*/ 762 h 806"/>
              <a:gd name="T56" fmla="*/ 287 w 576"/>
              <a:gd name="T57" fmla="*/ 735 h 806"/>
              <a:gd name="T58" fmla="*/ 210 w 576"/>
              <a:gd name="T59" fmla="*/ 653 h 806"/>
              <a:gd name="T60" fmla="*/ 296 w 576"/>
              <a:gd name="T61" fmla="*/ 334 h 806"/>
              <a:gd name="T62" fmla="*/ 309 w 576"/>
              <a:gd name="T63" fmla="*/ 294 h 806"/>
              <a:gd name="T64" fmla="*/ 277 w 576"/>
              <a:gd name="T65" fmla="*/ 751 h 806"/>
              <a:gd name="T66" fmla="*/ 330 w 576"/>
              <a:gd name="T67" fmla="*/ 281 h 806"/>
              <a:gd name="T68" fmla="*/ 197 w 576"/>
              <a:gd name="T69" fmla="*/ 601 h 806"/>
              <a:gd name="T70" fmla="*/ 496 w 576"/>
              <a:gd name="T71" fmla="*/ 371 h 806"/>
              <a:gd name="T72" fmla="*/ 488 w 576"/>
              <a:gd name="T73" fmla="*/ 350 h 806"/>
              <a:gd name="T74" fmla="*/ 414 w 576"/>
              <a:gd name="T75" fmla="*/ 484 h 806"/>
              <a:gd name="T76" fmla="*/ 469 w 576"/>
              <a:gd name="T77" fmla="*/ 605 h 806"/>
              <a:gd name="T78" fmla="*/ 377 w 576"/>
              <a:gd name="T79" fmla="*/ 338 h 806"/>
              <a:gd name="T80" fmla="*/ 346 w 576"/>
              <a:gd name="T81" fmla="*/ 234 h 806"/>
              <a:gd name="T82" fmla="*/ 291 w 576"/>
              <a:gd name="T83" fmla="*/ 345 h 806"/>
              <a:gd name="T84" fmla="*/ 253 w 576"/>
              <a:gd name="T85" fmla="*/ 392 h 806"/>
              <a:gd name="T86" fmla="*/ 257 w 576"/>
              <a:gd name="T87" fmla="*/ 421 h 806"/>
              <a:gd name="T88" fmla="*/ 341 w 576"/>
              <a:gd name="T89" fmla="*/ 728 h 806"/>
              <a:gd name="T90" fmla="*/ 439 w 576"/>
              <a:gd name="T91" fmla="*/ 795 h 806"/>
              <a:gd name="T92" fmla="*/ 576 w 576"/>
              <a:gd name="T93" fmla="*/ 774 h 806"/>
              <a:gd name="T94" fmla="*/ 503 w 576"/>
              <a:gd name="T95" fmla="*/ 511 h 806"/>
              <a:gd name="T96" fmla="*/ 462 w 576"/>
              <a:gd name="T97" fmla="*/ 477 h 806"/>
              <a:gd name="T98" fmla="*/ 432 w 576"/>
              <a:gd name="T99" fmla="*/ 439 h 806"/>
              <a:gd name="T100" fmla="*/ 459 w 576"/>
              <a:gd name="T101" fmla="*/ 397 h 806"/>
              <a:gd name="T102" fmla="*/ 486 w 576"/>
              <a:gd name="T103" fmla="*/ 393 h 806"/>
              <a:gd name="T104" fmla="*/ 345 w 576"/>
              <a:gd name="T105" fmla="*/ 309 h 806"/>
              <a:gd name="T106" fmla="*/ 331 w 576"/>
              <a:gd name="T107" fmla="*/ 322 h 806"/>
              <a:gd name="T108" fmla="*/ 461 w 576"/>
              <a:gd name="T109" fmla="*/ 757 h 806"/>
              <a:gd name="T110" fmla="*/ 483 w 576"/>
              <a:gd name="T111" fmla="*/ 573 h 806"/>
              <a:gd name="T112" fmla="*/ 471 w 576"/>
              <a:gd name="T113" fmla="*/ 512 h 806"/>
              <a:gd name="T114" fmla="*/ 510 w 576"/>
              <a:gd name="T115" fmla="*/ 364 h 806"/>
              <a:gd name="T116" fmla="*/ 453 w 576"/>
              <a:gd name="T117" fmla="*/ 422 h 806"/>
              <a:gd name="T118" fmla="*/ 447 w 576"/>
              <a:gd name="T119" fmla="*/ 431 h 806"/>
              <a:gd name="T120" fmla="*/ 509 w 576"/>
              <a:gd name="T121" fmla="*/ 350 h 806"/>
              <a:gd name="T122" fmla="*/ 500 w 576"/>
              <a:gd name="T123" fmla="*/ 360 h 8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76" h="806">
                <a:moveTo>
                  <a:pt x="37" y="207"/>
                </a:moveTo>
                <a:cubicBezTo>
                  <a:pt x="37" y="207"/>
                  <a:pt x="38" y="207"/>
                  <a:pt x="38" y="206"/>
                </a:cubicBezTo>
                <a:cubicBezTo>
                  <a:pt x="41" y="205"/>
                  <a:pt x="43" y="204"/>
                  <a:pt x="46" y="203"/>
                </a:cubicBezTo>
                <a:cubicBezTo>
                  <a:pt x="47" y="202"/>
                  <a:pt x="47" y="202"/>
                  <a:pt x="48" y="202"/>
                </a:cubicBezTo>
                <a:cubicBezTo>
                  <a:pt x="48" y="203"/>
                  <a:pt x="47" y="204"/>
                  <a:pt x="47" y="204"/>
                </a:cubicBezTo>
                <a:cubicBezTo>
                  <a:pt x="47" y="205"/>
                  <a:pt x="47" y="205"/>
                  <a:pt x="46" y="206"/>
                </a:cubicBezTo>
                <a:cubicBezTo>
                  <a:pt x="48" y="206"/>
                  <a:pt x="50" y="205"/>
                  <a:pt x="51" y="204"/>
                </a:cubicBezTo>
                <a:cubicBezTo>
                  <a:pt x="54" y="203"/>
                  <a:pt x="57" y="203"/>
                  <a:pt x="59" y="203"/>
                </a:cubicBezTo>
                <a:cubicBezTo>
                  <a:pt x="72" y="199"/>
                  <a:pt x="93" y="192"/>
                  <a:pt x="106" y="193"/>
                </a:cubicBezTo>
                <a:cubicBezTo>
                  <a:pt x="108" y="192"/>
                  <a:pt x="110" y="192"/>
                  <a:pt x="113" y="191"/>
                </a:cubicBezTo>
                <a:cubicBezTo>
                  <a:pt x="114" y="191"/>
                  <a:pt x="115" y="191"/>
                  <a:pt x="117" y="191"/>
                </a:cubicBezTo>
                <a:cubicBezTo>
                  <a:pt x="119" y="192"/>
                  <a:pt x="122" y="193"/>
                  <a:pt x="124" y="194"/>
                </a:cubicBezTo>
                <a:cubicBezTo>
                  <a:pt x="126" y="194"/>
                  <a:pt x="127" y="195"/>
                  <a:pt x="128" y="196"/>
                </a:cubicBezTo>
                <a:cubicBezTo>
                  <a:pt x="128" y="196"/>
                  <a:pt x="128" y="197"/>
                  <a:pt x="128" y="197"/>
                </a:cubicBezTo>
                <a:cubicBezTo>
                  <a:pt x="128" y="197"/>
                  <a:pt x="127" y="198"/>
                  <a:pt x="127" y="198"/>
                </a:cubicBezTo>
                <a:cubicBezTo>
                  <a:pt x="126" y="198"/>
                  <a:pt x="125" y="198"/>
                  <a:pt x="123" y="198"/>
                </a:cubicBezTo>
                <a:cubicBezTo>
                  <a:pt x="123" y="198"/>
                  <a:pt x="122" y="198"/>
                  <a:pt x="122" y="199"/>
                </a:cubicBezTo>
                <a:cubicBezTo>
                  <a:pt x="125" y="199"/>
                  <a:pt x="127" y="199"/>
                  <a:pt x="130" y="200"/>
                </a:cubicBezTo>
                <a:cubicBezTo>
                  <a:pt x="130" y="200"/>
                  <a:pt x="131" y="200"/>
                  <a:pt x="132" y="200"/>
                </a:cubicBezTo>
                <a:cubicBezTo>
                  <a:pt x="135" y="199"/>
                  <a:pt x="138" y="200"/>
                  <a:pt x="141" y="202"/>
                </a:cubicBezTo>
                <a:cubicBezTo>
                  <a:pt x="142" y="202"/>
                  <a:pt x="143" y="203"/>
                  <a:pt x="144" y="203"/>
                </a:cubicBezTo>
                <a:cubicBezTo>
                  <a:pt x="145" y="203"/>
                  <a:pt x="147" y="203"/>
                  <a:pt x="147" y="204"/>
                </a:cubicBezTo>
                <a:cubicBezTo>
                  <a:pt x="148" y="204"/>
                  <a:pt x="148" y="204"/>
                  <a:pt x="149" y="204"/>
                </a:cubicBezTo>
                <a:cubicBezTo>
                  <a:pt x="152" y="205"/>
                  <a:pt x="158" y="206"/>
                  <a:pt x="165" y="207"/>
                </a:cubicBezTo>
                <a:cubicBezTo>
                  <a:pt x="164" y="207"/>
                  <a:pt x="164" y="206"/>
                  <a:pt x="163" y="205"/>
                </a:cubicBezTo>
                <a:cubicBezTo>
                  <a:pt x="166" y="205"/>
                  <a:pt x="166" y="206"/>
                  <a:pt x="167" y="207"/>
                </a:cubicBezTo>
                <a:cubicBezTo>
                  <a:pt x="167" y="208"/>
                  <a:pt x="167" y="208"/>
                  <a:pt x="166" y="208"/>
                </a:cubicBezTo>
                <a:cubicBezTo>
                  <a:pt x="191" y="214"/>
                  <a:pt x="213" y="226"/>
                  <a:pt x="274" y="229"/>
                </a:cubicBezTo>
                <a:cubicBezTo>
                  <a:pt x="287" y="229"/>
                  <a:pt x="300" y="228"/>
                  <a:pt x="312" y="223"/>
                </a:cubicBezTo>
                <a:cubicBezTo>
                  <a:pt x="313" y="222"/>
                  <a:pt x="314" y="222"/>
                  <a:pt x="315" y="222"/>
                </a:cubicBezTo>
                <a:cubicBezTo>
                  <a:pt x="315" y="222"/>
                  <a:pt x="316" y="221"/>
                  <a:pt x="316" y="221"/>
                </a:cubicBezTo>
                <a:cubicBezTo>
                  <a:pt x="317" y="221"/>
                  <a:pt x="317" y="221"/>
                  <a:pt x="318" y="221"/>
                </a:cubicBezTo>
                <a:cubicBezTo>
                  <a:pt x="326" y="213"/>
                  <a:pt x="334" y="205"/>
                  <a:pt x="340" y="194"/>
                </a:cubicBezTo>
                <a:cubicBezTo>
                  <a:pt x="351" y="172"/>
                  <a:pt x="366" y="143"/>
                  <a:pt x="363" y="118"/>
                </a:cubicBezTo>
                <a:cubicBezTo>
                  <a:pt x="363" y="117"/>
                  <a:pt x="363" y="117"/>
                  <a:pt x="363" y="116"/>
                </a:cubicBezTo>
                <a:cubicBezTo>
                  <a:pt x="363" y="116"/>
                  <a:pt x="363" y="115"/>
                  <a:pt x="363" y="115"/>
                </a:cubicBezTo>
                <a:cubicBezTo>
                  <a:pt x="363" y="115"/>
                  <a:pt x="363" y="115"/>
                  <a:pt x="363" y="115"/>
                </a:cubicBezTo>
                <a:cubicBezTo>
                  <a:pt x="363" y="115"/>
                  <a:pt x="363" y="115"/>
                  <a:pt x="363" y="115"/>
                </a:cubicBezTo>
                <a:cubicBezTo>
                  <a:pt x="363" y="114"/>
                  <a:pt x="364" y="113"/>
                  <a:pt x="364" y="113"/>
                </a:cubicBezTo>
                <a:cubicBezTo>
                  <a:pt x="364" y="112"/>
                  <a:pt x="364" y="111"/>
                  <a:pt x="364" y="111"/>
                </a:cubicBezTo>
                <a:cubicBezTo>
                  <a:pt x="362" y="111"/>
                  <a:pt x="361" y="111"/>
                  <a:pt x="360" y="110"/>
                </a:cubicBezTo>
                <a:cubicBezTo>
                  <a:pt x="360" y="110"/>
                  <a:pt x="359" y="110"/>
                  <a:pt x="359" y="110"/>
                </a:cubicBezTo>
                <a:cubicBezTo>
                  <a:pt x="359" y="112"/>
                  <a:pt x="358" y="113"/>
                  <a:pt x="358" y="114"/>
                </a:cubicBezTo>
                <a:cubicBezTo>
                  <a:pt x="358" y="116"/>
                  <a:pt x="357" y="117"/>
                  <a:pt x="357" y="117"/>
                </a:cubicBezTo>
                <a:cubicBezTo>
                  <a:pt x="355" y="117"/>
                  <a:pt x="355" y="116"/>
                  <a:pt x="354" y="115"/>
                </a:cubicBezTo>
                <a:cubicBezTo>
                  <a:pt x="354" y="114"/>
                  <a:pt x="354" y="113"/>
                  <a:pt x="354" y="112"/>
                </a:cubicBezTo>
                <a:cubicBezTo>
                  <a:pt x="354" y="112"/>
                  <a:pt x="354" y="111"/>
                  <a:pt x="354" y="110"/>
                </a:cubicBezTo>
                <a:cubicBezTo>
                  <a:pt x="353" y="109"/>
                  <a:pt x="353" y="108"/>
                  <a:pt x="355" y="107"/>
                </a:cubicBezTo>
                <a:cubicBezTo>
                  <a:pt x="355" y="107"/>
                  <a:pt x="356" y="106"/>
                  <a:pt x="357" y="106"/>
                </a:cubicBezTo>
                <a:cubicBezTo>
                  <a:pt x="357" y="105"/>
                  <a:pt x="357" y="104"/>
                  <a:pt x="356" y="103"/>
                </a:cubicBezTo>
                <a:cubicBezTo>
                  <a:pt x="355" y="103"/>
                  <a:pt x="355" y="104"/>
                  <a:pt x="354" y="104"/>
                </a:cubicBezTo>
                <a:cubicBezTo>
                  <a:pt x="354" y="103"/>
                  <a:pt x="353" y="103"/>
                  <a:pt x="353" y="103"/>
                </a:cubicBezTo>
                <a:cubicBezTo>
                  <a:pt x="353" y="103"/>
                  <a:pt x="353" y="102"/>
                  <a:pt x="353" y="102"/>
                </a:cubicBezTo>
                <a:cubicBezTo>
                  <a:pt x="353" y="101"/>
                  <a:pt x="353" y="101"/>
                  <a:pt x="354" y="101"/>
                </a:cubicBezTo>
                <a:cubicBezTo>
                  <a:pt x="355" y="101"/>
                  <a:pt x="356" y="101"/>
                  <a:pt x="356" y="101"/>
                </a:cubicBezTo>
                <a:cubicBezTo>
                  <a:pt x="357" y="101"/>
                  <a:pt x="358" y="100"/>
                  <a:pt x="358" y="99"/>
                </a:cubicBezTo>
                <a:cubicBezTo>
                  <a:pt x="358" y="98"/>
                  <a:pt x="358" y="98"/>
                  <a:pt x="357" y="98"/>
                </a:cubicBezTo>
                <a:cubicBezTo>
                  <a:pt x="357" y="97"/>
                  <a:pt x="357" y="97"/>
                  <a:pt x="356" y="97"/>
                </a:cubicBezTo>
                <a:cubicBezTo>
                  <a:pt x="357" y="96"/>
                  <a:pt x="357" y="95"/>
                  <a:pt x="358" y="94"/>
                </a:cubicBezTo>
                <a:cubicBezTo>
                  <a:pt x="356" y="95"/>
                  <a:pt x="355" y="95"/>
                  <a:pt x="353" y="95"/>
                </a:cubicBezTo>
                <a:cubicBezTo>
                  <a:pt x="352" y="95"/>
                  <a:pt x="351" y="94"/>
                  <a:pt x="351" y="92"/>
                </a:cubicBezTo>
                <a:cubicBezTo>
                  <a:pt x="351" y="91"/>
                  <a:pt x="351" y="91"/>
                  <a:pt x="353" y="91"/>
                </a:cubicBezTo>
                <a:cubicBezTo>
                  <a:pt x="353" y="91"/>
                  <a:pt x="353" y="92"/>
                  <a:pt x="354" y="92"/>
                </a:cubicBezTo>
                <a:cubicBezTo>
                  <a:pt x="355" y="92"/>
                  <a:pt x="355" y="93"/>
                  <a:pt x="356" y="92"/>
                </a:cubicBezTo>
                <a:cubicBezTo>
                  <a:pt x="355" y="91"/>
                  <a:pt x="355" y="91"/>
                  <a:pt x="354" y="90"/>
                </a:cubicBezTo>
                <a:cubicBezTo>
                  <a:pt x="353" y="89"/>
                  <a:pt x="352" y="85"/>
                  <a:pt x="352" y="83"/>
                </a:cubicBezTo>
                <a:cubicBezTo>
                  <a:pt x="352" y="82"/>
                  <a:pt x="352" y="80"/>
                  <a:pt x="352" y="79"/>
                </a:cubicBezTo>
                <a:cubicBezTo>
                  <a:pt x="347" y="72"/>
                  <a:pt x="343" y="65"/>
                  <a:pt x="338" y="59"/>
                </a:cubicBezTo>
                <a:cubicBezTo>
                  <a:pt x="337" y="59"/>
                  <a:pt x="337" y="59"/>
                  <a:pt x="337" y="58"/>
                </a:cubicBezTo>
                <a:cubicBezTo>
                  <a:pt x="337" y="58"/>
                  <a:pt x="337" y="57"/>
                  <a:pt x="337" y="57"/>
                </a:cubicBezTo>
                <a:cubicBezTo>
                  <a:pt x="336" y="55"/>
                  <a:pt x="334" y="53"/>
                  <a:pt x="333" y="51"/>
                </a:cubicBezTo>
                <a:cubicBezTo>
                  <a:pt x="332" y="52"/>
                  <a:pt x="333" y="52"/>
                  <a:pt x="332" y="53"/>
                </a:cubicBezTo>
                <a:cubicBezTo>
                  <a:pt x="331" y="52"/>
                  <a:pt x="330" y="52"/>
                  <a:pt x="329" y="51"/>
                </a:cubicBezTo>
                <a:cubicBezTo>
                  <a:pt x="327" y="49"/>
                  <a:pt x="326" y="48"/>
                  <a:pt x="325" y="47"/>
                </a:cubicBezTo>
                <a:cubicBezTo>
                  <a:pt x="324" y="46"/>
                  <a:pt x="323" y="46"/>
                  <a:pt x="323" y="44"/>
                </a:cubicBezTo>
                <a:cubicBezTo>
                  <a:pt x="323" y="43"/>
                  <a:pt x="321" y="42"/>
                  <a:pt x="320" y="42"/>
                </a:cubicBezTo>
                <a:cubicBezTo>
                  <a:pt x="319" y="43"/>
                  <a:pt x="317" y="43"/>
                  <a:pt x="316" y="44"/>
                </a:cubicBezTo>
                <a:cubicBezTo>
                  <a:pt x="316" y="44"/>
                  <a:pt x="316" y="45"/>
                  <a:pt x="316" y="45"/>
                </a:cubicBezTo>
                <a:cubicBezTo>
                  <a:pt x="316" y="45"/>
                  <a:pt x="316" y="45"/>
                  <a:pt x="316" y="45"/>
                </a:cubicBezTo>
                <a:cubicBezTo>
                  <a:pt x="316" y="45"/>
                  <a:pt x="316" y="45"/>
                  <a:pt x="316" y="45"/>
                </a:cubicBezTo>
                <a:cubicBezTo>
                  <a:pt x="316" y="45"/>
                  <a:pt x="316" y="45"/>
                  <a:pt x="316" y="46"/>
                </a:cubicBezTo>
                <a:cubicBezTo>
                  <a:pt x="316" y="45"/>
                  <a:pt x="316" y="45"/>
                  <a:pt x="316" y="45"/>
                </a:cubicBezTo>
                <a:cubicBezTo>
                  <a:pt x="314" y="45"/>
                  <a:pt x="313" y="44"/>
                  <a:pt x="311" y="44"/>
                </a:cubicBezTo>
                <a:cubicBezTo>
                  <a:pt x="311" y="44"/>
                  <a:pt x="311" y="44"/>
                  <a:pt x="310" y="44"/>
                </a:cubicBezTo>
                <a:cubicBezTo>
                  <a:pt x="311" y="43"/>
                  <a:pt x="313" y="43"/>
                  <a:pt x="313" y="42"/>
                </a:cubicBezTo>
                <a:cubicBezTo>
                  <a:pt x="310" y="40"/>
                  <a:pt x="308" y="38"/>
                  <a:pt x="305" y="37"/>
                </a:cubicBezTo>
                <a:cubicBezTo>
                  <a:pt x="304" y="36"/>
                  <a:pt x="303" y="36"/>
                  <a:pt x="302" y="36"/>
                </a:cubicBezTo>
                <a:cubicBezTo>
                  <a:pt x="301" y="35"/>
                  <a:pt x="300" y="35"/>
                  <a:pt x="299" y="35"/>
                </a:cubicBezTo>
                <a:cubicBezTo>
                  <a:pt x="299" y="33"/>
                  <a:pt x="298" y="32"/>
                  <a:pt x="298" y="31"/>
                </a:cubicBezTo>
                <a:cubicBezTo>
                  <a:pt x="298" y="31"/>
                  <a:pt x="298" y="30"/>
                  <a:pt x="299" y="29"/>
                </a:cubicBezTo>
                <a:cubicBezTo>
                  <a:pt x="300" y="30"/>
                  <a:pt x="301" y="30"/>
                  <a:pt x="303" y="31"/>
                </a:cubicBezTo>
                <a:cubicBezTo>
                  <a:pt x="302" y="30"/>
                  <a:pt x="301" y="29"/>
                  <a:pt x="300" y="28"/>
                </a:cubicBezTo>
                <a:cubicBezTo>
                  <a:pt x="299" y="28"/>
                  <a:pt x="299" y="27"/>
                  <a:pt x="298" y="27"/>
                </a:cubicBezTo>
                <a:cubicBezTo>
                  <a:pt x="295" y="24"/>
                  <a:pt x="292" y="23"/>
                  <a:pt x="289" y="22"/>
                </a:cubicBezTo>
                <a:cubicBezTo>
                  <a:pt x="286" y="21"/>
                  <a:pt x="284" y="20"/>
                  <a:pt x="281" y="21"/>
                </a:cubicBezTo>
                <a:cubicBezTo>
                  <a:pt x="281" y="20"/>
                  <a:pt x="281" y="20"/>
                  <a:pt x="281" y="19"/>
                </a:cubicBezTo>
                <a:cubicBezTo>
                  <a:pt x="278" y="19"/>
                  <a:pt x="276" y="18"/>
                  <a:pt x="274" y="18"/>
                </a:cubicBezTo>
                <a:cubicBezTo>
                  <a:pt x="271" y="17"/>
                  <a:pt x="268" y="17"/>
                  <a:pt x="265" y="16"/>
                </a:cubicBezTo>
                <a:cubicBezTo>
                  <a:pt x="263" y="15"/>
                  <a:pt x="262" y="14"/>
                  <a:pt x="260" y="15"/>
                </a:cubicBezTo>
                <a:cubicBezTo>
                  <a:pt x="258" y="16"/>
                  <a:pt x="256" y="15"/>
                  <a:pt x="255" y="15"/>
                </a:cubicBezTo>
                <a:cubicBezTo>
                  <a:pt x="255" y="14"/>
                  <a:pt x="255" y="14"/>
                  <a:pt x="256" y="13"/>
                </a:cubicBezTo>
                <a:cubicBezTo>
                  <a:pt x="255" y="13"/>
                  <a:pt x="255" y="13"/>
                  <a:pt x="255" y="13"/>
                </a:cubicBezTo>
                <a:cubicBezTo>
                  <a:pt x="255" y="13"/>
                  <a:pt x="254" y="13"/>
                  <a:pt x="254" y="13"/>
                </a:cubicBezTo>
                <a:cubicBezTo>
                  <a:pt x="253" y="14"/>
                  <a:pt x="251" y="14"/>
                  <a:pt x="249" y="15"/>
                </a:cubicBezTo>
                <a:cubicBezTo>
                  <a:pt x="247" y="16"/>
                  <a:pt x="245" y="16"/>
                  <a:pt x="243" y="15"/>
                </a:cubicBezTo>
                <a:cubicBezTo>
                  <a:pt x="240" y="14"/>
                  <a:pt x="237" y="14"/>
                  <a:pt x="234" y="13"/>
                </a:cubicBezTo>
                <a:cubicBezTo>
                  <a:pt x="232" y="13"/>
                  <a:pt x="230" y="12"/>
                  <a:pt x="227" y="12"/>
                </a:cubicBezTo>
                <a:cubicBezTo>
                  <a:pt x="227" y="12"/>
                  <a:pt x="226" y="11"/>
                  <a:pt x="225" y="11"/>
                </a:cubicBezTo>
                <a:cubicBezTo>
                  <a:pt x="224" y="9"/>
                  <a:pt x="224" y="9"/>
                  <a:pt x="223" y="11"/>
                </a:cubicBezTo>
                <a:cubicBezTo>
                  <a:pt x="223" y="12"/>
                  <a:pt x="222" y="12"/>
                  <a:pt x="221" y="12"/>
                </a:cubicBezTo>
                <a:cubicBezTo>
                  <a:pt x="221" y="12"/>
                  <a:pt x="220" y="12"/>
                  <a:pt x="220" y="12"/>
                </a:cubicBezTo>
                <a:cubicBezTo>
                  <a:pt x="219" y="11"/>
                  <a:pt x="219" y="11"/>
                  <a:pt x="219" y="10"/>
                </a:cubicBezTo>
                <a:cubicBezTo>
                  <a:pt x="214" y="11"/>
                  <a:pt x="209" y="11"/>
                  <a:pt x="204" y="11"/>
                </a:cubicBezTo>
                <a:cubicBezTo>
                  <a:pt x="204" y="12"/>
                  <a:pt x="204" y="12"/>
                  <a:pt x="204" y="12"/>
                </a:cubicBezTo>
                <a:cubicBezTo>
                  <a:pt x="203" y="13"/>
                  <a:pt x="202" y="13"/>
                  <a:pt x="202" y="13"/>
                </a:cubicBezTo>
                <a:cubicBezTo>
                  <a:pt x="201" y="13"/>
                  <a:pt x="201" y="12"/>
                  <a:pt x="200" y="12"/>
                </a:cubicBezTo>
                <a:cubicBezTo>
                  <a:pt x="197" y="13"/>
                  <a:pt x="197" y="13"/>
                  <a:pt x="195" y="12"/>
                </a:cubicBezTo>
                <a:cubicBezTo>
                  <a:pt x="195" y="12"/>
                  <a:pt x="195" y="12"/>
                  <a:pt x="196" y="11"/>
                </a:cubicBezTo>
                <a:cubicBezTo>
                  <a:pt x="194" y="11"/>
                  <a:pt x="193" y="11"/>
                  <a:pt x="192" y="11"/>
                </a:cubicBezTo>
                <a:cubicBezTo>
                  <a:pt x="192" y="11"/>
                  <a:pt x="192" y="12"/>
                  <a:pt x="192" y="12"/>
                </a:cubicBezTo>
                <a:cubicBezTo>
                  <a:pt x="191" y="12"/>
                  <a:pt x="191" y="12"/>
                  <a:pt x="191" y="12"/>
                </a:cubicBezTo>
                <a:cubicBezTo>
                  <a:pt x="191" y="12"/>
                  <a:pt x="191" y="12"/>
                  <a:pt x="191" y="12"/>
                </a:cubicBezTo>
                <a:cubicBezTo>
                  <a:pt x="191" y="12"/>
                  <a:pt x="191" y="12"/>
                  <a:pt x="191" y="12"/>
                </a:cubicBezTo>
                <a:cubicBezTo>
                  <a:pt x="189" y="11"/>
                  <a:pt x="187" y="12"/>
                  <a:pt x="185" y="11"/>
                </a:cubicBezTo>
                <a:cubicBezTo>
                  <a:pt x="178" y="11"/>
                  <a:pt x="118" y="18"/>
                  <a:pt x="113" y="18"/>
                </a:cubicBezTo>
                <a:cubicBezTo>
                  <a:pt x="112" y="18"/>
                  <a:pt x="112" y="18"/>
                  <a:pt x="111" y="18"/>
                </a:cubicBezTo>
                <a:cubicBezTo>
                  <a:pt x="111" y="18"/>
                  <a:pt x="111" y="19"/>
                  <a:pt x="111" y="20"/>
                </a:cubicBezTo>
                <a:cubicBezTo>
                  <a:pt x="112" y="23"/>
                  <a:pt x="113" y="25"/>
                  <a:pt x="117" y="26"/>
                </a:cubicBezTo>
                <a:cubicBezTo>
                  <a:pt x="118" y="26"/>
                  <a:pt x="119" y="27"/>
                  <a:pt x="119" y="28"/>
                </a:cubicBezTo>
                <a:cubicBezTo>
                  <a:pt x="119" y="29"/>
                  <a:pt x="118" y="29"/>
                  <a:pt x="118" y="30"/>
                </a:cubicBezTo>
                <a:cubicBezTo>
                  <a:pt x="117" y="30"/>
                  <a:pt x="116" y="30"/>
                  <a:pt x="115" y="30"/>
                </a:cubicBezTo>
                <a:cubicBezTo>
                  <a:pt x="113" y="31"/>
                  <a:pt x="113" y="33"/>
                  <a:pt x="114" y="34"/>
                </a:cubicBezTo>
                <a:cubicBezTo>
                  <a:pt x="115" y="34"/>
                  <a:pt x="116" y="35"/>
                  <a:pt x="117" y="35"/>
                </a:cubicBezTo>
                <a:cubicBezTo>
                  <a:pt x="119" y="35"/>
                  <a:pt x="121" y="36"/>
                  <a:pt x="123" y="37"/>
                </a:cubicBezTo>
                <a:cubicBezTo>
                  <a:pt x="126" y="37"/>
                  <a:pt x="128" y="39"/>
                  <a:pt x="131" y="41"/>
                </a:cubicBezTo>
                <a:cubicBezTo>
                  <a:pt x="128" y="42"/>
                  <a:pt x="127" y="43"/>
                  <a:pt x="126" y="44"/>
                </a:cubicBezTo>
                <a:cubicBezTo>
                  <a:pt x="126" y="45"/>
                  <a:pt x="125" y="45"/>
                  <a:pt x="124" y="45"/>
                </a:cubicBezTo>
                <a:cubicBezTo>
                  <a:pt x="123" y="45"/>
                  <a:pt x="122" y="45"/>
                  <a:pt x="121" y="45"/>
                </a:cubicBezTo>
                <a:cubicBezTo>
                  <a:pt x="120" y="44"/>
                  <a:pt x="119" y="44"/>
                  <a:pt x="117" y="44"/>
                </a:cubicBezTo>
                <a:cubicBezTo>
                  <a:pt x="117" y="44"/>
                  <a:pt x="117" y="44"/>
                  <a:pt x="116" y="44"/>
                </a:cubicBezTo>
                <a:cubicBezTo>
                  <a:pt x="117" y="45"/>
                  <a:pt x="118" y="45"/>
                  <a:pt x="119" y="46"/>
                </a:cubicBezTo>
                <a:cubicBezTo>
                  <a:pt x="120" y="46"/>
                  <a:pt x="121" y="46"/>
                  <a:pt x="122" y="47"/>
                </a:cubicBezTo>
                <a:cubicBezTo>
                  <a:pt x="124" y="48"/>
                  <a:pt x="126" y="49"/>
                  <a:pt x="128" y="49"/>
                </a:cubicBezTo>
                <a:cubicBezTo>
                  <a:pt x="131" y="49"/>
                  <a:pt x="133" y="50"/>
                  <a:pt x="135" y="51"/>
                </a:cubicBezTo>
                <a:cubicBezTo>
                  <a:pt x="135" y="51"/>
                  <a:pt x="135" y="52"/>
                  <a:pt x="136" y="52"/>
                </a:cubicBezTo>
                <a:cubicBezTo>
                  <a:pt x="135" y="52"/>
                  <a:pt x="134" y="52"/>
                  <a:pt x="134" y="53"/>
                </a:cubicBezTo>
                <a:cubicBezTo>
                  <a:pt x="135" y="53"/>
                  <a:pt x="136" y="54"/>
                  <a:pt x="137" y="54"/>
                </a:cubicBezTo>
                <a:cubicBezTo>
                  <a:pt x="139" y="55"/>
                  <a:pt x="142" y="55"/>
                  <a:pt x="144" y="55"/>
                </a:cubicBezTo>
                <a:cubicBezTo>
                  <a:pt x="146" y="56"/>
                  <a:pt x="147" y="56"/>
                  <a:pt x="148" y="56"/>
                </a:cubicBezTo>
                <a:cubicBezTo>
                  <a:pt x="149" y="57"/>
                  <a:pt x="150" y="57"/>
                  <a:pt x="151" y="57"/>
                </a:cubicBezTo>
                <a:cubicBezTo>
                  <a:pt x="154" y="56"/>
                  <a:pt x="157" y="57"/>
                  <a:pt x="160" y="58"/>
                </a:cubicBezTo>
                <a:cubicBezTo>
                  <a:pt x="161" y="59"/>
                  <a:pt x="162" y="59"/>
                  <a:pt x="163" y="59"/>
                </a:cubicBezTo>
                <a:cubicBezTo>
                  <a:pt x="169" y="60"/>
                  <a:pt x="175" y="61"/>
                  <a:pt x="181" y="63"/>
                </a:cubicBezTo>
                <a:cubicBezTo>
                  <a:pt x="182" y="63"/>
                  <a:pt x="183" y="63"/>
                  <a:pt x="183" y="63"/>
                </a:cubicBezTo>
                <a:cubicBezTo>
                  <a:pt x="184" y="64"/>
                  <a:pt x="185" y="64"/>
                  <a:pt x="186" y="65"/>
                </a:cubicBezTo>
                <a:cubicBezTo>
                  <a:pt x="186" y="65"/>
                  <a:pt x="186" y="65"/>
                  <a:pt x="186" y="65"/>
                </a:cubicBezTo>
                <a:cubicBezTo>
                  <a:pt x="189" y="63"/>
                  <a:pt x="191" y="65"/>
                  <a:pt x="194" y="65"/>
                </a:cubicBezTo>
                <a:cubicBezTo>
                  <a:pt x="194" y="66"/>
                  <a:pt x="194" y="66"/>
                  <a:pt x="195" y="66"/>
                </a:cubicBezTo>
                <a:cubicBezTo>
                  <a:pt x="195" y="67"/>
                  <a:pt x="195" y="67"/>
                  <a:pt x="195" y="68"/>
                </a:cubicBezTo>
                <a:cubicBezTo>
                  <a:pt x="196" y="69"/>
                  <a:pt x="197" y="69"/>
                  <a:pt x="198" y="68"/>
                </a:cubicBezTo>
                <a:cubicBezTo>
                  <a:pt x="199" y="66"/>
                  <a:pt x="201" y="66"/>
                  <a:pt x="203" y="67"/>
                </a:cubicBezTo>
                <a:cubicBezTo>
                  <a:pt x="203" y="67"/>
                  <a:pt x="203" y="67"/>
                  <a:pt x="204" y="67"/>
                </a:cubicBezTo>
                <a:cubicBezTo>
                  <a:pt x="207" y="66"/>
                  <a:pt x="207" y="66"/>
                  <a:pt x="210" y="67"/>
                </a:cubicBezTo>
                <a:cubicBezTo>
                  <a:pt x="211" y="68"/>
                  <a:pt x="212" y="68"/>
                  <a:pt x="213" y="67"/>
                </a:cubicBezTo>
                <a:cubicBezTo>
                  <a:pt x="213" y="67"/>
                  <a:pt x="214" y="67"/>
                  <a:pt x="215" y="68"/>
                </a:cubicBezTo>
                <a:cubicBezTo>
                  <a:pt x="214" y="69"/>
                  <a:pt x="214" y="69"/>
                  <a:pt x="213" y="70"/>
                </a:cubicBezTo>
                <a:cubicBezTo>
                  <a:pt x="217" y="71"/>
                  <a:pt x="221" y="72"/>
                  <a:pt x="224" y="73"/>
                </a:cubicBezTo>
                <a:cubicBezTo>
                  <a:pt x="224" y="73"/>
                  <a:pt x="224" y="73"/>
                  <a:pt x="224" y="73"/>
                </a:cubicBezTo>
                <a:cubicBezTo>
                  <a:pt x="207" y="69"/>
                  <a:pt x="189" y="71"/>
                  <a:pt x="172" y="77"/>
                </a:cubicBezTo>
                <a:cubicBezTo>
                  <a:pt x="172" y="77"/>
                  <a:pt x="171" y="77"/>
                  <a:pt x="171" y="77"/>
                </a:cubicBezTo>
                <a:cubicBezTo>
                  <a:pt x="170" y="76"/>
                  <a:pt x="169" y="76"/>
                  <a:pt x="168" y="77"/>
                </a:cubicBezTo>
                <a:cubicBezTo>
                  <a:pt x="169" y="78"/>
                  <a:pt x="169" y="78"/>
                  <a:pt x="169" y="78"/>
                </a:cubicBezTo>
                <a:cubicBezTo>
                  <a:pt x="168" y="79"/>
                  <a:pt x="167" y="79"/>
                  <a:pt x="165" y="80"/>
                </a:cubicBezTo>
                <a:cubicBezTo>
                  <a:pt x="165" y="80"/>
                  <a:pt x="165" y="79"/>
                  <a:pt x="164" y="79"/>
                </a:cubicBezTo>
                <a:cubicBezTo>
                  <a:pt x="163" y="80"/>
                  <a:pt x="163" y="81"/>
                  <a:pt x="161" y="81"/>
                </a:cubicBezTo>
                <a:cubicBezTo>
                  <a:pt x="160" y="80"/>
                  <a:pt x="160" y="81"/>
                  <a:pt x="159" y="81"/>
                </a:cubicBezTo>
                <a:cubicBezTo>
                  <a:pt x="157" y="82"/>
                  <a:pt x="155" y="83"/>
                  <a:pt x="153" y="83"/>
                </a:cubicBezTo>
                <a:cubicBezTo>
                  <a:pt x="152" y="84"/>
                  <a:pt x="151" y="85"/>
                  <a:pt x="150" y="86"/>
                </a:cubicBezTo>
                <a:cubicBezTo>
                  <a:pt x="149" y="87"/>
                  <a:pt x="147" y="88"/>
                  <a:pt x="144" y="89"/>
                </a:cubicBezTo>
                <a:cubicBezTo>
                  <a:pt x="141" y="90"/>
                  <a:pt x="137" y="91"/>
                  <a:pt x="134" y="92"/>
                </a:cubicBezTo>
                <a:cubicBezTo>
                  <a:pt x="130" y="94"/>
                  <a:pt x="127" y="95"/>
                  <a:pt x="124" y="99"/>
                </a:cubicBezTo>
                <a:cubicBezTo>
                  <a:pt x="122" y="101"/>
                  <a:pt x="120" y="102"/>
                  <a:pt x="118" y="103"/>
                </a:cubicBezTo>
                <a:cubicBezTo>
                  <a:pt x="115" y="104"/>
                  <a:pt x="113" y="106"/>
                  <a:pt x="111" y="108"/>
                </a:cubicBezTo>
                <a:cubicBezTo>
                  <a:pt x="110" y="109"/>
                  <a:pt x="108" y="109"/>
                  <a:pt x="107" y="110"/>
                </a:cubicBezTo>
                <a:cubicBezTo>
                  <a:pt x="105" y="111"/>
                  <a:pt x="103" y="113"/>
                  <a:pt x="100" y="113"/>
                </a:cubicBezTo>
                <a:cubicBezTo>
                  <a:pt x="100" y="113"/>
                  <a:pt x="100" y="113"/>
                  <a:pt x="100" y="113"/>
                </a:cubicBezTo>
                <a:cubicBezTo>
                  <a:pt x="98" y="116"/>
                  <a:pt x="96" y="116"/>
                  <a:pt x="94" y="117"/>
                </a:cubicBezTo>
                <a:cubicBezTo>
                  <a:pt x="88" y="119"/>
                  <a:pt x="81" y="120"/>
                  <a:pt x="77" y="126"/>
                </a:cubicBezTo>
                <a:cubicBezTo>
                  <a:pt x="77" y="126"/>
                  <a:pt x="77" y="126"/>
                  <a:pt x="76" y="126"/>
                </a:cubicBezTo>
                <a:cubicBezTo>
                  <a:pt x="76" y="126"/>
                  <a:pt x="76" y="126"/>
                  <a:pt x="76" y="127"/>
                </a:cubicBezTo>
                <a:cubicBezTo>
                  <a:pt x="76" y="128"/>
                  <a:pt x="77" y="128"/>
                  <a:pt x="77" y="129"/>
                </a:cubicBezTo>
                <a:cubicBezTo>
                  <a:pt x="77" y="129"/>
                  <a:pt x="77" y="130"/>
                  <a:pt x="77" y="130"/>
                </a:cubicBezTo>
                <a:cubicBezTo>
                  <a:pt x="73" y="133"/>
                  <a:pt x="70" y="135"/>
                  <a:pt x="67" y="139"/>
                </a:cubicBezTo>
                <a:cubicBezTo>
                  <a:pt x="66" y="139"/>
                  <a:pt x="66" y="140"/>
                  <a:pt x="65" y="140"/>
                </a:cubicBezTo>
                <a:cubicBezTo>
                  <a:pt x="62" y="141"/>
                  <a:pt x="59" y="144"/>
                  <a:pt x="57" y="146"/>
                </a:cubicBezTo>
                <a:cubicBezTo>
                  <a:pt x="55" y="149"/>
                  <a:pt x="52" y="151"/>
                  <a:pt x="49" y="153"/>
                </a:cubicBezTo>
                <a:cubicBezTo>
                  <a:pt x="48" y="154"/>
                  <a:pt x="46" y="155"/>
                  <a:pt x="45" y="155"/>
                </a:cubicBezTo>
                <a:cubicBezTo>
                  <a:pt x="42" y="157"/>
                  <a:pt x="39" y="159"/>
                  <a:pt x="35" y="161"/>
                </a:cubicBezTo>
                <a:cubicBezTo>
                  <a:pt x="30" y="164"/>
                  <a:pt x="25" y="168"/>
                  <a:pt x="19" y="171"/>
                </a:cubicBezTo>
                <a:cubicBezTo>
                  <a:pt x="19" y="172"/>
                  <a:pt x="18" y="173"/>
                  <a:pt x="18" y="174"/>
                </a:cubicBezTo>
                <a:cubicBezTo>
                  <a:pt x="19" y="174"/>
                  <a:pt x="19" y="173"/>
                  <a:pt x="20" y="173"/>
                </a:cubicBezTo>
                <a:cubicBezTo>
                  <a:pt x="23" y="170"/>
                  <a:pt x="27" y="168"/>
                  <a:pt x="31" y="166"/>
                </a:cubicBezTo>
                <a:cubicBezTo>
                  <a:pt x="32" y="166"/>
                  <a:pt x="33" y="165"/>
                  <a:pt x="35" y="164"/>
                </a:cubicBezTo>
                <a:cubicBezTo>
                  <a:pt x="37" y="162"/>
                  <a:pt x="40" y="160"/>
                  <a:pt x="43" y="159"/>
                </a:cubicBezTo>
                <a:cubicBezTo>
                  <a:pt x="43" y="159"/>
                  <a:pt x="43" y="159"/>
                  <a:pt x="43" y="160"/>
                </a:cubicBezTo>
                <a:cubicBezTo>
                  <a:pt x="43" y="160"/>
                  <a:pt x="42" y="161"/>
                  <a:pt x="42" y="161"/>
                </a:cubicBezTo>
                <a:cubicBezTo>
                  <a:pt x="43" y="162"/>
                  <a:pt x="43" y="162"/>
                  <a:pt x="44" y="163"/>
                </a:cubicBezTo>
                <a:cubicBezTo>
                  <a:pt x="42" y="166"/>
                  <a:pt x="40" y="169"/>
                  <a:pt x="38" y="172"/>
                </a:cubicBezTo>
                <a:cubicBezTo>
                  <a:pt x="38" y="172"/>
                  <a:pt x="38" y="172"/>
                  <a:pt x="38" y="172"/>
                </a:cubicBezTo>
                <a:cubicBezTo>
                  <a:pt x="36" y="173"/>
                  <a:pt x="35" y="174"/>
                  <a:pt x="35" y="175"/>
                </a:cubicBezTo>
                <a:cubicBezTo>
                  <a:pt x="34" y="176"/>
                  <a:pt x="34" y="176"/>
                  <a:pt x="33" y="177"/>
                </a:cubicBezTo>
                <a:cubicBezTo>
                  <a:pt x="31" y="178"/>
                  <a:pt x="29" y="179"/>
                  <a:pt x="28" y="180"/>
                </a:cubicBezTo>
                <a:cubicBezTo>
                  <a:pt x="25" y="182"/>
                  <a:pt x="23" y="184"/>
                  <a:pt x="21" y="186"/>
                </a:cubicBezTo>
                <a:cubicBezTo>
                  <a:pt x="19" y="189"/>
                  <a:pt x="18" y="190"/>
                  <a:pt x="15" y="192"/>
                </a:cubicBezTo>
                <a:cubicBezTo>
                  <a:pt x="14" y="192"/>
                  <a:pt x="14" y="193"/>
                  <a:pt x="13" y="193"/>
                </a:cubicBezTo>
                <a:cubicBezTo>
                  <a:pt x="9" y="197"/>
                  <a:pt x="6" y="201"/>
                  <a:pt x="2" y="204"/>
                </a:cubicBezTo>
                <a:cubicBezTo>
                  <a:pt x="1" y="204"/>
                  <a:pt x="1" y="205"/>
                  <a:pt x="2" y="206"/>
                </a:cubicBezTo>
                <a:cubicBezTo>
                  <a:pt x="4" y="206"/>
                  <a:pt x="5" y="205"/>
                  <a:pt x="7" y="204"/>
                </a:cubicBezTo>
                <a:cubicBezTo>
                  <a:pt x="9" y="201"/>
                  <a:pt x="12" y="198"/>
                  <a:pt x="16" y="197"/>
                </a:cubicBezTo>
                <a:cubicBezTo>
                  <a:pt x="20" y="195"/>
                  <a:pt x="24" y="193"/>
                  <a:pt x="28" y="191"/>
                </a:cubicBezTo>
                <a:cubicBezTo>
                  <a:pt x="28" y="190"/>
                  <a:pt x="29" y="190"/>
                  <a:pt x="30" y="189"/>
                </a:cubicBezTo>
                <a:cubicBezTo>
                  <a:pt x="31" y="189"/>
                  <a:pt x="31" y="189"/>
                  <a:pt x="32" y="190"/>
                </a:cubicBezTo>
                <a:cubicBezTo>
                  <a:pt x="32" y="190"/>
                  <a:pt x="32" y="191"/>
                  <a:pt x="32" y="192"/>
                </a:cubicBezTo>
                <a:cubicBezTo>
                  <a:pt x="31" y="193"/>
                  <a:pt x="31" y="193"/>
                  <a:pt x="30" y="193"/>
                </a:cubicBezTo>
                <a:cubicBezTo>
                  <a:pt x="29" y="193"/>
                  <a:pt x="28" y="193"/>
                  <a:pt x="28" y="193"/>
                </a:cubicBezTo>
                <a:cubicBezTo>
                  <a:pt x="28" y="197"/>
                  <a:pt x="28" y="197"/>
                  <a:pt x="26" y="198"/>
                </a:cubicBezTo>
                <a:cubicBezTo>
                  <a:pt x="24" y="199"/>
                  <a:pt x="23" y="201"/>
                  <a:pt x="22" y="201"/>
                </a:cubicBezTo>
                <a:cubicBezTo>
                  <a:pt x="19" y="203"/>
                  <a:pt x="16" y="205"/>
                  <a:pt x="13" y="207"/>
                </a:cubicBezTo>
                <a:cubicBezTo>
                  <a:pt x="11" y="209"/>
                  <a:pt x="9" y="210"/>
                  <a:pt x="7" y="212"/>
                </a:cubicBezTo>
                <a:cubicBezTo>
                  <a:pt x="5" y="213"/>
                  <a:pt x="3" y="215"/>
                  <a:pt x="1" y="216"/>
                </a:cubicBezTo>
                <a:cubicBezTo>
                  <a:pt x="1" y="217"/>
                  <a:pt x="1" y="217"/>
                  <a:pt x="0" y="218"/>
                </a:cubicBezTo>
                <a:cubicBezTo>
                  <a:pt x="1" y="218"/>
                  <a:pt x="1" y="218"/>
                  <a:pt x="1" y="218"/>
                </a:cubicBezTo>
                <a:cubicBezTo>
                  <a:pt x="3" y="217"/>
                  <a:pt x="6" y="215"/>
                  <a:pt x="8" y="214"/>
                </a:cubicBezTo>
                <a:cubicBezTo>
                  <a:pt x="10" y="212"/>
                  <a:pt x="12" y="211"/>
                  <a:pt x="14" y="210"/>
                </a:cubicBezTo>
                <a:cubicBezTo>
                  <a:pt x="16" y="209"/>
                  <a:pt x="18" y="208"/>
                  <a:pt x="20" y="206"/>
                </a:cubicBezTo>
                <a:cubicBezTo>
                  <a:pt x="22" y="205"/>
                  <a:pt x="25" y="203"/>
                  <a:pt x="28" y="203"/>
                </a:cubicBezTo>
                <a:cubicBezTo>
                  <a:pt x="30" y="203"/>
                  <a:pt x="32" y="202"/>
                  <a:pt x="33" y="201"/>
                </a:cubicBezTo>
                <a:cubicBezTo>
                  <a:pt x="33" y="200"/>
                  <a:pt x="35" y="199"/>
                  <a:pt x="36" y="199"/>
                </a:cubicBezTo>
                <a:cubicBezTo>
                  <a:pt x="38" y="199"/>
                  <a:pt x="39" y="198"/>
                  <a:pt x="41" y="198"/>
                </a:cubicBezTo>
                <a:cubicBezTo>
                  <a:pt x="43" y="197"/>
                  <a:pt x="45" y="196"/>
                  <a:pt x="47" y="196"/>
                </a:cubicBezTo>
                <a:cubicBezTo>
                  <a:pt x="48" y="196"/>
                  <a:pt x="49" y="196"/>
                  <a:pt x="50" y="196"/>
                </a:cubicBezTo>
                <a:cubicBezTo>
                  <a:pt x="50" y="196"/>
                  <a:pt x="50" y="197"/>
                  <a:pt x="50" y="197"/>
                </a:cubicBezTo>
                <a:cubicBezTo>
                  <a:pt x="49" y="199"/>
                  <a:pt x="48" y="199"/>
                  <a:pt x="47" y="200"/>
                </a:cubicBezTo>
                <a:cubicBezTo>
                  <a:pt x="45" y="200"/>
                  <a:pt x="44" y="200"/>
                  <a:pt x="43" y="201"/>
                </a:cubicBezTo>
                <a:cubicBezTo>
                  <a:pt x="42" y="202"/>
                  <a:pt x="41" y="202"/>
                  <a:pt x="40" y="203"/>
                </a:cubicBezTo>
                <a:cubicBezTo>
                  <a:pt x="35" y="206"/>
                  <a:pt x="30" y="208"/>
                  <a:pt x="26" y="212"/>
                </a:cubicBezTo>
                <a:cubicBezTo>
                  <a:pt x="25" y="212"/>
                  <a:pt x="25" y="212"/>
                  <a:pt x="24" y="212"/>
                </a:cubicBezTo>
                <a:cubicBezTo>
                  <a:pt x="22" y="214"/>
                  <a:pt x="19" y="216"/>
                  <a:pt x="16" y="218"/>
                </a:cubicBezTo>
                <a:cubicBezTo>
                  <a:pt x="13" y="220"/>
                  <a:pt x="11" y="222"/>
                  <a:pt x="8" y="224"/>
                </a:cubicBezTo>
                <a:cubicBezTo>
                  <a:pt x="6" y="225"/>
                  <a:pt x="4" y="226"/>
                  <a:pt x="3" y="228"/>
                </a:cubicBezTo>
                <a:cubicBezTo>
                  <a:pt x="6" y="227"/>
                  <a:pt x="8" y="226"/>
                  <a:pt x="10" y="224"/>
                </a:cubicBezTo>
                <a:cubicBezTo>
                  <a:pt x="14" y="221"/>
                  <a:pt x="18" y="220"/>
                  <a:pt x="22" y="217"/>
                </a:cubicBezTo>
                <a:cubicBezTo>
                  <a:pt x="27" y="214"/>
                  <a:pt x="33" y="212"/>
                  <a:pt x="37" y="207"/>
                </a:cubicBezTo>
                <a:close/>
                <a:moveTo>
                  <a:pt x="222" y="58"/>
                </a:moveTo>
                <a:cubicBezTo>
                  <a:pt x="222" y="58"/>
                  <a:pt x="222" y="58"/>
                  <a:pt x="221" y="58"/>
                </a:cubicBezTo>
                <a:cubicBezTo>
                  <a:pt x="221" y="58"/>
                  <a:pt x="221" y="58"/>
                  <a:pt x="221" y="58"/>
                </a:cubicBezTo>
                <a:cubicBezTo>
                  <a:pt x="221" y="58"/>
                  <a:pt x="221" y="58"/>
                  <a:pt x="221" y="58"/>
                </a:cubicBezTo>
                <a:cubicBezTo>
                  <a:pt x="222" y="59"/>
                  <a:pt x="222" y="60"/>
                  <a:pt x="221" y="60"/>
                </a:cubicBezTo>
                <a:cubicBezTo>
                  <a:pt x="221" y="61"/>
                  <a:pt x="220" y="61"/>
                  <a:pt x="220" y="61"/>
                </a:cubicBezTo>
                <a:cubicBezTo>
                  <a:pt x="220" y="61"/>
                  <a:pt x="219" y="61"/>
                  <a:pt x="219" y="61"/>
                </a:cubicBezTo>
                <a:cubicBezTo>
                  <a:pt x="219" y="61"/>
                  <a:pt x="219" y="60"/>
                  <a:pt x="219" y="60"/>
                </a:cubicBezTo>
                <a:cubicBezTo>
                  <a:pt x="220" y="59"/>
                  <a:pt x="220" y="59"/>
                  <a:pt x="221" y="58"/>
                </a:cubicBezTo>
                <a:cubicBezTo>
                  <a:pt x="221" y="58"/>
                  <a:pt x="221" y="58"/>
                  <a:pt x="221" y="58"/>
                </a:cubicBezTo>
                <a:cubicBezTo>
                  <a:pt x="221" y="58"/>
                  <a:pt x="221" y="58"/>
                  <a:pt x="221" y="58"/>
                </a:cubicBezTo>
                <a:cubicBezTo>
                  <a:pt x="222" y="58"/>
                  <a:pt x="222" y="58"/>
                  <a:pt x="222" y="58"/>
                </a:cubicBezTo>
                <a:cubicBezTo>
                  <a:pt x="222" y="58"/>
                  <a:pt x="222" y="58"/>
                  <a:pt x="222" y="58"/>
                </a:cubicBezTo>
                <a:close/>
                <a:moveTo>
                  <a:pt x="224" y="60"/>
                </a:moveTo>
                <a:cubicBezTo>
                  <a:pt x="227" y="58"/>
                  <a:pt x="227" y="58"/>
                  <a:pt x="229" y="60"/>
                </a:cubicBezTo>
                <a:cubicBezTo>
                  <a:pt x="227" y="60"/>
                  <a:pt x="226" y="60"/>
                  <a:pt x="224" y="60"/>
                </a:cubicBezTo>
                <a:close/>
                <a:moveTo>
                  <a:pt x="221" y="13"/>
                </a:moveTo>
                <a:cubicBezTo>
                  <a:pt x="222" y="13"/>
                  <a:pt x="223" y="13"/>
                  <a:pt x="224" y="14"/>
                </a:cubicBezTo>
                <a:cubicBezTo>
                  <a:pt x="223" y="15"/>
                  <a:pt x="223" y="15"/>
                  <a:pt x="222" y="15"/>
                </a:cubicBezTo>
                <a:cubicBezTo>
                  <a:pt x="222" y="16"/>
                  <a:pt x="221" y="15"/>
                  <a:pt x="221" y="15"/>
                </a:cubicBezTo>
                <a:cubicBezTo>
                  <a:pt x="220" y="15"/>
                  <a:pt x="221" y="14"/>
                  <a:pt x="221" y="13"/>
                </a:cubicBezTo>
                <a:close/>
                <a:moveTo>
                  <a:pt x="174" y="12"/>
                </a:moveTo>
                <a:cubicBezTo>
                  <a:pt x="175" y="12"/>
                  <a:pt x="177" y="12"/>
                  <a:pt x="178" y="12"/>
                </a:cubicBezTo>
                <a:cubicBezTo>
                  <a:pt x="181" y="12"/>
                  <a:pt x="183" y="13"/>
                  <a:pt x="186" y="14"/>
                </a:cubicBezTo>
                <a:cubicBezTo>
                  <a:pt x="186" y="14"/>
                  <a:pt x="187" y="14"/>
                  <a:pt x="188" y="14"/>
                </a:cubicBezTo>
                <a:cubicBezTo>
                  <a:pt x="190" y="14"/>
                  <a:pt x="191" y="14"/>
                  <a:pt x="193" y="15"/>
                </a:cubicBezTo>
                <a:cubicBezTo>
                  <a:pt x="193" y="15"/>
                  <a:pt x="193" y="15"/>
                  <a:pt x="193" y="15"/>
                </a:cubicBezTo>
                <a:cubicBezTo>
                  <a:pt x="193" y="15"/>
                  <a:pt x="193" y="15"/>
                  <a:pt x="193" y="15"/>
                </a:cubicBezTo>
                <a:cubicBezTo>
                  <a:pt x="194" y="15"/>
                  <a:pt x="196" y="15"/>
                  <a:pt x="197" y="15"/>
                </a:cubicBezTo>
                <a:cubicBezTo>
                  <a:pt x="195" y="16"/>
                  <a:pt x="194" y="16"/>
                  <a:pt x="193" y="15"/>
                </a:cubicBezTo>
                <a:cubicBezTo>
                  <a:pt x="193" y="15"/>
                  <a:pt x="193" y="15"/>
                  <a:pt x="193" y="15"/>
                </a:cubicBezTo>
                <a:cubicBezTo>
                  <a:pt x="193" y="15"/>
                  <a:pt x="193" y="15"/>
                  <a:pt x="193" y="15"/>
                </a:cubicBezTo>
                <a:cubicBezTo>
                  <a:pt x="191" y="18"/>
                  <a:pt x="188" y="18"/>
                  <a:pt x="185" y="17"/>
                </a:cubicBezTo>
                <a:cubicBezTo>
                  <a:pt x="184" y="17"/>
                  <a:pt x="184" y="16"/>
                  <a:pt x="183" y="16"/>
                </a:cubicBezTo>
                <a:cubicBezTo>
                  <a:pt x="182" y="15"/>
                  <a:pt x="182" y="15"/>
                  <a:pt x="181" y="15"/>
                </a:cubicBezTo>
                <a:cubicBezTo>
                  <a:pt x="178" y="14"/>
                  <a:pt x="176" y="14"/>
                  <a:pt x="174" y="14"/>
                </a:cubicBezTo>
                <a:cubicBezTo>
                  <a:pt x="173" y="14"/>
                  <a:pt x="173" y="14"/>
                  <a:pt x="173" y="14"/>
                </a:cubicBezTo>
                <a:cubicBezTo>
                  <a:pt x="173" y="13"/>
                  <a:pt x="173" y="12"/>
                  <a:pt x="174" y="12"/>
                </a:cubicBezTo>
                <a:close/>
                <a:moveTo>
                  <a:pt x="171" y="22"/>
                </a:moveTo>
                <a:cubicBezTo>
                  <a:pt x="171" y="22"/>
                  <a:pt x="171" y="22"/>
                  <a:pt x="171" y="22"/>
                </a:cubicBezTo>
                <a:cubicBezTo>
                  <a:pt x="172" y="22"/>
                  <a:pt x="173" y="22"/>
                  <a:pt x="174" y="23"/>
                </a:cubicBezTo>
                <a:cubicBezTo>
                  <a:pt x="173" y="24"/>
                  <a:pt x="172" y="24"/>
                  <a:pt x="171" y="23"/>
                </a:cubicBezTo>
                <a:cubicBezTo>
                  <a:pt x="171" y="23"/>
                  <a:pt x="171" y="23"/>
                  <a:pt x="171" y="22"/>
                </a:cubicBezTo>
                <a:close/>
                <a:moveTo>
                  <a:pt x="190" y="60"/>
                </a:moveTo>
                <a:cubicBezTo>
                  <a:pt x="190" y="60"/>
                  <a:pt x="189" y="59"/>
                  <a:pt x="189" y="59"/>
                </a:cubicBezTo>
                <a:cubicBezTo>
                  <a:pt x="189" y="58"/>
                  <a:pt x="190" y="58"/>
                  <a:pt x="190" y="58"/>
                </a:cubicBezTo>
                <a:cubicBezTo>
                  <a:pt x="191" y="58"/>
                  <a:pt x="191" y="58"/>
                  <a:pt x="191" y="59"/>
                </a:cubicBezTo>
                <a:cubicBezTo>
                  <a:pt x="191" y="59"/>
                  <a:pt x="190" y="60"/>
                  <a:pt x="190" y="60"/>
                </a:cubicBezTo>
                <a:close/>
                <a:moveTo>
                  <a:pt x="189" y="56"/>
                </a:moveTo>
                <a:cubicBezTo>
                  <a:pt x="188" y="56"/>
                  <a:pt x="188" y="56"/>
                  <a:pt x="187" y="57"/>
                </a:cubicBezTo>
                <a:cubicBezTo>
                  <a:pt x="186" y="59"/>
                  <a:pt x="184" y="59"/>
                  <a:pt x="182" y="59"/>
                </a:cubicBezTo>
                <a:cubicBezTo>
                  <a:pt x="180" y="59"/>
                  <a:pt x="177" y="59"/>
                  <a:pt x="175" y="58"/>
                </a:cubicBezTo>
                <a:cubicBezTo>
                  <a:pt x="174" y="58"/>
                  <a:pt x="173" y="57"/>
                  <a:pt x="172" y="56"/>
                </a:cubicBezTo>
                <a:cubicBezTo>
                  <a:pt x="170" y="55"/>
                  <a:pt x="171" y="54"/>
                  <a:pt x="170" y="53"/>
                </a:cubicBezTo>
                <a:cubicBezTo>
                  <a:pt x="169" y="53"/>
                  <a:pt x="167" y="53"/>
                  <a:pt x="166" y="53"/>
                </a:cubicBezTo>
                <a:cubicBezTo>
                  <a:pt x="166" y="54"/>
                  <a:pt x="166" y="54"/>
                  <a:pt x="166" y="55"/>
                </a:cubicBezTo>
                <a:cubicBezTo>
                  <a:pt x="166" y="55"/>
                  <a:pt x="166" y="55"/>
                  <a:pt x="166" y="55"/>
                </a:cubicBezTo>
                <a:cubicBezTo>
                  <a:pt x="166" y="55"/>
                  <a:pt x="166" y="55"/>
                  <a:pt x="166" y="55"/>
                </a:cubicBezTo>
                <a:cubicBezTo>
                  <a:pt x="166" y="55"/>
                  <a:pt x="166" y="55"/>
                  <a:pt x="166" y="55"/>
                </a:cubicBezTo>
                <a:cubicBezTo>
                  <a:pt x="167" y="55"/>
                  <a:pt x="168" y="54"/>
                  <a:pt x="168" y="55"/>
                </a:cubicBezTo>
                <a:cubicBezTo>
                  <a:pt x="168" y="56"/>
                  <a:pt x="168" y="56"/>
                  <a:pt x="168" y="56"/>
                </a:cubicBezTo>
                <a:cubicBezTo>
                  <a:pt x="167" y="56"/>
                  <a:pt x="166" y="56"/>
                  <a:pt x="166" y="55"/>
                </a:cubicBezTo>
                <a:cubicBezTo>
                  <a:pt x="166" y="55"/>
                  <a:pt x="166" y="55"/>
                  <a:pt x="166" y="55"/>
                </a:cubicBezTo>
                <a:cubicBezTo>
                  <a:pt x="166" y="55"/>
                  <a:pt x="166" y="55"/>
                  <a:pt x="166" y="55"/>
                </a:cubicBezTo>
                <a:cubicBezTo>
                  <a:pt x="164" y="55"/>
                  <a:pt x="164" y="55"/>
                  <a:pt x="164" y="55"/>
                </a:cubicBezTo>
                <a:cubicBezTo>
                  <a:pt x="163" y="54"/>
                  <a:pt x="163" y="54"/>
                  <a:pt x="162" y="53"/>
                </a:cubicBezTo>
                <a:cubicBezTo>
                  <a:pt x="160" y="53"/>
                  <a:pt x="158" y="54"/>
                  <a:pt x="157" y="52"/>
                </a:cubicBezTo>
                <a:cubicBezTo>
                  <a:pt x="157" y="52"/>
                  <a:pt x="158" y="51"/>
                  <a:pt x="159" y="51"/>
                </a:cubicBezTo>
                <a:cubicBezTo>
                  <a:pt x="155" y="50"/>
                  <a:pt x="152" y="50"/>
                  <a:pt x="150" y="52"/>
                </a:cubicBezTo>
                <a:cubicBezTo>
                  <a:pt x="149" y="51"/>
                  <a:pt x="149" y="51"/>
                  <a:pt x="149" y="50"/>
                </a:cubicBezTo>
                <a:cubicBezTo>
                  <a:pt x="148" y="50"/>
                  <a:pt x="148" y="50"/>
                  <a:pt x="148" y="49"/>
                </a:cubicBezTo>
                <a:cubicBezTo>
                  <a:pt x="146" y="49"/>
                  <a:pt x="143" y="50"/>
                  <a:pt x="142" y="47"/>
                </a:cubicBezTo>
                <a:cubicBezTo>
                  <a:pt x="138" y="48"/>
                  <a:pt x="138" y="48"/>
                  <a:pt x="134" y="47"/>
                </a:cubicBezTo>
                <a:cubicBezTo>
                  <a:pt x="135" y="46"/>
                  <a:pt x="136" y="45"/>
                  <a:pt x="137" y="45"/>
                </a:cubicBezTo>
                <a:cubicBezTo>
                  <a:pt x="137" y="43"/>
                  <a:pt x="134" y="44"/>
                  <a:pt x="134" y="42"/>
                </a:cubicBezTo>
                <a:cubicBezTo>
                  <a:pt x="134" y="42"/>
                  <a:pt x="135" y="42"/>
                  <a:pt x="135" y="42"/>
                </a:cubicBezTo>
                <a:cubicBezTo>
                  <a:pt x="138" y="42"/>
                  <a:pt x="140" y="42"/>
                  <a:pt x="142" y="42"/>
                </a:cubicBezTo>
                <a:cubicBezTo>
                  <a:pt x="145" y="43"/>
                  <a:pt x="147" y="42"/>
                  <a:pt x="148" y="40"/>
                </a:cubicBezTo>
                <a:cubicBezTo>
                  <a:pt x="147" y="40"/>
                  <a:pt x="147" y="39"/>
                  <a:pt x="146" y="39"/>
                </a:cubicBezTo>
                <a:cubicBezTo>
                  <a:pt x="145" y="39"/>
                  <a:pt x="143" y="39"/>
                  <a:pt x="141" y="39"/>
                </a:cubicBezTo>
                <a:cubicBezTo>
                  <a:pt x="138" y="39"/>
                  <a:pt x="136" y="38"/>
                  <a:pt x="134" y="37"/>
                </a:cubicBezTo>
                <a:cubicBezTo>
                  <a:pt x="133" y="37"/>
                  <a:pt x="133" y="36"/>
                  <a:pt x="132" y="36"/>
                </a:cubicBezTo>
                <a:cubicBezTo>
                  <a:pt x="129" y="36"/>
                  <a:pt x="127" y="34"/>
                  <a:pt x="123" y="34"/>
                </a:cubicBezTo>
                <a:cubicBezTo>
                  <a:pt x="122" y="33"/>
                  <a:pt x="122" y="32"/>
                  <a:pt x="121" y="32"/>
                </a:cubicBezTo>
                <a:cubicBezTo>
                  <a:pt x="122" y="29"/>
                  <a:pt x="122" y="29"/>
                  <a:pt x="124" y="29"/>
                </a:cubicBezTo>
                <a:cubicBezTo>
                  <a:pt x="127" y="29"/>
                  <a:pt x="129" y="29"/>
                  <a:pt x="132" y="30"/>
                </a:cubicBezTo>
                <a:cubicBezTo>
                  <a:pt x="133" y="30"/>
                  <a:pt x="135" y="30"/>
                  <a:pt x="136" y="30"/>
                </a:cubicBezTo>
                <a:cubicBezTo>
                  <a:pt x="138" y="31"/>
                  <a:pt x="140" y="32"/>
                  <a:pt x="142" y="32"/>
                </a:cubicBezTo>
                <a:cubicBezTo>
                  <a:pt x="143" y="32"/>
                  <a:pt x="144" y="32"/>
                  <a:pt x="145" y="33"/>
                </a:cubicBezTo>
                <a:cubicBezTo>
                  <a:pt x="147" y="34"/>
                  <a:pt x="149" y="34"/>
                  <a:pt x="151" y="34"/>
                </a:cubicBezTo>
                <a:cubicBezTo>
                  <a:pt x="152" y="33"/>
                  <a:pt x="153" y="33"/>
                  <a:pt x="154" y="33"/>
                </a:cubicBezTo>
                <a:cubicBezTo>
                  <a:pt x="158" y="32"/>
                  <a:pt x="163" y="33"/>
                  <a:pt x="167" y="34"/>
                </a:cubicBezTo>
                <a:cubicBezTo>
                  <a:pt x="168" y="34"/>
                  <a:pt x="168" y="35"/>
                  <a:pt x="168" y="35"/>
                </a:cubicBezTo>
                <a:cubicBezTo>
                  <a:pt x="167" y="37"/>
                  <a:pt x="167" y="37"/>
                  <a:pt x="166" y="36"/>
                </a:cubicBezTo>
                <a:cubicBezTo>
                  <a:pt x="163" y="35"/>
                  <a:pt x="161" y="34"/>
                  <a:pt x="158" y="35"/>
                </a:cubicBezTo>
                <a:cubicBezTo>
                  <a:pt x="157" y="35"/>
                  <a:pt x="155" y="36"/>
                  <a:pt x="153" y="36"/>
                </a:cubicBezTo>
                <a:cubicBezTo>
                  <a:pt x="151" y="36"/>
                  <a:pt x="148" y="36"/>
                  <a:pt x="146" y="35"/>
                </a:cubicBezTo>
                <a:cubicBezTo>
                  <a:pt x="144" y="34"/>
                  <a:pt x="141" y="34"/>
                  <a:pt x="139" y="35"/>
                </a:cubicBezTo>
                <a:cubicBezTo>
                  <a:pt x="138" y="35"/>
                  <a:pt x="137" y="35"/>
                  <a:pt x="136" y="35"/>
                </a:cubicBezTo>
                <a:cubicBezTo>
                  <a:pt x="137" y="35"/>
                  <a:pt x="137" y="35"/>
                  <a:pt x="137" y="35"/>
                </a:cubicBezTo>
                <a:cubicBezTo>
                  <a:pt x="139" y="36"/>
                  <a:pt x="141" y="36"/>
                  <a:pt x="143" y="37"/>
                </a:cubicBezTo>
                <a:cubicBezTo>
                  <a:pt x="145" y="37"/>
                  <a:pt x="147" y="38"/>
                  <a:pt x="149" y="38"/>
                </a:cubicBezTo>
                <a:cubicBezTo>
                  <a:pt x="150" y="38"/>
                  <a:pt x="151" y="38"/>
                  <a:pt x="151" y="39"/>
                </a:cubicBezTo>
                <a:cubicBezTo>
                  <a:pt x="153" y="39"/>
                  <a:pt x="155" y="39"/>
                  <a:pt x="157" y="39"/>
                </a:cubicBezTo>
                <a:cubicBezTo>
                  <a:pt x="159" y="38"/>
                  <a:pt x="161" y="39"/>
                  <a:pt x="163" y="40"/>
                </a:cubicBezTo>
                <a:cubicBezTo>
                  <a:pt x="163" y="41"/>
                  <a:pt x="164" y="41"/>
                  <a:pt x="165" y="41"/>
                </a:cubicBezTo>
                <a:cubicBezTo>
                  <a:pt x="171" y="42"/>
                  <a:pt x="176" y="43"/>
                  <a:pt x="182" y="44"/>
                </a:cubicBezTo>
                <a:cubicBezTo>
                  <a:pt x="182" y="44"/>
                  <a:pt x="183" y="44"/>
                  <a:pt x="183" y="44"/>
                </a:cubicBezTo>
                <a:cubicBezTo>
                  <a:pt x="185" y="43"/>
                  <a:pt x="187" y="44"/>
                  <a:pt x="189" y="45"/>
                </a:cubicBezTo>
                <a:cubicBezTo>
                  <a:pt x="191" y="46"/>
                  <a:pt x="193" y="46"/>
                  <a:pt x="196" y="46"/>
                </a:cubicBezTo>
                <a:cubicBezTo>
                  <a:pt x="197" y="46"/>
                  <a:pt x="198" y="46"/>
                  <a:pt x="199" y="46"/>
                </a:cubicBezTo>
                <a:cubicBezTo>
                  <a:pt x="199" y="46"/>
                  <a:pt x="200" y="47"/>
                  <a:pt x="201" y="47"/>
                </a:cubicBezTo>
                <a:cubicBezTo>
                  <a:pt x="198" y="49"/>
                  <a:pt x="197" y="48"/>
                  <a:pt x="195" y="48"/>
                </a:cubicBezTo>
                <a:cubicBezTo>
                  <a:pt x="193" y="48"/>
                  <a:pt x="191" y="48"/>
                  <a:pt x="190" y="48"/>
                </a:cubicBezTo>
                <a:cubicBezTo>
                  <a:pt x="188" y="49"/>
                  <a:pt x="186" y="49"/>
                  <a:pt x="185" y="51"/>
                </a:cubicBezTo>
                <a:cubicBezTo>
                  <a:pt x="185" y="51"/>
                  <a:pt x="186" y="51"/>
                  <a:pt x="186" y="51"/>
                </a:cubicBezTo>
                <a:cubicBezTo>
                  <a:pt x="189" y="51"/>
                  <a:pt x="192" y="51"/>
                  <a:pt x="195" y="53"/>
                </a:cubicBezTo>
                <a:cubicBezTo>
                  <a:pt x="196" y="53"/>
                  <a:pt x="197" y="53"/>
                  <a:pt x="199" y="53"/>
                </a:cubicBezTo>
                <a:cubicBezTo>
                  <a:pt x="199" y="53"/>
                  <a:pt x="200" y="53"/>
                  <a:pt x="200" y="54"/>
                </a:cubicBezTo>
                <a:cubicBezTo>
                  <a:pt x="200" y="54"/>
                  <a:pt x="199" y="55"/>
                  <a:pt x="199" y="55"/>
                </a:cubicBezTo>
                <a:cubicBezTo>
                  <a:pt x="198" y="55"/>
                  <a:pt x="197" y="55"/>
                  <a:pt x="196" y="55"/>
                </a:cubicBezTo>
                <a:cubicBezTo>
                  <a:pt x="194" y="55"/>
                  <a:pt x="192" y="55"/>
                  <a:pt x="189" y="56"/>
                </a:cubicBezTo>
                <a:close/>
                <a:moveTo>
                  <a:pt x="216" y="60"/>
                </a:moveTo>
                <a:cubicBezTo>
                  <a:pt x="216" y="60"/>
                  <a:pt x="215" y="60"/>
                  <a:pt x="214" y="60"/>
                </a:cubicBezTo>
                <a:cubicBezTo>
                  <a:pt x="213" y="61"/>
                  <a:pt x="212" y="61"/>
                  <a:pt x="211" y="60"/>
                </a:cubicBezTo>
                <a:cubicBezTo>
                  <a:pt x="210" y="60"/>
                  <a:pt x="208" y="60"/>
                  <a:pt x="207" y="62"/>
                </a:cubicBezTo>
                <a:cubicBezTo>
                  <a:pt x="206" y="63"/>
                  <a:pt x="204" y="63"/>
                  <a:pt x="202" y="62"/>
                </a:cubicBezTo>
                <a:cubicBezTo>
                  <a:pt x="201" y="62"/>
                  <a:pt x="201" y="62"/>
                  <a:pt x="201" y="61"/>
                </a:cubicBezTo>
                <a:cubicBezTo>
                  <a:pt x="201" y="60"/>
                  <a:pt x="200" y="60"/>
                  <a:pt x="199" y="60"/>
                </a:cubicBezTo>
                <a:cubicBezTo>
                  <a:pt x="198" y="59"/>
                  <a:pt x="197" y="61"/>
                  <a:pt x="195" y="60"/>
                </a:cubicBezTo>
                <a:cubicBezTo>
                  <a:pt x="197" y="59"/>
                  <a:pt x="199" y="59"/>
                  <a:pt x="201" y="59"/>
                </a:cubicBezTo>
                <a:cubicBezTo>
                  <a:pt x="205" y="59"/>
                  <a:pt x="209" y="58"/>
                  <a:pt x="213" y="57"/>
                </a:cubicBezTo>
                <a:cubicBezTo>
                  <a:pt x="214" y="57"/>
                  <a:pt x="216" y="57"/>
                  <a:pt x="217" y="57"/>
                </a:cubicBezTo>
                <a:cubicBezTo>
                  <a:pt x="217" y="58"/>
                  <a:pt x="217" y="59"/>
                  <a:pt x="216" y="60"/>
                </a:cubicBezTo>
                <a:close/>
                <a:moveTo>
                  <a:pt x="36" y="190"/>
                </a:moveTo>
                <a:cubicBezTo>
                  <a:pt x="35" y="189"/>
                  <a:pt x="35" y="189"/>
                  <a:pt x="35" y="188"/>
                </a:cubicBezTo>
                <a:cubicBezTo>
                  <a:pt x="36" y="187"/>
                  <a:pt x="38" y="186"/>
                  <a:pt x="40" y="186"/>
                </a:cubicBezTo>
                <a:cubicBezTo>
                  <a:pt x="39" y="188"/>
                  <a:pt x="37" y="189"/>
                  <a:pt x="36" y="190"/>
                </a:cubicBezTo>
                <a:close/>
                <a:moveTo>
                  <a:pt x="165" y="207"/>
                </a:moveTo>
                <a:cubicBezTo>
                  <a:pt x="165" y="207"/>
                  <a:pt x="166" y="208"/>
                  <a:pt x="166" y="208"/>
                </a:cubicBezTo>
                <a:cubicBezTo>
                  <a:pt x="166" y="208"/>
                  <a:pt x="165" y="208"/>
                  <a:pt x="165" y="207"/>
                </a:cubicBezTo>
                <a:close/>
                <a:moveTo>
                  <a:pt x="322" y="255"/>
                </a:moveTo>
                <a:cubicBezTo>
                  <a:pt x="321" y="256"/>
                  <a:pt x="321" y="258"/>
                  <a:pt x="321" y="259"/>
                </a:cubicBezTo>
                <a:cubicBezTo>
                  <a:pt x="321" y="260"/>
                  <a:pt x="320" y="261"/>
                  <a:pt x="319" y="261"/>
                </a:cubicBezTo>
                <a:cubicBezTo>
                  <a:pt x="319" y="261"/>
                  <a:pt x="318" y="261"/>
                  <a:pt x="318" y="261"/>
                </a:cubicBezTo>
                <a:cubicBezTo>
                  <a:pt x="317" y="261"/>
                  <a:pt x="317" y="260"/>
                  <a:pt x="317" y="260"/>
                </a:cubicBezTo>
                <a:cubicBezTo>
                  <a:pt x="317" y="259"/>
                  <a:pt x="317" y="259"/>
                  <a:pt x="318" y="259"/>
                </a:cubicBezTo>
                <a:cubicBezTo>
                  <a:pt x="320" y="255"/>
                  <a:pt x="321" y="250"/>
                  <a:pt x="321" y="246"/>
                </a:cubicBezTo>
                <a:cubicBezTo>
                  <a:pt x="322" y="244"/>
                  <a:pt x="322" y="242"/>
                  <a:pt x="323" y="241"/>
                </a:cubicBezTo>
                <a:cubicBezTo>
                  <a:pt x="323" y="241"/>
                  <a:pt x="323" y="240"/>
                  <a:pt x="324" y="240"/>
                </a:cubicBezTo>
                <a:cubicBezTo>
                  <a:pt x="325" y="239"/>
                  <a:pt x="326" y="238"/>
                  <a:pt x="326" y="236"/>
                </a:cubicBezTo>
                <a:cubicBezTo>
                  <a:pt x="326" y="233"/>
                  <a:pt x="326" y="230"/>
                  <a:pt x="325" y="228"/>
                </a:cubicBezTo>
                <a:cubicBezTo>
                  <a:pt x="325" y="228"/>
                  <a:pt x="325" y="227"/>
                  <a:pt x="324" y="227"/>
                </a:cubicBezTo>
                <a:cubicBezTo>
                  <a:pt x="323" y="227"/>
                  <a:pt x="323" y="227"/>
                  <a:pt x="323" y="228"/>
                </a:cubicBezTo>
                <a:cubicBezTo>
                  <a:pt x="323" y="229"/>
                  <a:pt x="322" y="229"/>
                  <a:pt x="322" y="229"/>
                </a:cubicBezTo>
                <a:cubicBezTo>
                  <a:pt x="320" y="228"/>
                  <a:pt x="321" y="227"/>
                  <a:pt x="321" y="226"/>
                </a:cubicBezTo>
                <a:cubicBezTo>
                  <a:pt x="322" y="225"/>
                  <a:pt x="323" y="220"/>
                  <a:pt x="325" y="221"/>
                </a:cubicBezTo>
                <a:cubicBezTo>
                  <a:pt x="327" y="222"/>
                  <a:pt x="328" y="224"/>
                  <a:pt x="328" y="226"/>
                </a:cubicBezTo>
                <a:cubicBezTo>
                  <a:pt x="328" y="229"/>
                  <a:pt x="329" y="232"/>
                  <a:pt x="329" y="236"/>
                </a:cubicBezTo>
                <a:cubicBezTo>
                  <a:pt x="329" y="237"/>
                  <a:pt x="330" y="237"/>
                  <a:pt x="330" y="238"/>
                </a:cubicBezTo>
                <a:cubicBezTo>
                  <a:pt x="331" y="237"/>
                  <a:pt x="332" y="236"/>
                  <a:pt x="333" y="235"/>
                </a:cubicBezTo>
                <a:cubicBezTo>
                  <a:pt x="333" y="237"/>
                  <a:pt x="334" y="237"/>
                  <a:pt x="334" y="239"/>
                </a:cubicBezTo>
                <a:cubicBezTo>
                  <a:pt x="331" y="240"/>
                  <a:pt x="331" y="240"/>
                  <a:pt x="331" y="240"/>
                </a:cubicBezTo>
                <a:cubicBezTo>
                  <a:pt x="329" y="244"/>
                  <a:pt x="328" y="249"/>
                  <a:pt x="327" y="253"/>
                </a:cubicBezTo>
                <a:cubicBezTo>
                  <a:pt x="326" y="253"/>
                  <a:pt x="326" y="253"/>
                  <a:pt x="325" y="252"/>
                </a:cubicBezTo>
                <a:cubicBezTo>
                  <a:pt x="325" y="252"/>
                  <a:pt x="324" y="251"/>
                  <a:pt x="324" y="251"/>
                </a:cubicBezTo>
                <a:cubicBezTo>
                  <a:pt x="322" y="252"/>
                  <a:pt x="322" y="253"/>
                  <a:pt x="322" y="255"/>
                </a:cubicBezTo>
                <a:close/>
                <a:moveTo>
                  <a:pt x="224" y="1"/>
                </a:moveTo>
                <a:cubicBezTo>
                  <a:pt x="224" y="1"/>
                  <a:pt x="224" y="1"/>
                  <a:pt x="224" y="1"/>
                </a:cubicBezTo>
                <a:cubicBezTo>
                  <a:pt x="224" y="0"/>
                  <a:pt x="224" y="0"/>
                  <a:pt x="224" y="0"/>
                </a:cubicBezTo>
                <a:lnTo>
                  <a:pt x="224" y="1"/>
                </a:lnTo>
                <a:close/>
                <a:moveTo>
                  <a:pt x="377" y="776"/>
                </a:moveTo>
                <a:cubicBezTo>
                  <a:pt x="373" y="773"/>
                  <a:pt x="369" y="770"/>
                  <a:pt x="365" y="766"/>
                </a:cubicBezTo>
                <a:cubicBezTo>
                  <a:pt x="365" y="765"/>
                  <a:pt x="364" y="765"/>
                  <a:pt x="364" y="764"/>
                </a:cubicBezTo>
                <a:cubicBezTo>
                  <a:pt x="362" y="762"/>
                  <a:pt x="360" y="760"/>
                  <a:pt x="357" y="759"/>
                </a:cubicBezTo>
                <a:cubicBezTo>
                  <a:pt x="357" y="759"/>
                  <a:pt x="356" y="759"/>
                  <a:pt x="356" y="759"/>
                </a:cubicBezTo>
                <a:cubicBezTo>
                  <a:pt x="355" y="758"/>
                  <a:pt x="355" y="757"/>
                  <a:pt x="354" y="757"/>
                </a:cubicBezTo>
                <a:cubicBezTo>
                  <a:pt x="353" y="756"/>
                  <a:pt x="352" y="755"/>
                  <a:pt x="350" y="754"/>
                </a:cubicBezTo>
                <a:cubicBezTo>
                  <a:pt x="350" y="754"/>
                  <a:pt x="349" y="755"/>
                  <a:pt x="348" y="756"/>
                </a:cubicBezTo>
                <a:cubicBezTo>
                  <a:pt x="347" y="756"/>
                  <a:pt x="347" y="756"/>
                  <a:pt x="347" y="756"/>
                </a:cubicBezTo>
                <a:cubicBezTo>
                  <a:pt x="345" y="753"/>
                  <a:pt x="343" y="751"/>
                  <a:pt x="343" y="748"/>
                </a:cubicBezTo>
                <a:cubicBezTo>
                  <a:pt x="342" y="745"/>
                  <a:pt x="340" y="743"/>
                  <a:pt x="338" y="741"/>
                </a:cubicBezTo>
                <a:cubicBezTo>
                  <a:pt x="337" y="739"/>
                  <a:pt x="336" y="739"/>
                  <a:pt x="335" y="738"/>
                </a:cubicBezTo>
                <a:cubicBezTo>
                  <a:pt x="333" y="735"/>
                  <a:pt x="330" y="733"/>
                  <a:pt x="326" y="733"/>
                </a:cubicBezTo>
                <a:cubicBezTo>
                  <a:pt x="326" y="733"/>
                  <a:pt x="325" y="733"/>
                  <a:pt x="325" y="732"/>
                </a:cubicBezTo>
                <a:cubicBezTo>
                  <a:pt x="323" y="732"/>
                  <a:pt x="321" y="732"/>
                  <a:pt x="319" y="732"/>
                </a:cubicBezTo>
                <a:cubicBezTo>
                  <a:pt x="318" y="733"/>
                  <a:pt x="317" y="733"/>
                  <a:pt x="316" y="734"/>
                </a:cubicBezTo>
                <a:cubicBezTo>
                  <a:pt x="316" y="734"/>
                  <a:pt x="315" y="734"/>
                  <a:pt x="315" y="734"/>
                </a:cubicBezTo>
                <a:cubicBezTo>
                  <a:pt x="312" y="734"/>
                  <a:pt x="309" y="734"/>
                  <a:pt x="306" y="733"/>
                </a:cubicBezTo>
                <a:cubicBezTo>
                  <a:pt x="306" y="733"/>
                  <a:pt x="305" y="734"/>
                  <a:pt x="305" y="734"/>
                </a:cubicBezTo>
                <a:cubicBezTo>
                  <a:pt x="305" y="734"/>
                  <a:pt x="305" y="735"/>
                  <a:pt x="305" y="735"/>
                </a:cubicBezTo>
                <a:cubicBezTo>
                  <a:pt x="306" y="736"/>
                  <a:pt x="307" y="736"/>
                  <a:pt x="308" y="737"/>
                </a:cubicBezTo>
                <a:cubicBezTo>
                  <a:pt x="306" y="738"/>
                  <a:pt x="304" y="739"/>
                  <a:pt x="302" y="739"/>
                </a:cubicBezTo>
                <a:cubicBezTo>
                  <a:pt x="300" y="740"/>
                  <a:pt x="298" y="740"/>
                  <a:pt x="296" y="740"/>
                </a:cubicBezTo>
                <a:cubicBezTo>
                  <a:pt x="295" y="739"/>
                  <a:pt x="295" y="738"/>
                  <a:pt x="295" y="737"/>
                </a:cubicBezTo>
                <a:cubicBezTo>
                  <a:pt x="293" y="737"/>
                  <a:pt x="291" y="738"/>
                  <a:pt x="291" y="740"/>
                </a:cubicBezTo>
                <a:cubicBezTo>
                  <a:pt x="291" y="741"/>
                  <a:pt x="290" y="742"/>
                  <a:pt x="288" y="742"/>
                </a:cubicBezTo>
                <a:cubicBezTo>
                  <a:pt x="287" y="743"/>
                  <a:pt x="285" y="743"/>
                  <a:pt x="284" y="742"/>
                </a:cubicBezTo>
                <a:cubicBezTo>
                  <a:pt x="283" y="742"/>
                  <a:pt x="282" y="741"/>
                  <a:pt x="281" y="740"/>
                </a:cubicBezTo>
                <a:cubicBezTo>
                  <a:pt x="279" y="742"/>
                  <a:pt x="276" y="742"/>
                  <a:pt x="276" y="746"/>
                </a:cubicBezTo>
                <a:cubicBezTo>
                  <a:pt x="278" y="747"/>
                  <a:pt x="279" y="746"/>
                  <a:pt x="281" y="746"/>
                </a:cubicBezTo>
                <a:cubicBezTo>
                  <a:pt x="282" y="746"/>
                  <a:pt x="283" y="746"/>
                  <a:pt x="284" y="746"/>
                </a:cubicBezTo>
                <a:cubicBezTo>
                  <a:pt x="284" y="746"/>
                  <a:pt x="285" y="747"/>
                  <a:pt x="285" y="748"/>
                </a:cubicBezTo>
                <a:cubicBezTo>
                  <a:pt x="285" y="748"/>
                  <a:pt x="285" y="749"/>
                  <a:pt x="284" y="749"/>
                </a:cubicBezTo>
                <a:cubicBezTo>
                  <a:pt x="283" y="750"/>
                  <a:pt x="281" y="751"/>
                  <a:pt x="279" y="752"/>
                </a:cubicBezTo>
                <a:cubicBezTo>
                  <a:pt x="278" y="753"/>
                  <a:pt x="277" y="753"/>
                  <a:pt x="276" y="753"/>
                </a:cubicBezTo>
                <a:cubicBezTo>
                  <a:pt x="277" y="755"/>
                  <a:pt x="277" y="757"/>
                  <a:pt x="279" y="757"/>
                </a:cubicBezTo>
                <a:cubicBezTo>
                  <a:pt x="280" y="757"/>
                  <a:pt x="280" y="757"/>
                  <a:pt x="281" y="758"/>
                </a:cubicBezTo>
                <a:cubicBezTo>
                  <a:pt x="283" y="759"/>
                  <a:pt x="284" y="761"/>
                  <a:pt x="285" y="763"/>
                </a:cubicBezTo>
                <a:cubicBezTo>
                  <a:pt x="286" y="765"/>
                  <a:pt x="287" y="765"/>
                  <a:pt x="288" y="764"/>
                </a:cubicBezTo>
                <a:cubicBezTo>
                  <a:pt x="292" y="763"/>
                  <a:pt x="295" y="763"/>
                  <a:pt x="298" y="763"/>
                </a:cubicBezTo>
                <a:cubicBezTo>
                  <a:pt x="301" y="763"/>
                  <a:pt x="303" y="762"/>
                  <a:pt x="304" y="760"/>
                </a:cubicBezTo>
                <a:cubicBezTo>
                  <a:pt x="304" y="759"/>
                  <a:pt x="305" y="758"/>
                  <a:pt x="305" y="757"/>
                </a:cubicBezTo>
                <a:cubicBezTo>
                  <a:pt x="309" y="757"/>
                  <a:pt x="312" y="756"/>
                  <a:pt x="315" y="758"/>
                </a:cubicBezTo>
                <a:cubicBezTo>
                  <a:pt x="314" y="760"/>
                  <a:pt x="312" y="762"/>
                  <a:pt x="310" y="762"/>
                </a:cubicBezTo>
                <a:cubicBezTo>
                  <a:pt x="307" y="762"/>
                  <a:pt x="305" y="763"/>
                  <a:pt x="304" y="764"/>
                </a:cubicBezTo>
                <a:cubicBezTo>
                  <a:pt x="303" y="767"/>
                  <a:pt x="305" y="767"/>
                  <a:pt x="307" y="768"/>
                </a:cubicBezTo>
                <a:cubicBezTo>
                  <a:pt x="308" y="770"/>
                  <a:pt x="310" y="768"/>
                  <a:pt x="311" y="768"/>
                </a:cubicBezTo>
                <a:cubicBezTo>
                  <a:pt x="312" y="769"/>
                  <a:pt x="312" y="771"/>
                  <a:pt x="314" y="772"/>
                </a:cubicBezTo>
                <a:cubicBezTo>
                  <a:pt x="316" y="769"/>
                  <a:pt x="319" y="771"/>
                  <a:pt x="321" y="771"/>
                </a:cubicBezTo>
                <a:cubicBezTo>
                  <a:pt x="321" y="772"/>
                  <a:pt x="320" y="772"/>
                  <a:pt x="320" y="773"/>
                </a:cubicBezTo>
                <a:cubicBezTo>
                  <a:pt x="322" y="773"/>
                  <a:pt x="324" y="773"/>
                  <a:pt x="326" y="773"/>
                </a:cubicBezTo>
                <a:cubicBezTo>
                  <a:pt x="327" y="773"/>
                  <a:pt x="327" y="775"/>
                  <a:pt x="327" y="775"/>
                </a:cubicBezTo>
                <a:cubicBezTo>
                  <a:pt x="326" y="777"/>
                  <a:pt x="325" y="778"/>
                  <a:pt x="324" y="779"/>
                </a:cubicBezTo>
                <a:cubicBezTo>
                  <a:pt x="323" y="780"/>
                  <a:pt x="322" y="780"/>
                  <a:pt x="322" y="780"/>
                </a:cubicBezTo>
                <a:cubicBezTo>
                  <a:pt x="320" y="778"/>
                  <a:pt x="318" y="779"/>
                  <a:pt x="315" y="778"/>
                </a:cubicBezTo>
                <a:cubicBezTo>
                  <a:pt x="312" y="778"/>
                  <a:pt x="312" y="778"/>
                  <a:pt x="308" y="781"/>
                </a:cubicBezTo>
                <a:cubicBezTo>
                  <a:pt x="306" y="779"/>
                  <a:pt x="306" y="779"/>
                  <a:pt x="305" y="779"/>
                </a:cubicBezTo>
                <a:cubicBezTo>
                  <a:pt x="303" y="780"/>
                  <a:pt x="301" y="780"/>
                  <a:pt x="299" y="781"/>
                </a:cubicBezTo>
                <a:cubicBezTo>
                  <a:pt x="298" y="781"/>
                  <a:pt x="298" y="782"/>
                  <a:pt x="298" y="782"/>
                </a:cubicBezTo>
                <a:cubicBezTo>
                  <a:pt x="297" y="784"/>
                  <a:pt x="296" y="785"/>
                  <a:pt x="294" y="785"/>
                </a:cubicBezTo>
                <a:cubicBezTo>
                  <a:pt x="294" y="785"/>
                  <a:pt x="293" y="785"/>
                  <a:pt x="293" y="787"/>
                </a:cubicBezTo>
                <a:cubicBezTo>
                  <a:pt x="295" y="787"/>
                  <a:pt x="297" y="788"/>
                  <a:pt x="299" y="786"/>
                </a:cubicBezTo>
                <a:cubicBezTo>
                  <a:pt x="300" y="786"/>
                  <a:pt x="302" y="785"/>
                  <a:pt x="303" y="785"/>
                </a:cubicBezTo>
                <a:cubicBezTo>
                  <a:pt x="302" y="786"/>
                  <a:pt x="301" y="787"/>
                  <a:pt x="301" y="789"/>
                </a:cubicBezTo>
                <a:cubicBezTo>
                  <a:pt x="301" y="789"/>
                  <a:pt x="302" y="789"/>
                  <a:pt x="303" y="789"/>
                </a:cubicBezTo>
                <a:cubicBezTo>
                  <a:pt x="307" y="789"/>
                  <a:pt x="312" y="789"/>
                  <a:pt x="316" y="790"/>
                </a:cubicBezTo>
                <a:cubicBezTo>
                  <a:pt x="317" y="790"/>
                  <a:pt x="317" y="790"/>
                  <a:pt x="317" y="790"/>
                </a:cubicBezTo>
                <a:cubicBezTo>
                  <a:pt x="322" y="790"/>
                  <a:pt x="327" y="790"/>
                  <a:pt x="332" y="790"/>
                </a:cubicBezTo>
                <a:cubicBezTo>
                  <a:pt x="333" y="790"/>
                  <a:pt x="335" y="790"/>
                  <a:pt x="336" y="791"/>
                </a:cubicBezTo>
                <a:cubicBezTo>
                  <a:pt x="346" y="789"/>
                  <a:pt x="356" y="791"/>
                  <a:pt x="365" y="793"/>
                </a:cubicBezTo>
                <a:cubicBezTo>
                  <a:pt x="366" y="793"/>
                  <a:pt x="367" y="793"/>
                  <a:pt x="368" y="794"/>
                </a:cubicBezTo>
                <a:cubicBezTo>
                  <a:pt x="372" y="794"/>
                  <a:pt x="377" y="793"/>
                  <a:pt x="380" y="793"/>
                </a:cubicBezTo>
                <a:cubicBezTo>
                  <a:pt x="382" y="792"/>
                  <a:pt x="385" y="791"/>
                  <a:pt x="387" y="791"/>
                </a:cubicBezTo>
                <a:cubicBezTo>
                  <a:pt x="387" y="790"/>
                  <a:pt x="387" y="789"/>
                  <a:pt x="388" y="789"/>
                </a:cubicBezTo>
                <a:cubicBezTo>
                  <a:pt x="388" y="787"/>
                  <a:pt x="387" y="786"/>
                  <a:pt x="387" y="785"/>
                </a:cubicBezTo>
                <a:cubicBezTo>
                  <a:pt x="386" y="783"/>
                  <a:pt x="385" y="782"/>
                  <a:pt x="384" y="781"/>
                </a:cubicBezTo>
                <a:cubicBezTo>
                  <a:pt x="381" y="779"/>
                  <a:pt x="379" y="777"/>
                  <a:pt x="377" y="776"/>
                </a:cubicBezTo>
                <a:close/>
                <a:moveTo>
                  <a:pt x="288" y="760"/>
                </a:moveTo>
                <a:cubicBezTo>
                  <a:pt x="288" y="761"/>
                  <a:pt x="287" y="761"/>
                  <a:pt x="286" y="761"/>
                </a:cubicBezTo>
                <a:cubicBezTo>
                  <a:pt x="286" y="761"/>
                  <a:pt x="286" y="760"/>
                  <a:pt x="286" y="760"/>
                </a:cubicBezTo>
                <a:cubicBezTo>
                  <a:pt x="286" y="759"/>
                  <a:pt x="287" y="759"/>
                  <a:pt x="288" y="759"/>
                </a:cubicBezTo>
                <a:cubicBezTo>
                  <a:pt x="288" y="759"/>
                  <a:pt x="288" y="759"/>
                  <a:pt x="289" y="760"/>
                </a:cubicBezTo>
                <a:cubicBezTo>
                  <a:pt x="288" y="760"/>
                  <a:pt x="288" y="760"/>
                  <a:pt x="288" y="760"/>
                </a:cubicBezTo>
                <a:close/>
                <a:moveTo>
                  <a:pt x="291" y="748"/>
                </a:moveTo>
                <a:cubicBezTo>
                  <a:pt x="291" y="748"/>
                  <a:pt x="290" y="747"/>
                  <a:pt x="290" y="747"/>
                </a:cubicBezTo>
                <a:cubicBezTo>
                  <a:pt x="290" y="747"/>
                  <a:pt x="290" y="746"/>
                  <a:pt x="290" y="746"/>
                </a:cubicBezTo>
                <a:cubicBezTo>
                  <a:pt x="291" y="746"/>
                  <a:pt x="291" y="746"/>
                  <a:pt x="292" y="746"/>
                </a:cubicBezTo>
                <a:cubicBezTo>
                  <a:pt x="292" y="747"/>
                  <a:pt x="291" y="748"/>
                  <a:pt x="291" y="748"/>
                </a:cubicBezTo>
                <a:close/>
                <a:moveTo>
                  <a:pt x="315" y="768"/>
                </a:moveTo>
                <a:cubicBezTo>
                  <a:pt x="317" y="766"/>
                  <a:pt x="318" y="766"/>
                  <a:pt x="320" y="767"/>
                </a:cubicBezTo>
                <a:cubicBezTo>
                  <a:pt x="319" y="768"/>
                  <a:pt x="317" y="768"/>
                  <a:pt x="315" y="768"/>
                </a:cubicBezTo>
                <a:close/>
                <a:moveTo>
                  <a:pt x="309" y="786"/>
                </a:moveTo>
                <a:cubicBezTo>
                  <a:pt x="311" y="785"/>
                  <a:pt x="312" y="785"/>
                  <a:pt x="314" y="786"/>
                </a:cubicBezTo>
                <a:cubicBezTo>
                  <a:pt x="312" y="787"/>
                  <a:pt x="311" y="787"/>
                  <a:pt x="309" y="786"/>
                </a:cubicBezTo>
                <a:close/>
                <a:moveTo>
                  <a:pt x="239" y="670"/>
                </a:moveTo>
                <a:cubicBezTo>
                  <a:pt x="239" y="670"/>
                  <a:pt x="238" y="669"/>
                  <a:pt x="238" y="669"/>
                </a:cubicBezTo>
                <a:cubicBezTo>
                  <a:pt x="240" y="666"/>
                  <a:pt x="238" y="665"/>
                  <a:pt x="237" y="663"/>
                </a:cubicBezTo>
                <a:cubicBezTo>
                  <a:pt x="235" y="661"/>
                  <a:pt x="234" y="659"/>
                  <a:pt x="232" y="658"/>
                </a:cubicBezTo>
                <a:cubicBezTo>
                  <a:pt x="232" y="657"/>
                  <a:pt x="232" y="657"/>
                  <a:pt x="231" y="657"/>
                </a:cubicBezTo>
                <a:cubicBezTo>
                  <a:pt x="231" y="655"/>
                  <a:pt x="231" y="654"/>
                  <a:pt x="230" y="653"/>
                </a:cubicBezTo>
                <a:cubicBezTo>
                  <a:pt x="229" y="652"/>
                  <a:pt x="228" y="650"/>
                  <a:pt x="228" y="649"/>
                </a:cubicBezTo>
                <a:cubicBezTo>
                  <a:pt x="228" y="648"/>
                  <a:pt x="227" y="647"/>
                  <a:pt x="227" y="647"/>
                </a:cubicBezTo>
                <a:cubicBezTo>
                  <a:pt x="228" y="645"/>
                  <a:pt x="227" y="643"/>
                  <a:pt x="226" y="642"/>
                </a:cubicBezTo>
                <a:cubicBezTo>
                  <a:pt x="224" y="638"/>
                  <a:pt x="222" y="634"/>
                  <a:pt x="220" y="630"/>
                </a:cubicBezTo>
                <a:cubicBezTo>
                  <a:pt x="219" y="630"/>
                  <a:pt x="219" y="629"/>
                  <a:pt x="219" y="629"/>
                </a:cubicBezTo>
                <a:cubicBezTo>
                  <a:pt x="219" y="625"/>
                  <a:pt x="217" y="623"/>
                  <a:pt x="216" y="620"/>
                </a:cubicBezTo>
                <a:cubicBezTo>
                  <a:pt x="215" y="616"/>
                  <a:pt x="214" y="612"/>
                  <a:pt x="210" y="610"/>
                </a:cubicBezTo>
                <a:cubicBezTo>
                  <a:pt x="210" y="609"/>
                  <a:pt x="210" y="609"/>
                  <a:pt x="210" y="609"/>
                </a:cubicBezTo>
                <a:cubicBezTo>
                  <a:pt x="210" y="606"/>
                  <a:pt x="209" y="603"/>
                  <a:pt x="207" y="601"/>
                </a:cubicBezTo>
                <a:cubicBezTo>
                  <a:pt x="206" y="601"/>
                  <a:pt x="205" y="600"/>
                  <a:pt x="205" y="599"/>
                </a:cubicBezTo>
                <a:cubicBezTo>
                  <a:pt x="204" y="597"/>
                  <a:pt x="202" y="594"/>
                  <a:pt x="202" y="591"/>
                </a:cubicBezTo>
                <a:cubicBezTo>
                  <a:pt x="200" y="591"/>
                  <a:pt x="199" y="592"/>
                  <a:pt x="197" y="593"/>
                </a:cubicBezTo>
                <a:cubicBezTo>
                  <a:pt x="197" y="593"/>
                  <a:pt x="197" y="594"/>
                  <a:pt x="197" y="594"/>
                </a:cubicBezTo>
                <a:cubicBezTo>
                  <a:pt x="198" y="595"/>
                  <a:pt x="199" y="595"/>
                  <a:pt x="199" y="595"/>
                </a:cubicBezTo>
                <a:cubicBezTo>
                  <a:pt x="202" y="596"/>
                  <a:pt x="202" y="597"/>
                  <a:pt x="202" y="600"/>
                </a:cubicBezTo>
                <a:cubicBezTo>
                  <a:pt x="202" y="600"/>
                  <a:pt x="202" y="601"/>
                  <a:pt x="202" y="601"/>
                </a:cubicBezTo>
                <a:cubicBezTo>
                  <a:pt x="202" y="601"/>
                  <a:pt x="203" y="602"/>
                  <a:pt x="203" y="603"/>
                </a:cubicBezTo>
                <a:cubicBezTo>
                  <a:pt x="203" y="604"/>
                  <a:pt x="202" y="606"/>
                  <a:pt x="203" y="608"/>
                </a:cubicBezTo>
                <a:cubicBezTo>
                  <a:pt x="204" y="610"/>
                  <a:pt x="204" y="611"/>
                  <a:pt x="205" y="613"/>
                </a:cubicBezTo>
                <a:cubicBezTo>
                  <a:pt x="206" y="614"/>
                  <a:pt x="208" y="615"/>
                  <a:pt x="209" y="616"/>
                </a:cubicBezTo>
                <a:cubicBezTo>
                  <a:pt x="208" y="619"/>
                  <a:pt x="206" y="617"/>
                  <a:pt x="205" y="618"/>
                </a:cubicBezTo>
                <a:cubicBezTo>
                  <a:pt x="205" y="622"/>
                  <a:pt x="206" y="623"/>
                  <a:pt x="209" y="624"/>
                </a:cubicBezTo>
                <a:cubicBezTo>
                  <a:pt x="214" y="625"/>
                  <a:pt x="217" y="628"/>
                  <a:pt x="217" y="633"/>
                </a:cubicBezTo>
                <a:cubicBezTo>
                  <a:pt x="218" y="634"/>
                  <a:pt x="219" y="634"/>
                  <a:pt x="220" y="635"/>
                </a:cubicBezTo>
                <a:cubicBezTo>
                  <a:pt x="219" y="637"/>
                  <a:pt x="219" y="639"/>
                  <a:pt x="219" y="641"/>
                </a:cubicBezTo>
                <a:cubicBezTo>
                  <a:pt x="219" y="641"/>
                  <a:pt x="219" y="642"/>
                  <a:pt x="219" y="642"/>
                </a:cubicBezTo>
                <a:cubicBezTo>
                  <a:pt x="218" y="642"/>
                  <a:pt x="217" y="642"/>
                  <a:pt x="216" y="642"/>
                </a:cubicBezTo>
                <a:cubicBezTo>
                  <a:pt x="217" y="645"/>
                  <a:pt x="218" y="647"/>
                  <a:pt x="220" y="650"/>
                </a:cubicBezTo>
                <a:cubicBezTo>
                  <a:pt x="222" y="650"/>
                  <a:pt x="225" y="649"/>
                  <a:pt x="227" y="652"/>
                </a:cubicBezTo>
                <a:cubicBezTo>
                  <a:pt x="229" y="656"/>
                  <a:pt x="229" y="656"/>
                  <a:pt x="228" y="660"/>
                </a:cubicBezTo>
                <a:cubicBezTo>
                  <a:pt x="232" y="661"/>
                  <a:pt x="233" y="663"/>
                  <a:pt x="233" y="667"/>
                </a:cubicBezTo>
                <a:cubicBezTo>
                  <a:pt x="233" y="668"/>
                  <a:pt x="233" y="669"/>
                  <a:pt x="235" y="670"/>
                </a:cubicBezTo>
                <a:cubicBezTo>
                  <a:pt x="236" y="670"/>
                  <a:pt x="236" y="671"/>
                  <a:pt x="236" y="672"/>
                </a:cubicBezTo>
                <a:cubicBezTo>
                  <a:pt x="236" y="673"/>
                  <a:pt x="237" y="673"/>
                  <a:pt x="238" y="673"/>
                </a:cubicBezTo>
                <a:cubicBezTo>
                  <a:pt x="239" y="673"/>
                  <a:pt x="240" y="672"/>
                  <a:pt x="239" y="670"/>
                </a:cubicBezTo>
                <a:close/>
                <a:moveTo>
                  <a:pt x="222" y="648"/>
                </a:moveTo>
                <a:cubicBezTo>
                  <a:pt x="222" y="648"/>
                  <a:pt x="221" y="648"/>
                  <a:pt x="220" y="648"/>
                </a:cubicBezTo>
                <a:cubicBezTo>
                  <a:pt x="220" y="647"/>
                  <a:pt x="220" y="647"/>
                  <a:pt x="220" y="646"/>
                </a:cubicBezTo>
                <a:cubicBezTo>
                  <a:pt x="222" y="646"/>
                  <a:pt x="223" y="646"/>
                  <a:pt x="223" y="647"/>
                </a:cubicBezTo>
                <a:cubicBezTo>
                  <a:pt x="223" y="648"/>
                  <a:pt x="222" y="648"/>
                  <a:pt x="222" y="648"/>
                </a:cubicBezTo>
                <a:close/>
                <a:moveTo>
                  <a:pt x="214" y="620"/>
                </a:moveTo>
                <a:cubicBezTo>
                  <a:pt x="214" y="620"/>
                  <a:pt x="214" y="621"/>
                  <a:pt x="214" y="622"/>
                </a:cubicBezTo>
                <a:cubicBezTo>
                  <a:pt x="213" y="622"/>
                  <a:pt x="213" y="622"/>
                  <a:pt x="212" y="622"/>
                </a:cubicBezTo>
                <a:cubicBezTo>
                  <a:pt x="211" y="621"/>
                  <a:pt x="210" y="620"/>
                  <a:pt x="210" y="620"/>
                </a:cubicBezTo>
                <a:cubicBezTo>
                  <a:pt x="211" y="619"/>
                  <a:pt x="212" y="618"/>
                  <a:pt x="212" y="618"/>
                </a:cubicBezTo>
                <a:cubicBezTo>
                  <a:pt x="213" y="618"/>
                  <a:pt x="214" y="618"/>
                  <a:pt x="214" y="620"/>
                </a:cubicBezTo>
                <a:close/>
                <a:moveTo>
                  <a:pt x="193" y="564"/>
                </a:moveTo>
                <a:cubicBezTo>
                  <a:pt x="193" y="566"/>
                  <a:pt x="193" y="567"/>
                  <a:pt x="193" y="568"/>
                </a:cubicBezTo>
                <a:cubicBezTo>
                  <a:pt x="194" y="569"/>
                  <a:pt x="194" y="570"/>
                  <a:pt x="193" y="571"/>
                </a:cubicBezTo>
                <a:cubicBezTo>
                  <a:pt x="192" y="572"/>
                  <a:pt x="191" y="572"/>
                  <a:pt x="190" y="571"/>
                </a:cubicBezTo>
                <a:cubicBezTo>
                  <a:pt x="190" y="571"/>
                  <a:pt x="189" y="571"/>
                  <a:pt x="189" y="571"/>
                </a:cubicBezTo>
                <a:cubicBezTo>
                  <a:pt x="188" y="574"/>
                  <a:pt x="189" y="577"/>
                  <a:pt x="191" y="580"/>
                </a:cubicBezTo>
                <a:cubicBezTo>
                  <a:pt x="191" y="580"/>
                  <a:pt x="191" y="581"/>
                  <a:pt x="191" y="581"/>
                </a:cubicBezTo>
                <a:cubicBezTo>
                  <a:pt x="192" y="583"/>
                  <a:pt x="190" y="585"/>
                  <a:pt x="192" y="587"/>
                </a:cubicBezTo>
                <a:cubicBezTo>
                  <a:pt x="193" y="588"/>
                  <a:pt x="192" y="590"/>
                  <a:pt x="193" y="592"/>
                </a:cubicBezTo>
                <a:cubicBezTo>
                  <a:pt x="186" y="599"/>
                  <a:pt x="186" y="599"/>
                  <a:pt x="182" y="600"/>
                </a:cubicBezTo>
                <a:cubicBezTo>
                  <a:pt x="182" y="598"/>
                  <a:pt x="183" y="597"/>
                  <a:pt x="185" y="596"/>
                </a:cubicBezTo>
                <a:cubicBezTo>
                  <a:pt x="186" y="596"/>
                  <a:pt x="187" y="595"/>
                  <a:pt x="189" y="594"/>
                </a:cubicBezTo>
                <a:cubicBezTo>
                  <a:pt x="191" y="591"/>
                  <a:pt x="191" y="590"/>
                  <a:pt x="190" y="587"/>
                </a:cubicBezTo>
                <a:cubicBezTo>
                  <a:pt x="188" y="584"/>
                  <a:pt x="186" y="581"/>
                  <a:pt x="185" y="577"/>
                </a:cubicBezTo>
                <a:cubicBezTo>
                  <a:pt x="184" y="575"/>
                  <a:pt x="183" y="572"/>
                  <a:pt x="183" y="570"/>
                </a:cubicBezTo>
                <a:cubicBezTo>
                  <a:pt x="183" y="568"/>
                  <a:pt x="184" y="566"/>
                  <a:pt x="185" y="564"/>
                </a:cubicBezTo>
                <a:cubicBezTo>
                  <a:pt x="186" y="561"/>
                  <a:pt x="186" y="560"/>
                  <a:pt x="183" y="558"/>
                </a:cubicBezTo>
                <a:cubicBezTo>
                  <a:pt x="183" y="558"/>
                  <a:pt x="183" y="558"/>
                  <a:pt x="182" y="558"/>
                </a:cubicBezTo>
                <a:cubicBezTo>
                  <a:pt x="183" y="556"/>
                  <a:pt x="183" y="554"/>
                  <a:pt x="184" y="552"/>
                </a:cubicBezTo>
                <a:cubicBezTo>
                  <a:pt x="184" y="552"/>
                  <a:pt x="184" y="551"/>
                  <a:pt x="184" y="551"/>
                </a:cubicBezTo>
                <a:cubicBezTo>
                  <a:pt x="185" y="551"/>
                  <a:pt x="185" y="551"/>
                  <a:pt x="186" y="551"/>
                </a:cubicBezTo>
                <a:cubicBezTo>
                  <a:pt x="186" y="551"/>
                  <a:pt x="187" y="551"/>
                  <a:pt x="187" y="551"/>
                </a:cubicBezTo>
                <a:cubicBezTo>
                  <a:pt x="187" y="555"/>
                  <a:pt x="190" y="557"/>
                  <a:pt x="191" y="560"/>
                </a:cubicBezTo>
                <a:cubicBezTo>
                  <a:pt x="192" y="561"/>
                  <a:pt x="193" y="562"/>
                  <a:pt x="193" y="564"/>
                </a:cubicBezTo>
                <a:close/>
                <a:moveTo>
                  <a:pt x="303" y="312"/>
                </a:moveTo>
                <a:cubicBezTo>
                  <a:pt x="303" y="312"/>
                  <a:pt x="302" y="313"/>
                  <a:pt x="302" y="314"/>
                </a:cubicBezTo>
                <a:cubicBezTo>
                  <a:pt x="302" y="315"/>
                  <a:pt x="301" y="316"/>
                  <a:pt x="301" y="318"/>
                </a:cubicBezTo>
                <a:cubicBezTo>
                  <a:pt x="300" y="324"/>
                  <a:pt x="297" y="328"/>
                  <a:pt x="293" y="333"/>
                </a:cubicBezTo>
                <a:cubicBezTo>
                  <a:pt x="292" y="334"/>
                  <a:pt x="291" y="335"/>
                  <a:pt x="291" y="337"/>
                </a:cubicBezTo>
                <a:cubicBezTo>
                  <a:pt x="289" y="340"/>
                  <a:pt x="286" y="344"/>
                  <a:pt x="283" y="346"/>
                </a:cubicBezTo>
                <a:cubicBezTo>
                  <a:pt x="282" y="347"/>
                  <a:pt x="281" y="348"/>
                  <a:pt x="280" y="349"/>
                </a:cubicBezTo>
                <a:cubicBezTo>
                  <a:pt x="277" y="346"/>
                  <a:pt x="279" y="344"/>
                  <a:pt x="279" y="341"/>
                </a:cubicBezTo>
                <a:cubicBezTo>
                  <a:pt x="280" y="340"/>
                  <a:pt x="282" y="339"/>
                  <a:pt x="282" y="337"/>
                </a:cubicBezTo>
                <a:cubicBezTo>
                  <a:pt x="282" y="337"/>
                  <a:pt x="282" y="336"/>
                  <a:pt x="282" y="336"/>
                </a:cubicBezTo>
                <a:cubicBezTo>
                  <a:pt x="286" y="332"/>
                  <a:pt x="289" y="328"/>
                  <a:pt x="293" y="325"/>
                </a:cubicBezTo>
                <a:cubicBezTo>
                  <a:pt x="295" y="323"/>
                  <a:pt x="298" y="321"/>
                  <a:pt x="298" y="317"/>
                </a:cubicBezTo>
                <a:cubicBezTo>
                  <a:pt x="298" y="317"/>
                  <a:pt x="299" y="316"/>
                  <a:pt x="299" y="315"/>
                </a:cubicBezTo>
                <a:cubicBezTo>
                  <a:pt x="298" y="314"/>
                  <a:pt x="298" y="314"/>
                  <a:pt x="297" y="313"/>
                </a:cubicBezTo>
                <a:cubicBezTo>
                  <a:pt x="297" y="312"/>
                  <a:pt x="297" y="312"/>
                  <a:pt x="298" y="312"/>
                </a:cubicBezTo>
                <a:cubicBezTo>
                  <a:pt x="298" y="311"/>
                  <a:pt x="299" y="310"/>
                  <a:pt x="300" y="310"/>
                </a:cubicBezTo>
                <a:cubicBezTo>
                  <a:pt x="302" y="308"/>
                  <a:pt x="303" y="307"/>
                  <a:pt x="303" y="304"/>
                </a:cubicBezTo>
                <a:cubicBezTo>
                  <a:pt x="304" y="303"/>
                  <a:pt x="305" y="302"/>
                  <a:pt x="305" y="301"/>
                </a:cubicBezTo>
                <a:cubicBezTo>
                  <a:pt x="306" y="301"/>
                  <a:pt x="306" y="301"/>
                  <a:pt x="307" y="300"/>
                </a:cubicBezTo>
                <a:cubicBezTo>
                  <a:pt x="307" y="302"/>
                  <a:pt x="306" y="302"/>
                  <a:pt x="306" y="303"/>
                </a:cubicBezTo>
                <a:cubicBezTo>
                  <a:pt x="304" y="306"/>
                  <a:pt x="303" y="308"/>
                  <a:pt x="303" y="312"/>
                </a:cubicBezTo>
                <a:close/>
                <a:moveTo>
                  <a:pt x="205" y="649"/>
                </a:moveTo>
                <a:cubicBezTo>
                  <a:pt x="205" y="649"/>
                  <a:pt x="204" y="649"/>
                  <a:pt x="204" y="649"/>
                </a:cubicBezTo>
                <a:cubicBezTo>
                  <a:pt x="204" y="648"/>
                  <a:pt x="204" y="647"/>
                  <a:pt x="204" y="646"/>
                </a:cubicBezTo>
                <a:cubicBezTo>
                  <a:pt x="203" y="645"/>
                  <a:pt x="203" y="644"/>
                  <a:pt x="202" y="644"/>
                </a:cubicBezTo>
                <a:cubicBezTo>
                  <a:pt x="202" y="643"/>
                  <a:pt x="202" y="643"/>
                  <a:pt x="202" y="643"/>
                </a:cubicBezTo>
                <a:cubicBezTo>
                  <a:pt x="204" y="641"/>
                  <a:pt x="204" y="641"/>
                  <a:pt x="208" y="641"/>
                </a:cubicBezTo>
                <a:cubicBezTo>
                  <a:pt x="208" y="642"/>
                  <a:pt x="206" y="644"/>
                  <a:pt x="208" y="646"/>
                </a:cubicBezTo>
                <a:cubicBezTo>
                  <a:pt x="207" y="647"/>
                  <a:pt x="207" y="649"/>
                  <a:pt x="205" y="649"/>
                </a:cubicBezTo>
                <a:close/>
                <a:moveTo>
                  <a:pt x="221" y="664"/>
                </a:moveTo>
                <a:cubicBezTo>
                  <a:pt x="219" y="666"/>
                  <a:pt x="218" y="667"/>
                  <a:pt x="216" y="669"/>
                </a:cubicBezTo>
                <a:cubicBezTo>
                  <a:pt x="215" y="668"/>
                  <a:pt x="215" y="666"/>
                  <a:pt x="214" y="665"/>
                </a:cubicBezTo>
                <a:cubicBezTo>
                  <a:pt x="214" y="665"/>
                  <a:pt x="214" y="664"/>
                  <a:pt x="214" y="664"/>
                </a:cubicBezTo>
                <a:cubicBezTo>
                  <a:pt x="215" y="663"/>
                  <a:pt x="216" y="662"/>
                  <a:pt x="216" y="662"/>
                </a:cubicBezTo>
                <a:cubicBezTo>
                  <a:pt x="218" y="662"/>
                  <a:pt x="220" y="662"/>
                  <a:pt x="221" y="664"/>
                </a:cubicBezTo>
                <a:close/>
                <a:moveTo>
                  <a:pt x="313" y="271"/>
                </a:moveTo>
                <a:cubicBezTo>
                  <a:pt x="314" y="269"/>
                  <a:pt x="316" y="266"/>
                  <a:pt x="317" y="264"/>
                </a:cubicBezTo>
                <a:cubicBezTo>
                  <a:pt x="317" y="265"/>
                  <a:pt x="318" y="265"/>
                  <a:pt x="318" y="265"/>
                </a:cubicBezTo>
                <a:cubicBezTo>
                  <a:pt x="318" y="265"/>
                  <a:pt x="318" y="266"/>
                  <a:pt x="318" y="267"/>
                </a:cubicBezTo>
                <a:cubicBezTo>
                  <a:pt x="317" y="269"/>
                  <a:pt x="317" y="270"/>
                  <a:pt x="316" y="272"/>
                </a:cubicBezTo>
                <a:cubicBezTo>
                  <a:pt x="315" y="273"/>
                  <a:pt x="314" y="273"/>
                  <a:pt x="314" y="273"/>
                </a:cubicBezTo>
                <a:cubicBezTo>
                  <a:pt x="313" y="272"/>
                  <a:pt x="313" y="271"/>
                  <a:pt x="313" y="271"/>
                </a:cubicBezTo>
                <a:close/>
                <a:moveTo>
                  <a:pt x="303" y="328"/>
                </a:moveTo>
                <a:cubicBezTo>
                  <a:pt x="305" y="326"/>
                  <a:pt x="306" y="324"/>
                  <a:pt x="308" y="322"/>
                </a:cubicBezTo>
                <a:cubicBezTo>
                  <a:pt x="308" y="325"/>
                  <a:pt x="308" y="327"/>
                  <a:pt x="306" y="329"/>
                </a:cubicBezTo>
                <a:cubicBezTo>
                  <a:pt x="306" y="330"/>
                  <a:pt x="305" y="330"/>
                  <a:pt x="303" y="328"/>
                </a:cubicBezTo>
                <a:close/>
                <a:moveTo>
                  <a:pt x="296" y="769"/>
                </a:moveTo>
                <a:cubicBezTo>
                  <a:pt x="295" y="769"/>
                  <a:pt x="294" y="768"/>
                  <a:pt x="294" y="768"/>
                </a:cubicBezTo>
                <a:cubicBezTo>
                  <a:pt x="294" y="767"/>
                  <a:pt x="294" y="767"/>
                  <a:pt x="295" y="766"/>
                </a:cubicBezTo>
                <a:cubicBezTo>
                  <a:pt x="296" y="765"/>
                  <a:pt x="298" y="765"/>
                  <a:pt x="299" y="766"/>
                </a:cubicBezTo>
                <a:cubicBezTo>
                  <a:pt x="300" y="766"/>
                  <a:pt x="300" y="767"/>
                  <a:pt x="300" y="767"/>
                </a:cubicBezTo>
                <a:cubicBezTo>
                  <a:pt x="299" y="768"/>
                  <a:pt x="298" y="768"/>
                  <a:pt x="298" y="769"/>
                </a:cubicBezTo>
                <a:cubicBezTo>
                  <a:pt x="297" y="769"/>
                  <a:pt x="296" y="769"/>
                  <a:pt x="296" y="769"/>
                </a:cubicBezTo>
                <a:close/>
                <a:moveTo>
                  <a:pt x="355" y="236"/>
                </a:moveTo>
                <a:cubicBezTo>
                  <a:pt x="355" y="238"/>
                  <a:pt x="355" y="240"/>
                  <a:pt x="355" y="243"/>
                </a:cubicBezTo>
                <a:cubicBezTo>
                  <a:pt x="355" y="244"/>
                  <a:pt x="355" y="244"/>
                  <a:pt x="354" y="244"/>
                </a:cubicBezTo>
                <a:cubicBezTo>
                  <a:pt x="354" y="244"/>
                  <a:pt x="353" y="243"/>
                  <a:pt x="353" y="243"/>
                </a:cubicBezTo>
                <a:cubicBezTo>
                  <a:pt x="353" y="241"/>
                  <a:pt x="353" y="239"/>
                  <a:pt x="353" y="236"/>
                </a:cubicBezTo>
                <a:cubicBezTo>
                  <a:pt x="353" y="236"/>
                  <a:pt x="353" y="236"/>
                  <a:pt x="355" y="236"/>
                </a:cubicBezTo>
                <a:close/>
                <a:moveTo>
                  <a:pt x="245" y="693"/>
                </a:moveTo>
                <a:cubicBezTo>
                  <a:pt x="245" y="693"/>
                  <a:pt x="245" y="693"/>
                  <a:pt x="245" y="694"/>
                </a:cubicBezTo>
                <a:cubicBezTo>
                  <a:pt x="245" y="694"/>
                  <a:pt x="244" y="694"/>
                  <a:pt x="244" y="694"/>
                </a:cubicBezTo>
                <a:cubicBezTo>
                  <a:pt x="243" y="694"/>
                  <a:pt x="242" y="693"/>
                  <a:pt x="242" y="692"/>
                </a:cubicBezTo>
                <a:cubicBezTo>
                  <a:pt x="241" y="690"/>
                  <a:pt x="241" y="689"/>
                  <a:pt x="240" y="687"/>
                </a:cubicBezTo>
                <a:cubicBezTo>
                  <a:pt x="241" y="687"/>
                  <a:pt x="241" y="687"/>
                  <a:pt x="241" y="687"/>
                </a:cubicBezTo>
                <a:cubicBezTo>
                  <a:pt x="242" y="688"/>
                  <a:pt x="242" y="689"/>
                  <a:pt x="243" y="690"/>
                </a:cubicBezTo>
                <a:cubicBezTo>
                  <a:pt x="243" y="691"/>
                  <a:pt x="244" y="692"/>
                  <a:pt x="245" y="693"/>
                </a:cubicBezTo>
                <a:close/>
                <a:moveTo>
                  <a:pt x="389" y="772"/>
                </a:moveTo>
                <a:cubicBezTo>
                  <a:pt x="389" y="773"/>
                  <a:pt x="388" y="774"/>
                  <a:pt x="387" y="775"/>
                </a:cubicBezTo>
                <a:cubicBezTo>
                  <a:pt x="386" y="775"/>
                  <a:pt x="384" y="774"/>
                  <a:pt x="384" y="773"/>
                </a:cubicBezTo>
                <a:cubicBezTo>
                  <a:pt x="384" y="772"/>
                  <a:pt x="385" y="771"/>
                  <a:pt x="386" y="770"/>
                </a:cubicBezTo>
                <a:cubicBezTo>
                  <a:pt x="387" y="770"/>
                  <a:pt x="388" y="771"/>
                  <a:pt x="389" y="772"/>
                </a:cubicBezTo>
                <a:close/>
                <a:moveTo>
                  <a:pt x="309" y="291"/>
                </a:moveTo>
                <a:cubicBezTo>
                  <a:pt x="308" y="292"/>
                  <a:pt x="307" y="291"/>
                  <a:pt x="307" y="290"/>
                </a:cubicBezTo>
                <a:cubicBezTo>
                  <a:pt x="307" y="289"/>
                  <a:pt x="308" y="287"/>
                  <a:pt x="311" y="286"/>
                </a:cubicBezTo>
                <a:cubicBezTo>
                  <a:pt x="312" y="288"/>
                  <a:pt x="310" y="290"/>
                  <a:pt x="309" y="291"/>
                </a:cubicBezTo>
                <a:close/>
                <a:moveTo>
                  <a:pt x="264" y="392"/>
                </a:moveTo>
                <a:cubicBezTo>
                  <a:pt x="263" y="392"/>
                  <a:pt x="263" y="392"/>
                  <a:pt x="263" y="392"/>
                </a:cubicBezTo>
                <a:cubicBezTo>
                  <a:pt x="263" y="392"/>
                  <a:pt x="262" y="391"/>
                  <a:pt x="262" y="391"/>
                </a:cubicBezTo>
                <a:cubicBezTo>
                  <a:pt x="263" y="389"/>
                  <a:pt x="264" y="388"/>
                  <a:pt x="266" y="387"/>
                </a:cubicBezTo>
                <a:cubicBezTo>
                  <a:pt x="266" y="389"/>
                  <a:pt x="265" y="391"/>
                  <a:pt x="264" y="392"/>
                </a:cubicBezTo>
                <a:close/>
                <a:moveTo>
                  <a:pt x="335" y="222"/>
                </a:moveTo>
                <a:cubicBezTo>
                  <a:pt x="335" y="222"/>
                  <a:pt x="336" y="223"/>
                  <a:pt x="336" y="223"/>
                </a:cubicBezTo>
                <a:cubicBezTo>
                  <a:pt x="335" y="225"/>
                  <a:pt x="333" y="224"/>
                  <a:pt x="332" y="226"/>
                </a:cubicBezTo>
                <a:cubicBezTo>
                  <a:pt x="332" y="223"/>
                  <a:pt x="333" y="222"/>
                  <a:pt x="335" y="222"/>
                </a:cubicBezTo>
                <a:close/>
                <a:moveTo>
                  <a:pt x="215" y="657"/>
                </a:moveTo>
                <a:cubicBezTo>
                  <a:pt x="215" y="658"/>
                  <a:pt x="215" y="658"/>
                  <a:pt x="214" y="659"/>
                </a:cubicBezTo>
                <a:cubicBezTo>
                  <a:pt x="213" y="659"/>
                  <a:pt x="212" y="659"/>
                  <a:pt x="212" y="658"/>
                </a:cubicBezTo>
                <a:cubicBezTo>
                  <a:pt x="211" y="658"/>
                  <a:pt x="212" y="657"/>
                  <a:pt x="213" y="656"/>
                </a:cubicBezTo>
                <a:cubicBezTo>
                  <a:pt x="214" y="656"/>
                  <a:pt x="215" y="656"/>
                  <a:pt x="215" y="657"/>
                </a:cubicBezTo>
                <a:close/>
                <a:moveTo>
                  <a:pt x="270" y="734"/>
                </a:moveTo>
                <a:cubicBezTo>
                  <a:pt x="270" y="735"/>
                  <a:pt x="270" y="735"/>
                  <a:pt x="270" y="736"/>
                </a:cubicBezTo>
                <a:cubicBezTo>
                  <a:pt x="270" y="737"/>
                  <a:pt x="270" y="738"/>
                  <a:pt x="270" y="740"/>
                </a:cubicBezTo>
                <a:cubicBezTo>
                  <a:pt x="269" y="738"/>
                  <a:pt x="268" y="736"/>
                  <a:pt x="268" y="735"/>
                </a:cubicBezTo>
                <a:cubicBezTo>
                  <a:pt x="268" y="734"/>
                  <a:pt x="269" y="733"/>
                  <a:pt x="270" y="734"/>
                </a:cubicBezTo>
                <a:close/>
                <a:moveTo>
                  <a:pt x="191" y="616"/>
                </a:moveTo>
                <a:cubicBezTo>
                  <a:pt x="190" y="616"/>
                  <a:pt x="189" y="616"/>
                  <a:pt x="188" y="616"/>
                </a:cubicBezTo>
                <a:cubicBezTo>
                  <a:pt x="188" y="616"/>
                  <a:pt x="188" y="616"/>
                  <a:pt x="188" y="615"/>
                </a:cubicBezTo>
                <a:cubicBezTo>
                  <a:pt x="188" y="614"/>
                  <a:pt x="189" y="614"/>
                  <a:pt x="190" y="614"/>
                </a:cubicBezTo>
                <a:cubicBezTo>
                  <a:pt x="190" y="614"/>
                  <a:pt x="191" y="614"/>
                  <a:pt x="191" y="615"/>
                </a:cubicBezTo>
                <a:cubicBezTo>
                  <a:pt x="191" y="615"/>
                  <a:pt x="191" y="616"/>
                  <a:pt x="191" y="616"/>
                </a:cubicBezTo>
                <a:close/>
                <a:moveTo>
                  <a:pt x="195" y="578"/>
                </a:moveTo>
                <a:cubicBezTo>
                  <a:pt x="196" y="578"/>
                  <a:pt x="196" y="578"/>
                  <a:pt x="196" y="578"/>
                </a:cubicBezTo>
                <a:cubicBezTo>
                  <a:pt x="196" y="579"/>
                  <a:pt x="196" y="579"/>
                  <a:pt x="196" y="580"/>
                </a:cubicBezTo>
                <a:cubicBezTo>
                  <a:pt x="195" y="580"/>
                  <a:pt x="195" y="580"/>
                  <a:pt x="194" y="580"/>
                </a:cubicBezTo>
                <a:cubicBezTo>
                  <a:pt x="194" y="580"/>
                  <a:pt x="193" y="580"/>
                  <a:pt x="193" y="580"/>
                </a:cubicBezTo>
                <a:cubicBezTo>
                  <a:pt x="192" y="579"/>
                  <a:pt x="193" y="579"/>
                  <a:pt x="193" y="578"/>
                </a:cubicBezTo>
                <a:cubicBezTo>
                  <a:pt x="194" y="578"/>
                  <a:pt x="195" y="578"/>
                  <a:pt x="195" y="578"/>
                </a:cubicBezTo>
                <a:close/>
                <a:moveTo>
                  <a:pt x="243" y="682"/>
                </a:moveTo>
                <a:cubicBezTo>
                  <a:pt x="241" y="681"/>
                  <a:pt x="241" y="680"/>
                  <a:pt x="241" y="678"/>
                </a:cubicBezTo>
                <a:cubicBezTo>
                  <a:pt x="243" y="680"/>
                  <a:pt x="243" y="680"/>
                  <a:pt x="243" y="682"/>
                </a:cubicBezTo>
                <a:close/>
                <a:moveTo>
                  <a:pt x="242" y="701"/>
                </a:moveTo>
                <a:cubicBezTo>
                  <a:pt x="243" y="702"/>
                  <a:pt x="243" y="702"/>
                  <a:pt x="243" y="702"/>
                </a:cubicBezTo>
                <a:cubicBezTo>
                  <a:pt x="243" y="703"/>
                  <a:pt x="243" y="704"/>
                  <a:pt x="242" y="704"/>
                </a:cubicBezTo>
                <a:cubicBezTo>
                  <a:pt x="242" y="704"/>
                  <a:pt x="241" y="705"/>
                  <a:pt x="241" y="705"/>
                </a:cubicBezTo>
                <a:cubicBezTo>
                  <a:pt x="241" y="704"/>
                  <a:pt x="240" y="704"/>
                  <a:pt x="240" y="703"/>
                </a:cubicBezTo>
                <a:cubicBezTo>
                  <a:pt x="240" y="703"/>
                  <a:pt x="241" y="702"/>
                  <a:pt x="241" y="701"/>
                </a:cubicBezTo>
                <a:cubicBezTo>
                  <a:pt x="242" y="701"/>
                  <a:pt x="242" y="701"/>
                  <a:pt x="242" y="701"/>
                </a:cubicBezTo>
                <a:close/>
                <a:moveTo>
                  <a:pt x="292" y="782"/>
                </a:moveTo>
                <a:cubicBezTo>
                  <a:pt x="292" y="784"/>
                  <a:pt x="291" y="784"/>
                  <a:pt x="289" y="784"/>
                </a:cubicBezTo>
                <a:cubicBezTo>
                  <a:pt x="289" y="784"/>
                  <a:pt x="289" y="783"/>
                  <a:pt x="289" y="783"/>
                </a:cubicBezTo>
                <a:cubicBezTo>
                  <a:pt x="289" y="782"/>
                  <a:pt x="289" y="782"/>
                  <a:pt x="290" y="782"/>
                </a:cubicBezTo>
                <a:cubicBezTo>
                  <a:pt x="290" y="781"/>
                  <a:pt x="291" y="782"/>
                  <a:pt x="292" y="782"/>
                </a:cubicBezTo>
                <a:close/>
                <a:moveTo>
                  <a:pt x="238" y="692"/>
                </a:moveTo>
                <a:cubicBezTo>
                  <a:pt x="240" y="693"/>
                  <a:pt x="240" y="694"/>
                  <a:pt x="239" y="696"/>
                </a:cubicBezTo>
                <a:cubicBezTo>
                  <a:pt x="238" y="695"/>
                  <a:pt x="238" y="694"/>
                  <a:pt x="238" y="692"/>
                </a:cubicBezTo>
                <a:close/>
                <a:moveTo>
                  <a:pt x="252" y="720"/>
                </a:moveTo>
                <a:cubicBezTo>
                  <a:pt x="254" y="720"/>
                  <a:pt x="254" y="720"/>
                  <a:pt x="253" y="724"/>
                </a:cubicBezTo>
                <a:cubicBezTo>
                  <a:pt x="252" y="722"/>
                  <a:pt x="252" y="721"/>
                  <a:pt x="252" y="720"/>
                </a:cubicBezTo>
                <a:close/>
                <a:moveTo>
                  <a:pt x="291" y="734"/>
                </a:moveTo>
                <a:cubicBezTo>
                  <a:pt x="292" y="732"/>
                  <a:pt x="292" y="732"/>
                  <a:pt x="294" y="732"/>
                </a:cubicBezTo>
                <a:cubicBezTo>
                  <a:pt x="293" y="734"/>
                  <a:pt x="293" y="734"/>
                  <a:pt x="291" y="734"/>
                </a:cubicBezTo>
                <a:close/>
                <a:moveTo>
                  <a:pt x="269" y="759"/>
                </a:moveTo>
                <a:cubicBezTo>
                  <a:pt x="269" y="760"/>
                  <a:pt x="270" y="761"/>
                  <a:pt x="270" y="762"/>
                </a:cubicBezTo>
                <a:cubicBezTo>
                  <a:pt x="270" y="762"/>
                  <a:pt x="270" y="763"/>
                  <a:pt x="270" y="763"/>
                </a:cubicBezTo>
                <a:cubicBezTo>
                  <a:pt x="270" y="763"/>
                  <a:pt x="269" y="763"/>
                  <a:pt x="269" y="763"/>
                </a:cubicBezTo>
                <a:cubicBezTo>
                  <a:pt x="268" y="762"/>
                  <a:pt x="268" y="760"/>
                  <a:pt x="269" y="759"/>
                </a:cubicBezTo>
                <a:close/>
                <a:moveTo>
                  <a:pt x="263" y="370"/>
                </a:moveTo>
                <a:cubicBezTo>
                  <a:pt x="263" y="368"/>
                  <a:pt x="264" y="367"/>
                  <a:pt x="266" y="367"/>
                </a:cubicBezTo>
                <a:cubicBezTo>
                  <a:pt x="265" y="369"/>
                  <a:pt x="265" y="369"/>
                  <a:pt x="263" y="370"/>
                </a:cubicBezTo>
                <a:close/>
                <a:moveTo>
                  <a:pt x="282" y="768"/>
                </a:moveTo>
                <a:cubicBezTo>
                  <a:pt x="282" y="768"/>
                  <a:pt x="282" y="767"/>
                  <a:pt x="283" y="767"/>
                </a:cubicBezTo>
                <a:cubicBezTo>
                  <a:pt x="283" y="767"/>
                  <a:pt x="284" y="767"/>
                  <a:pt x="284" y="767"/>
                </a:cubicBezTo>
                <a:cubicBezTo>
                  <a:pt x="284" y="768"/>
                  <a:pt x="284" y="769"/>
                  <a:pt x="284" y="769"/>
                </a:cubicBezTo>
                <a:cubicBezTo>
                  <a:pt x="283" y="770"/>
                  <a:pt x="282" y="769"/>
                  <a:pt x="282" y="768"/>
                </a:cubicBezTo>
                <a:close/>
                <a:moveTo>
                  <a:pt x="196" y="631"/>
                </a:moveTo>
                <a:cubicBezTo>
                  <a:pt x="195" y="629"/>
                  <a:pt x="195" y="628"/>
                  <a:pt x="196" y="627"/>
                </a:cubicBezTo>
                <a:cubicBezTo>
                  <a:pt x="198" y="629"/>
                  <a:pt x="198" y="629"/>
                  <a:pt x="196" y="631"/>
                </a:cubicBezTo>
                <a:close/>
                <a:moveTo>
                  <a:pt x="251" y="694"/>
                </a:moveTo>
                <a:cubicBezTo>
                  <a:pt x="250" y="694"/>
                  <a:pt x="250" y="695"/>
                  <a:pt x="249" y="695"/>
                </a:cubicBezTo>
                <a:cubicBezTo>
                  <a:pt x="249" y="695"/>
                  <a:pt x="249" y="694"/>
                  <a:pt x="248" y="694"/>
                </a:cubicBezTo>
                <a:cubicBezTo>
                  <a:pt x="248" y="694"/>
                  <a:pt x="249" y="693"/>
                  <a:pt x="249" y="693"/>
                </a:cubicBezTo>
                <a:cubicBezTo>
                  <a:pt x="249" y="693"/>
                  <a:pt x="250" y="693"/>
                  <a:pt x="251" y="694"/>
                </a:cubicBezTo>
                <a:close/>
                <a:moveTo>
                  <a:pt x="279" y="357"/>
                </a:moveTo>
                <a:cubicBezTo>
                  <a:pt x="279" y="357"/>
                  <a:pt x="280" y="357"/>
                  <a:pt x="280" y="357"/>
                </a:cubicBezTo>
                <a:cubicBezTo>
                  <a:pt x="280" y="358"/>
                  <a:pt x="279" y="359"/>
                  <a:pt x="278" y="360"/>
                </a:cubicBezTo>
                <a:cubicBezTo>
                  <a:pt x="278" y="360"/>
                  <a:pt x="278" y="359"/>
                  <a:pt x="278" y="359"/>
                </a:cubicBezTo>
                <a:cubicBezTo>
                  <a:pt x="278" y="358"/>
                  <a:pt x="278" y="357"/>
                  <a:pt x="279" y="357"/>
                </a:cubicBezTo>
                <a:close/>
                <a:moveTo>
                  <a:pt x="287" y="735"/>
                </a:moveTo>
                <a:cubicBezTo>
                  <a:pt x="287" y="735"/>
                  <a:pt x="287" y="735"/>
                  <a:pt x="287" y="735"/>
                </a:cubicBezTo>
                <a:cubicBezTo>
                  <a:pt x="287" y="736"/>
                  <a:pt x="287" y="736"/>
                  <a:pt x="287" y="736"/>
                </a:cubicBezTo>
                <a:cubicBezTo>
                  <a:pt x="286" y="737"/>
                  <a:pt x="286" y="737"/>
                  <a:pt x="285" y="737"/>
                </a:cubicBezTo>
                <a:cubicBezTo>
                  <a:pt x="285" y="737"/>
                  <a:pt x="285" y="736"/>
                  <a:pt x="285" y="736"/>
                </a:cubicBezTo>
                <a:cubicBezTo>
                  <a:pt x="285" y="735"/>
                  <a:pt x="286" y="735"/>
                  <a:pt x="287" y="735"/>
                </a:cubicBezTo>
                <a:close/>
                <a:moveTo>
                  <a:pt x="184" y="545"/>
                </a:moveTo>
                <a:cubicBezTo>
                  <a:pt x="184" y="546"/>
                  <a:pt x="183" y="545"/>
                  <a:pt x="183" y="545"/>
                </a:cubicBezTo>
                <a:cubicBezTo>
                  <a:pt x="183" y="545"/>
                  <a:pt x="183" y="544"/>
                  <a:pt x="183" y="544"/>
                </a:cubicBezTo>
                <a:cubicBezTo>
                  <a:pt x="184" y="544"/>
                  <a:pt x="185" y="544"/>
                  <a:pt x="185" y="544"/>
                </a:cubicBezTo>
                <a:cubicBezTo>
                  <a:pt x="185" y="545"/>
                  <a:pt x="185" y="545"/>
                  <a:pt x="184" y="545"/>
                </a:cubicBezTo>
                <a:close/>
                <a:moveTo>
                  <a:pt x="179" y="582"/>
                </a:moveTo>
                <a:cubicBezTo>
                  <a:pt x="179" y="581"/>
                  <a:pt x="178" y="581"/>
                  <a:pt x="178" y="581"/>
                </a:cubicBezTo>
                <a:cubicBezTo>
                  <a:pt x="178" y="581"/>
                  <a:pt x="178" y="580"/>
                  <a:pt x="178" y="580"/>
                </a:cubicBezTo>
                <a:cubicBezTo>
                  <a:pt x="179" y="580"/>
                  <a:pt x="179" y="580"/>
                  <a:pt x="179" y="580"/>
                </a:cubicBezTo>
                <a:cubicBezTo>
                  <a:pt x="179" y="580"/>
                  <a:pt x="179" y="581"/>
                  <a:pt x="179" y="582"/>
                </a:cubicBezTo>
                <a:close/>
                <a:moveTo>
                  <a:pt x="338" y="228"/>
                </a:moveTo>
                <a:cubicBezTo>
                  <a:pt x="338" y="228"/>
                  <a:pt x="338" y="227"/>
                  <a:pt x="338" y="226"/>
                </a:cubicBezTo>
                <a:cubicBezTo>
                  <a:pt x="339" y="227"/>
                  <a:pt x="339" y="227"/>
                  <a:pt x="340" y="228"/>
                </a:cubicBezTo>
                <a:cubicBezTo>
                  <a:pt x="340" y="228"/>
                  <a:pt x="340" y="229"/>
                  <a:pt x="339" y="229"/>
                </a:cubicBezTo>
                <a:cubicBezTo>
                  <a:pt x="339" y="229"/>
                  <a:pt x="338" y="228"/>
                  <a:pt x="338" y="228"/>
                </a:cubicBezTo>
                <a:close/>
                <a:moveTo>
                  <a:pt x="284" y="356"/>
                </a:moveTo>
                <a:cubicBezTo>
                  <a:pt x="285" y="355"/>
                  <a:pt x="285" y="356"/>
                  <a:pt x="285" y="356"/>
                </a:cubicBezTo>
                <a:cubicBezTo>
                  <a:pt x="286" y="356"/>
                  <a:pt x="285" y="357"/>
                  <a:pt x="285" y="357"/>
                </a:cubicBezTo>
                <a:cubicBezTo>
                  <a:pt x="285" y="357"/>
                  <a:pt x="284" y="357"/>
                  <a:pt x="284" y="357"/>
                </a:cubicBezTo>
                <a:cubicBezTo>
                  <a:pt x="284" y="356"/>
                  <a:pt x="284" y="356"/>
                  <a:pt x="284" y="356"/>
                </a:cubicBezTo>
                <a:close/>
                <a:moveTo>
                  <a:pt x="208" y="654"/>
                </a:moveTo>
                <a:cubicBezTo>
                  <a:pt x="208" y="653"/>
                  <a:pt x="209" y="653"/>
                  <a:pt x="210" y="653"/>
                </a:cubicBezTo>
                <a:cubicBezTo>
                  <a:pt x="210" y="653"/>
                  <a:pt x="210" y="653"/>
                  <a:pt x="210" y="653"/>
                </a:cubicBezTo>
                <a:cubicBezTo>
                  <a:pt x="210" y="653"/>
                  <a:pt x="211" y="654"/>
                  <a:pt x="210" y="654"/>
                </a:cubicBezTo>
                <a:cubicBezTo>
                  <a:pt x="210" y="654"/>
                  <a:pt x="209" y="655"/>
                  <a:pt x="208" y="654"/>
                </a:cubicBezTo>
                <a:close/>
                <a:moveTo>
                  <a:pt x="247" y="690"/>
                </a:moveTo>
                <a:cubicBezTo>
                  <a:pt x="246" y="689"/>
                  <a:pt x="246" y="689"/>
                  <a:pt x="245" y="688"/>
                </a:cubicBezTo>
                <a:cubicBezTo>
                  <a:pt x="245" y="688"/>
                  <a:pt x="246" y="687"/>
                  <a:pt x="246" y="687"/>
                </a:cubicBezTo>
                <a:cubicBezTo>
                  <a:pt x="246" y="687"/>
                  <a:pt x="246" y="687"/>
                  <a:pt x="246" y="687"/>
                </a:cubicBezTo>
                <a:cubicBezTo>
                  <a:pt x="247" y="688"/>
                  <a:pt x="247" y="689"/>
                  <a:pt x="247" y="689"/>
                </a:cubicBezTo>
                <a:cubicBezTo>
                  <a:pt x="247" y="690"/>
                  <a:pt x="247" y="690"/>
                  <a:pt x="247" y="690"/>
                </a:cubicBezTo>
                <a:close/>
                <a:moveTo>
                  <a:pt x="296" y="317"/>
                </a:moveTo>
                <a:cubicBezTo>
                  <a:pt x="296" y="317"/>
                  <a:pt x="296" y="318"/>
                  <a:pt x="295" y="318"/>
                </a:cubicBezTo>
                <a:cubicBezTo>
                  <a:pt x="295" y="318"/>
                  <a:pt x="295" y="318"/>
                  <a:pt x="294" y="317"/>
                </a:cubicBezTo>
                <a:cubicBezTo>
                  <a:pt x="295" y="317"/>
                  <a:pt x="295" y="317"/>
                  <a:pt x="296" y="316"/>
                </a:cubicBezTo>
                <a:cubicBezTo>
                  <a:pt x="296" y="316"/>
                  <a:pt x="296" y="317"/>
                  <a:pt x="296" y="317"/>
                </a:cubicBezTo>
                <a:close/>
                <a:moveTo>
                  <a:pt x="237" y="681"/>
                </a:moveTo>
                <a:cubicBezTo>
                  <a:pt x="237" y="681"/>
                  <a:pt x="236" y="681"/>
                  <a:pt x="236" y="681"/>
                </a:cubicBezTo>
                <a:cubicBezTo>
                  <a:pt x="236" y="680"/>
                  <a:pt x="236" y="680"/>
                  <a:pt x="236" y="680"/>
                </a:cubicBezTo>
                <a:cubicBezTo>
                  <a:pt x="237" y="679"/>
                  <a:pt x="237" y="680"/>
                  <a:pt x="238" y="680"/>
                </a:cubicBezTo>
                <a:cubicBezTo>
                  <a:pt x="237" y="681"/>
                  <a:pt x="237" y="681"/>
                  <a:pt x="237" y="681"/>
                </a:cubicBezTo>
                <a:close/>
                <a:moveTo>
                  <a:pt x="248" y="712"/>
                </a:moveTo>
                <a:cubicBezTo>
                  <a:pt x="247" y="711"/>
                  <a:pt x="247" y="711"/>
                  <a:pt x="247" y="711"/>
                </a:cubicBezTo>
                <a:cubicBezTo>
                  <a:pt x="247" y="711"/>
                  <a:pt x="247" y="710"/>
                  <a:pt x="247" y="710"/>
                </a:cubicBezTo>
                <a:cubicBezTo>
                  <a:pt x="248" y="710"/>
                  <a:pt x="248" y="711"/>
                  <a:pt x="248" y="711"/>
                </a:cubicBezTo>
                <a:cubicBezTo>
                  <a:pt x="248" y="711"/>
                  <a:pt x="248" y="711"/>
                  <a:pt x="248" y="712"/>
                </a:cubicBezTo>
                <a:close/>
                <a:moveTo>
                  <a:pt x="296" y="335"/>
                </a:moveTo>
                <a:cubicBezTo>
                  <a:pt x="296" y="334"/>
                  <a:pt x="296" y="334"/>
                  <a:pt x="296" y="334"/>
                </a:cubicBezTo>
                <a:cubicBezTo>
                  <a:pt x="296" y="334"/>
                  <a:pt x="297" y="334"/>
                  <a:pt x="297" y="333"/>
                </a:cubicBezTo>
                <a:cubicBezTo>
                  <a:pt x="297" y="334"/>
                  <a:pt x="297" y="334"/>
                  <a:pt x="297" y="334"/>
                </a:cubicBezTo>
                <a:cubicBezTo>
                  <a:pt x="297" y="334"/>
                  <a:pt x="297" y="334"/>
                  <a:pt x="296" y="335"/>
                </a:cubicBezTo>
                <a:close/>
                <a:moveTo>
                  <a:pt x="224" y="656"/>
                </a:moveTo>
                <a:cubicBezTo>
                  <a:pt x="223" y="656"/>
                  <a:pt x="223" y="656"/>
                  <a:pt x="223" y="655"/>
                </a:cubicBezTo>
                <a:cubicBezTo>
                  <a:pt x="223" y="655"/>
                  <a:pt x="223" y="655"/>
                  <a:pt x="224" y="655"/>
                </a:cubicBezTo>
                <a:cubicBezTo>
                  <a:pt x="224" y="655"/>
                  <a:pt x="224" y="655"/>
                  <a:pt x="225" y="655"/>
                </a:cubicBezTo>
                <a:cubicBezTo>
                  <a:pt x="224" y="656"/>
                  <a:pt x="224" y="656"/>
                  <a:pt x="224" y="656"/>
                </a:cubicBezTo>
                <a:close/>
                <a:moveTo>
                  <a:pt x="268" y="728"/>
                </a:moveTo>
                <a:cubicBezTo>
                  <a:pt x="268" y="728"/>
                  <a:pt x="268" y="728"/>
                  <a:pt x="268" y="729"/>
                </a:cubicBezTo>
                <a:cubicBezTo>
                  <a:pt x="268" y="729"/>
                  <a:pt x="267" y="728"/>
                  <a:pt x="267" y="728"/>
                </a:cubicBezTo>
                <a:cubicBezTo>
                  <a:pt x="267" y="728"/>
                  <a:pt x="267" y="728"/>
                  <a:pt x="268" y="728"/>
                </a:cubicBezTo>
                <a:cubicBezTo>
                  <a:pt x="268" y="728"/>
                  <a:pt x="268" y="728"/>
                  <a:pt x="268" y="728"/>
                </a:cubicBezTo>
                <a:close/>
                <a:moveTo>
                  <a:pt x="202" y="610"/>
                </a:moveTo>
                <a:cubicBezTo>
                  <a:pt x="202" y="610"/>
                  <a:pt x="202" y="610"/>
                  <a:pt x="202" y="610"/>
                </a:cubicBezTo>
                <a:cubicBezTo>
                  <a:pt x="202" y="611"/>
                  <a:pt x="202" y="611"/>
                  <a:pt x="201" y="611"/>
                </a:cubicBezTo>
                <a:cubicBezTo>
                  <a:pt x="201" y="611"/>
                  <a:pt x="201" y="611"/>
                  <a:pt x="201" y="610"/>
                </a:cubicBezTo>
                <a:cubicBezTo>
                  <a:pt x="201" y="610"/>
                  <a:pt x="201" y="610"/>
                  <a:pt x="202" y="610"/>
                </a:cubicBezTo>
                <a:close/>
                <a:moveTo>
                  <a:pt x="317" y="298"/>
                </a:moveTo>
                <a:cubicBezTo>
                  <a:pt x="317" y="298"/>
                  <a:pt x="317" y="298"/>
                  <a:pt x="317" y="297"/>
                </a:cubicBezTo>
                <a:cubicBezTo>
                  <a:pt x="318" y="297"/>
                  <a:pt x="318" y="297"/>
                  <a:pt x="318" y="297"/>
                </a:cubicBezTo>
                <a:cubicBezTo>
                  <a:pt x="318" y="298"/>
                  <a:pt x="318" y="298"/>
                  <a:pt x="318" y="298"/>
                </a:cubicBezTo>
                <a:cubicBezTo>
                  <a:pt x="318" y="298"/>
                  <a:pt x="318" y="298"/>
                  <a:pt x="317" y="298"/>
                </a:cubicBezTo>
                <a:close/>
                <a:moveTo>
                  <a:pt x="309" y="293"/>
                </a:moveTo>
                <a:cubicBezTo>
                  <a:pt x="309" y="293"/>
                  <a:pt x="309" y="293"/>
                  <a:pt x="310" y="293"/>
                </a:cubicBezTo>
                <a:cubicBezTo>
                  <a:pt x="309" y="293"/>
                  <a:pt x="309" y="294"/>
                  <a:pt x="309" y="294"/>
                </a:cubicBezTo>
                <a:cubicBezTo>
                  <a:pt x="309" y="294"/>
                  <a:pt x="308" y="294"/>
                  <a:pt x="308" y="294"/>
                </a:cubicBezTo>
                <a:cubicBezTo>
                  <a:pt x="308" y="293"/>
                  <a:pt x="309" y="293"/>
                  <a:pt x="309" y="293"/>
                </a:cubicBezTo>
                <a:close/>
                <a:moveTo>
                  <a:pt x="219" y="651"/>
                </a:moveTo>
                <a:cubicBezTo>
                  <a:pt x="219" y="651"/>
                  <a:pt x="218" y="652"/>
                  <a:pt x="218" y="652"/>
                </a:cubicBezTo>
                <a:cubicBezTo>
                  <a:pt x="218" y="652"/>
                  <a:pt x="218" y="652"/>
                  <a:pt x="218" y="652"/>
                </a:cubicBezTo>
                <a:cubicBezTo>
                  <a:pt x="218" y="651"/>
                  <a:pt x="218" y="651"/>
                  <a:pt x="218" y="651"/>
                </a:cubicBezTo>
                <a:cubicBezTo>
                  <a:pt x="218" y="651"/>
                  <a:pt x="219" y="651"/>
                  <a:pt x="219" y="651"/>
                </a:cubicBezTo>
                <a:close/>
                <a:moveTo>
                  <a:pt x="245" y="443"/>
                </a:moveTo>
                <a:cubicBezTo>
                  <a:pt x="246" y="442"/>
                  <a:pt x="246" y="442"/>
                  <a:pt x="246" y="442"/>
                </a:cubicBezTo>
                <a:cubicBezTo>
                  <a:pt x="246" y="442"/>
                  <a:pt x="246" y="442"/>
                  <a:pt x="247" y="442"/>
                </a:cubicBezTo>
                <a:cubicBezTo>
                  <a:pt x="246" y="443"/>
                  <a:pt x="246" y="443"/>
                  <a:pt x="246" y="443"/>
                </a:cubicBezTo>
                <a:cubicBezTo>
                  <a:pt x="246" y="443"/>
                  <a:pt x="245" y="443"/>
                  <a:pt x="245" y="443"/>
                </a:cubicBezTo>
                <a:close/>
                <a:moveTo>
                  <a:pt x="332" y="230"/>
                </a:moveTo>
                <a:cubicBezTo>
                  <a:pt x="331" y="230"/>
                  <a:pt x="331" y="231"/>
                  <a:pt x="331" y="231"/>
                </a:cubicBezTo>
                <a:cubicBezTo>
                  <a:pt x="331" y="231"/>
                  <a:pt x="330" y="230"/>
                  <a:pt x="330" y="230"/>
                </a:cubicBezTo>
                <a:cubicBezTo>
                  <a:pt x="330" y="230"/>
                  <a:pt x="331" y="230"/>
                  <a:pt x="331" y="230"/>
                </a:cubicBezTo>
                <a:cubicBezTo>
                  <a:pt x="331" y="230"/>
                  <a:pt x="331" y="230"/>
                  <a:pt x="332" y="230"/>
                </a:cubicBezTo>
                <a:close/>
                <a:moveTo>
                  <a:pt x="320" y="712"/>
                </a:moveTo>
                <a:cubicBezTo>
                  <a:pt x="320" y="712"/>
                  <a:pt x="320" y="712"/>
                  <a:pt x="320" y="713"/>
                </a:cubicBezTo>
                <a:cubicBezTo>
                  <a:pt x="320" y="713"/>
                  <a:pt x="319" y="712"/>
                  <a:pt x="319" y="712"/>
                </a:cubicBezTo>
                <a:cubicBezTo>
                  <a:pt x="319" y="712"/>
                  <a:pt x="319" y="712"/>
                  <a:pt x="320" y="711"/>
                </a:cubicBezTo>
                <a:cubicBezTo>
                  <a:pt x="320" y="711"/>
                  <a:pt x="320" y="711"/>
                  <a:pt x="320" y="712"/>
                </a:cubicBezTo>
                <a:close/>
                <a:moveTo>
                  <a:pt x="276" y="750"/>
                </a:moveTo>
                <a:cubicBezTo>
                  <a:pt x="276" y="750"/>
                  <a:pt x="276" y="750"/>
                  <a:pt x="276" y="750"/>
                </a:cubicBezTo>
                <a:cubicBezTo>
                  <a:pt x="276" y="750"/>
                  <a:pt x="277" y="750"/>
                  <a:pt x="277" y="750"/>
                </a:cubicBezTo>
                <a:cubicBezTo>
                  <a:pt x="277" y="750"/>
                  <a:pt x="277" y="750"/>
                  <a:pt x="277" y="751"/>
                </a:cubicBezTo>
                <a:cubicBezTo>
                  <a:pt x="276" y="750"/>
                  <a:pt x="276" y="750"/>
                  <a:pt x="276" y="750"/>
                </a:cubicBezTo>
                <a:close/>
                <a:moveTo>
                  <a:pt x="311" y="730"/>
                </a:moveTo>
                <a:cubicBezTo>
                  <a:pt x="311" y="730"/>
                  <a:pt x="311" y="730"/>
                  <a:pt x="310" y="730"/>
                </a:cubicBezTo>
                <a:cubicBezTo>
                  <a:pt x="310" y="730"/>
                  <a:pt x="310" y="730"/>
                  <a:pt x="310" y="729"/>
                </a:cubicBezTo>
                <a:cubicBezTo>
                  <a:pt x="311" y="729"/>
                  <a:pt x="311" y="730"/>
                  <a:pt x="311" y="730"/>
                </a:cubicBezTo>
                <a:cubicBezTo>
                  <a:pt x="311" y="730"/>
                  <a:pt x="311" y="730"/>
                  <a:pt x="311" y="730"/>
                </a:cubicBezTo>
                <a:close/>
                <a:moveTo>
                  <a:pt x="200" y="634"/>
                </a:moveTo>
                <a:cubicBezTo>
                  <a:pt x="200" y="634"/>
                  <a:pt x="200" y="634"/>
                  <a:pt x="200" y="634"/>
                </a:cubicBezTo>
                <a:cubicBezTo>
                  <a:pt x="201" y="634"/>
                  <a:pt x="201" y="634"/>
                  <a:pt x="201" y="634"/>
                </a:cubicBezTo>
                <a:cubicBezTo>
                  <a:pt x="201" y="634"/>
                  <a:pt x="201" y="635"/>
                  <a:pt x="201" y="635"/>
                </a:cubicBezTo>
                <a:cubicBezTo>
                  <a:pt x="200" y="635"/>
                  <a:pt x="200" y="635"/>
                  <a:pt x="200" y="634"/>
                </a:cubicBezTo>
                <a:close/>
                <a:moveTo>
                  <a:pt x="215" y="638"/>
                </a:moveTo>
                <a:cubicBezTo>
                  <a:pt x="215" y="638"/>
                  <a:pt x="215" y="638"/>
                  <a:pt x="215" y="638"/>
                </a:cubicBezTo>
                <a:cubicBezTo>
                  <a:pt x="215" y="638"/>
                  <a:pt x="215" y="638"/>
                  <a:pt x="216" y="637"/>
                </a:cubicBezTo>
                <a:cubicBezTo>
                  <a:pt x="216" y="638"/>
                  <a:pt x="216" y="638"/>
                  <a:pt x="216" y="638"/>
                </a:cubicBezTo>
                <a:cubicBezTo>
                  <a:pt x="216" y="638"/>
                  <a:pt x="216" y="638"/>
                  <a:pt x="215" y="638"/>
                </a:cubicBezTo>
                <a:close/>
                <a:moveTo>
                  <a:pt x="190" y="610"/>
                </a:moveTo>
                <a:cubicBezTo>
                  <a:pt x="190" y="610"/>
                  <a:pt x="190" y="610"/>
                  <a:pt x="190" y="610"/>
                </a:cubicBezTo>
                <a:cubicBezTo>
                  <a:pt x="190" y="610"/>
                  <a:pt x="190" y="610"/>
                  <a:pt x="190" y="610"/>
                </a:cubicBezTo>
                <a:cubicBezTo>
                  <a:pt x="190" y="610"/>
                  <a:pt x="190" y="610"/>
                  <a:pt x="189" y="610"/>
                </a:cubicBezTo>
                <a:cubicBezTo>
                  <a:pt x="190" y="610"/>
                  <a:pt x="190" y="610"/>
                  <a:pt x="190" y="610"/>
                </a:cubicBezTo>
                <a:close/>
                <a:moveTo>
                  <a:pt x="330" y="281"/>
                </a:moveTo>
                <a:cubicBezTo>
                  <a:pt x="330" y="281"/>
                  <a:pt x="330" y="280"/>
                  <a:pt x="330" y="280"/>
                </a:cubicBezTo>
                <a:cubicBezTo>
                  <a:pt x="330" y="280"/>
                  <a:pt x="330" y="280"/>
                  <a:pt x="330" y="280"/>
                </a:cubicBezTo>
                <a:cubicBezTo>
                  <a:pt x="330" y="281"/>
                  <a:pt x="330" y="281"/>
                  <a:pt x="330" y="281"/>
                </a:cubicBezTo>
                <a:cubicBezTo>
                  <a:pt x="330" y="281"/>
                  <a:pt x="330" y="281"/>
                  <a:pt x="330" y="281"/>
                </a:cubicBezTo>
                <a:close/>
                <a:moveTo>
                  <a:pt x="182" y="578"/>
                </a:moveTo>
                <a:cubicBezTo>
                  <a:pt x="182" y="578"/>
                  <a:pt x="182" y="578"/>
                  <a:pt x="182" y="578"/>
                </a:cubicBezTo>
                <a:cubicBezTo>
                  <a:pt x="182" y="578"/>
                  <a:pt x="182" y="578"/>
                  <a:pt x="182" y="577"/>
                </a:cubicBezTo>
                <a:cubicBezTo>
                  <a:pt x="182" y="577"/>
                  <a:pt x="182" y="577"/>
                  <a:pt x="182" y="577"/>
                </a:cubicBezTo>
                <a:cubicBezTo>
                  <a:pt x="182" y="578"/>
                  <a:pt x="182" y="578"/>
                  <a:pt x="182" y="578"/>
                </a:cubicBezTo>
                <a:close/>
                <a:moveTo>
                  <a:pt x="279" y="761"/>
                </a:moveTo>
                <a:cubicBezTo>
                  <a:pt x="279" y="761"/>
                  <a:pt x="279" y="761"/>
                  <a:pt x="279" y="762"/>
                </a:cubicBezTo>
                <a:cubicBezTo>
                  <a:pt x="279" y="762"/>
                  <a:pt x="279" y="762"/>
                  <a:pt x="279" y="762"/>
                </a:cubicBezTo>
                <a:cubicBezTo>
                  <a:pt x="279" y="761"/>
                  <a:pt x="279" y="761"/>
                  <a:pt x="279" y="761"/>
                </a:cubicBezTo>
                <a:cubicBezTo>
                  <a:pt x="279" y="761"/>
                  <a:pt x="279" y="761"/>
                  <a:pt x="279" y="761"/>
                </a:cubicBezTo>
                <a:close/>
                <a:moveTo>
                  <a:pt x="227" y="676"/>
                </a:moveTo>
                <a:cubicBezTo>
                  <a:pt x="227" y="676"/>
                  <a:pt x="227" y="676"/>
                  <a:pt x="228" y="676"/>
                </a:cubicBezTo>
                <a:cubicBezTo>
                  <a:pt x="228" y="676"/>
                  <a:pt x="227" y="677"/>
                  <a:pt x="227" y="677"/>
                </a:cubicBezTo>
                <a:cubicBezTo>
                  <a:pt x="227" y="677"/>
                  <a:pt x="227" y="677"/>
                  <a:pt x="227" y="677"/>
                </a:cubicBezTo>
                <a:cubicBezTo>
                  <a:pt x="227" y="676"/>
                  <a:pt x="227" y="676"/>
                  <a:pt x="227" y="676"/>
                </a:cubicBezTo>
                <a:close/>
                <a:moveTo>
                  <a:pt x="270" y="742"/>
                </a:moveTo>
                <a:cubicBezTo>
                  <a:pt x="270" y="742"/>
                  <a:pt x="270" y="742"/>
                  <a:pt x="270" y="742"/>
                </a:cubicBezTo>
                <a:cubicBezTo>
                  <a:pt x="270" y="742"/>
                  <a:pt x="270" y="742"/>
                  <a:pt x="270" y="742"/>
                </a:cubicBezTo>
                <a:cubicBezTo>
                  <a:pt x="270" y="742"/>
                  <a:pt x="270" y="742"/>
                  <a:pt x="270" y="742"/>
                </a:cubicBezTo>
                <a:cubicBezTo>
                  <a:pt x="270" y="742"/>
                  <a:pt x="270" y="742"/>
                  <a:pt x="270" y="742"/>
                </a:cubicBezTo>
                <a:close/>
                <a:moveTo>
                  <a:pt x="285" y="778"/>
                </a:moveTo>
                <a:cubicBezTo>
                  <a:pt x="285" y="778"/>
                  <a:pt x="285" y="778"/>
                  <a:pt x="285" y="778"/>
                </a:cubicBezTo>
                <a:cubicBezTo>
                  <a:pt x="285" y="778"/>
                  <a:pt x="285" y="778"/>
                  <a:pt x="285" y="778"/>
                </a:cubicBezTo>
                <a:cubicBezTo>
                  <a:pt x="285" y="778"/>
                  <a:pt x="285" y="778"/>
                  <a:pt x="285" y="778"/>
                </a:cubicBezTo>
                <a:cubicBezTo>
                  <a:pt x="285" y="778"/>
                  <a:pt x="285" y="778"/>
                  <a:pt x="285" y="778"/>
                </a:cubicBezTo>
                <a:close/>
                <a:moveTo>
                  <a:pt x="197" y="601"/>
                </a:moveTo>
                <a:cubicBezTo>
                  <a:pt x="197" y="602"/>
                  <a:pt x="197" y="602"/>
                  <a:pt x="197" y="602"/>
                </a:cubicBezTo>
                <a:cubicBezTo>
                  <a:pt x="197" y="602"/>
                  <a:pt x="197" y="602"/>
                  <a:pt x="197" y="602"/>
                </a:cubicBezTo>
                <a:cubicBezTo>
                  <a:pt x="197" y="602"/>
                  <a:pt x="197" y="602"/>
                  <a:pt x="197" y="601"/>
                </a:cubicBezTo>
                <a:close/>
                <a:moveTo>
                  <a:pt x="256" y="728"/>
                </a:moveTo>
                <a:cubicBezTo>
                  <a:pt x="256" y="728"/>
                  <a:pt x="256" y="728"/>
                  <a:pt x="256" y="728"/>
                </a:cubicBezTo>
                <a:cubicBezTo>
                  <a:pt x="256" y="728"/>
                  <a:pt x="256" y="728"/>
                  <a:pt x="256" y="728"/>
                </a:cubicBezTo>
                <a:cubicBezTo>
                  <a:pt x="256" y="728"/>
                  <a:pt x="256" y="728"/>
                  <a:pt x="256" y="728"/>
                </a:cubicBezTo>
                <a:cubicBezTo>
                  <a:pt x="256" y="728"/>
                  <a:pt x="256" y="728"/>
                  <a:pt x="256" y="728"/>
                </a:cubicBezTo>
                <a:close/>
                <a:moveTo>
                  <a:pt x="254" y="433"/>
                </a:moveTo>
                <a:cubicBezTo>
                  <a:pt x="254" y="433"/>
                  <a:pt x="254" y="433"/>
                  <a:pt x="254" y="433"/>
                </a:cubicBezTo>
                <a:cubicBezTo>
                  <a:pt x="254" y="433"/>
                  <a:pt x="254" y="433"/>
                  <a:pt x="254" y="433"/>
                </a:cubicBezTo>
                <a:cubicBezTo>
                  <a:pt x="254" y="433"/>
                  <a:pt x="254" y="433"/>
                  <a:pt x="254" y="433"/>
                </a:cubicBezTo>
                <a:cubicBezTo>
                  <a:pt x="254" y="433"/>
                  <a:pt x="254" y="433"/>
                  <a:pt x="254" y="433"/>
                </a:cubicBezTo>
                <a:close/>
                <a:moveTo>
                  <a:pt x="251" y="415"/>
                </a:moveTo>
                <a:cubicBezTo>
                  <a:pt x="251" y="414"/>
                  <a:pt x="251" y="414"/>
                  <a:pt x="251" y="414"/>
                </a:cubicBezTo>
                <a:cubicBezTo>
                  <a:pt x="251" y="414"/>
                  <a:pt x="251" y="414"/>
                  <a:pt x="251" y="414"/>
                </a:cubicBezTo>
                <a:lnTo>
                  <a:pt x="251" y="415"/>
                </a:lnTo>
                <a:close/>
                <a:moveTo>
                  <a:pt x="266" y="755"/>
                </a:moveTo>
                <a:cubicBezTo>
                  <a:pt x="266" y="755"/>
                  <a:pt x="266" y="755"/>
                  <a:pt x="266" y="755"/>
                </a:cubicBezTo>
                <a:cubicBezTo>
                  <a:pt x="266" y="755"/>
                  <a:pt x="266" y="755"/>
                  <a:pt x="266" y="755"/>
                </a:cubicBezTo>
                <a:cubicBezTo>
                  <a:pt x="266" y="755"/>
                  <a:pt x="266" y="755"/>
                  <a:pt x="266" y="754"/>
                </a:cubicBezTo>
                <a:cubicBezTo>
                  <a:pt x="266" y="754"/>
                  <a:pt x="266" y="755"/>
                  <a:pt x="266" y="755"/>
                </a:cubicBezTo>
                <a:close/>
                <a:moveTo>
                  <a:pt x="499" y="380"/>
                </a:moveTo>
                <a:cubicBezTo>
                  <a:pt x="502" y="377"/>
                  <a:pt x="502" y="374"/>
                  <a:pt x="502" y="370"/>
                </a:cubicBezTo>
                <a:cubicBezTo>
                  <a:pt x="501" y="370"/>
                  <a:pt x="500" y="370"/>
                  <a:pt x="499" y="370"/>
                </a:cubicBezTo>
                <a:cubicBezTo>
                  <a:pt x="498" y="371"/>
                  <a:pt x="497" y="371"/>
                  <a:pt x="496" y="371"/>
                </a:cubicBezTo>
                <a:cubicBezTo>
                  <a:pt x="495" y="372"/>
                  <a:pt x="495" y="372"/>
                  <a:pt x="495" y="373"/>
                </a:cubicBezTo>
                <a:cubicBezTo>
                  <a:pt x="494" y="374"/>
                  <a:pt x="494" y="374"/>
                  <a:pt x="494" y="374"/>
                </a:cubicBezTo>
                <a:cubicBezTo>
                  <a:pt x="493" y="375"/>
                  <a:pt x="492" y="374"/>
                  <a:pt x="491" y="375"/>
                </a:cubicBezTo>
                <a:cubicBezTo>
                  <a:pt x="490" y="375"/>
                  <a:pt x="490" y="376"/>
                  <a:pt x="489" y="377"/>
                </a:cubicBezTo>
                <a:cubicBezTo>
                  <a:pt x="489" y="378"/>
                  <a:pt x="490" y="379"/>
                  <a:pt x="489" y="380"/>
                </a:cubicBezTo>
                <a:cubicBezTo>
                  <a:pt x="488" y="381"/>
                  <a:pt x="487" y="381"/>
                  <a:pt x="486" y="380"/>
                </a:cubicBezTo>
                <a:cubicBezTo>
                  <a:pt x="486" y="377"/>
                  <a:pt x="486" y="374"/>
                  <a:pt x="487" y="371"/>
                </a:cubicBezTo>
                <a:cubicBezTo>
                  <a:pt x="488" y="370"/>
                  <a:pt x="489" y="368"/>
                  <a:pt x="488" y="367"/>
                </a:cubicBezTo>
                <a:cubicBezTo>
                  <a:pt x="487" y="366"/>
                  <a:pt x="488" y="365"/>
                  <a:pt x="488" y="365"/>
                </a:cubicBezTo>
                <a:cubicBezTo>
                  <a:pt x="489" y="363"/>
                  <a:pt x="489" y="361"/>
                  <a:pt x="490" y="360"/>
                </a:cubicBezTo>
                <a:cubicBezTo>
                  <a:pt x="491" y="359"/>
                  <a:pt x="491" y="358"/>
                  <a:pt x="491" y="356"/>
                </a:cubicBezTo>
                <a:cubicBezTo>
                  <a:pt x="491" y="354"/>
                  <a:pt x="492" y="352"/>
                  <a:pt x="493" y="350"/>
                </a:cubicBezTo>
                <a:cubicBezTo>
                  <a:pt x="494" y="347"/>
                  <a:pt x="497" y="344"/>
                  <a:pt x="495" y="340"/>
                </a:cubicBezTo>
                <a:cubicBezTo>
                  <a:pt x="495" y="340"/>
                  <a:pt x="495" y="340"/>
                  <a:pt x="495" y="340"/>
                </a:cubicBezTo>
                <a:cubicBezTo>
                  <a:pt x="495" y="339"/>
                  <a:pt x="495" y="338"/>
                  <a:pt x="495" y="337"/>
                </a:cubicBezTo>
                <a:cubicBezTo>
                  <a:pt x="495" y="337"/>
                  <a:pt x="495" y="337"/>
                  <a:pt x="494" y="337"/>
                </a:cubicBezTo>
                <a:cubicBezTo>
                  <a:pt x="494" y="337"/>
                  <a:pt x="494" y="337"/>
                  <a:pt x="494" y="336"/>
                </a:cubicBezTo>
                <a:cubicBezTo>
                  <a:pt x="493" y="336"/>
                  <a:pt x="493" y="336"/>
                  <a:pt x="492" y="336"/>
                </a:cubicBezTo>
                <a:cubicBezTo>
                  <a:pt x="492" y="337"/>
                  <a:pt x="492" y="339"/>
                  <a:pt x="492" y="340"/>
                </a:cubicBezTo>
                <a:cubicBezTo>
                  <a:pt x="492" y="341"/>
                  <a:pt x="493" y="342"/>
                  <a:pt x="494" y="342"/>
                </a:cubicBezTo>
                <a:cubicBezTo>
                  <a:pt x="493" y="344"/>
                  <a:pt x="492" y="344"/>
                  <a:pt x="491" y="344"/>
                </a:cubicBezTo>
                <a:cubicBezTo>
                  <a:pt x="491" y="344"/>
                  <a:pt x="490" y="344"/>
                  <a:pt x="490" y="344"/>
                </a:cubicBezTo>
                <a:cubicBezTo>
                  <a:pt x="490" y="344"/>
                  <a:pt x="490" y="344"/>
                  <a:pt x="490" y="344"/>
                </a:cubicBezTo>
                <a:cubicBezTo>
                  <a:pt x="490" y="346"/>
                  <a:pt x="489" y="348"/>
                  <a:pt x="488" y="349"/>
                </a:cubicBezTo>
                <a:cubicBezTo>
                  <a:pt x="488" y="349"/>
                  <a:pt x="488" y="350"/>
                  <a:pt x="488" y="350"/>
                </a:cubicBezTo>
                <a:cubicBezTo>
                  <a:pt x="488" y="350"/>
                  <a:pt x="488" y="350"/>
                  <a:pt x="488" y="350"/>
                </a:cubicBezTo>
                <a:cubicBezTo>
                  <a:pt x="489" y="349"/>
                  <a:pt x="489" y="348"/>
                  <a:pt x="489" y="347"/>
                </a:cubicBezTo>
                <a:cubicBezTo>
                  <a:pt x="490" y="346"/>
                  <a:pt x="491" y="345"/>
                  <a:pt x="492" y="347"/>
                </a:cubicBezTo>
                <a:cubicBezTo>
                  <a:pt x="491" y="348"/>
                  <a:pt x="490" y="349"/>
                  <a:pt x="490" y="350"/>
                </a:cubicBezTo>
                <a:cubicBezTo>
                  <a:pt x="490" y="353"/>
                  <a:pt x="488" y="355"/>
                  <a:pt x="487" y="358"/>
                </a:cubicBezTo>
                <a:cubicBezTo>
                  <a:pt x="486" y="362"/>
                  <a:pt x="484" y="365"/>
                  <a:pt x="483" y="368"/>
                </a:cubicBezTo>
                <a:cubicBezTo>
                  <a:pt x="483" y="370"/>
                  <a:pt x="481" y="371"/>
                  <a:pt x="479" y="372"/>
                </a:cubicBezTo>
                <a:cubicBezTo>
                  <a:pt x="479" y="371"/>
                  <a:pt x="479" y="371"/>
                  <a:pt x="479" y="371"/>
                </a:cubicBezTo>
                <a:cubicBezTo>
                  <a:pt x="480" y="370"/>
                  <a:pt x="480" y="369"/>
                  <a:pt x="481" y="368"/>
                </a:cubicBezTo>
                <a:cubicBezTo>
                  <a:pt x="482" y="366"/>
                  <a:pt x="483" y="364"/>
                  <a:pt x="484" y="362"/>
                </a:cubicBezTo>
                <a:cubicBezTo>
                  <a:pt x="484" y="361"/>
                  <a:pt x="484" y="361"/>
                  <a:pt x="484" y="360"/>
                </a:cubicBezTo>
                <a:cubicBezTo>
                  <a:pt x="481" y="365"/>
                  <a:pt x="478" y="370"/>
                  <a:pt x="474" y="375"/>
                </a:cubicBezTo>
                <a:cubicBezTo>
                  <a:pt x="475" y="375"/>
                  <a:pt x="475" y="375"/>
                  <a:pt x="475" y="375"/>
                </a:cubicBezTo>
                <a:cubicBezTo>
                  <a:pt x="475" y="376"/>
                  <a:pt x="475" y="377"/>
                  <a:pt x="475" y="377"/>
                </a:cubicBezTo>
                <a:cubicBezTo>
                  <a:pt x="474" y="378"/>
                  <a:pt x="473" y="379"/>
                  <a:pt x="472" y="380"/>
                </a:cubicBezTo>
                <a:cubicBezTo>
                  <a:pt x="472" y="380"/>
                  <a:pt x="471" y="380"/>
                  <a:pt x="470" y="380"/>
                </a:cubicBezTo>
                <a:cubicBezTo>
                  <a:pt x="462" y="389"/>
                  <a:pt x="453" y="396"/>
                  <a:pt x="442" y="400"/>
                </a:cubicBezTo>
                <a:cubicBezTo>
                  <a:pt x="442" y="400"/>
                  <a:pt x="442" y="401"/>
                  <a:pt x="441" y="401"/>
                </a:cubicBezTo>
                <a:cubicBezTo>
                  <a:pt x="441" y="401"/>
                  <a:pt x="440" y="402"/>
                  <a:pt x="439" y="402"/>
                </a:cubicBezTo>
                <a:cubicBezTo>
                  <a:pt x="439" y="402"/>
                  <a:pt x="439" y="402"/>
                  <a:pt x="439" y="402"/>
                </a:cubicBezTo>
                <a:cubicBezTo>
                  <a:pt x="438" y="403"/>
                  <a:pt x="438" y="403"/>
                  <a:pt x="437" y="404"/>
                </a:cubicBezTo>
                <a:cubicBezTo>
                  <a:pt x="437" y="404"/>
                  <a:pt x="437" y="404"/>
                  <a:pt x="437" y="404"/>
                </a:cubicBezTo>
                <a:cubicBezTo>
                  <a:pt x="434" y="406"/>
                  <a:pt x="430" y="409"/>
                  <a:pt x="428" y="413"/>
                </a:cubicBezTo>
                <a:cubicBezTo>
                  <a:pt x="426" y="415"/>
                  <a:pt x="421" y="422"/>
                  <a:pt x="421" y="423"/>
                </a:cubicBezTo>
                <a:cubicBezTo>
                  <a:pt x="420" y="424"/>
                  <a:pt x="420" y="424"/>
                  <a:pt x="420" y="425"/>
                </a:cubicBezTo>
                <a:cubicBezTo>
                  <a:pt x="417" y="431"/>
                  <a:pt x="416" y="434"/>
                  <a:pt x="413" y="445"/>
                </a:cubicBezTo>
                <a:cubicBezTo>
                  <a:pt x="411" y="457"/>
                  <a:pt x="413" y="472"/>
                  <a:pt x="414" y="484"/>
                </a:cubicBezTo>
                <a:cubicBezTo>
                  <a:pt x="417" y="506"/>
                  <a:pt x="429" y="524"/>
                  <a:pt x="438" y="543"/>
                </a:cubicBezTo>
                <a:cubicBezTo>
                  <a:pt x="439" y="546"/>
                  <a:pt x="440" y="548"/>
                  <a:pt x="441" y="550"/>
                </a:cubicBezTo>
                <a:cubicBezTo>
                  <a:pt x="443" y="554"/>
                  <a:pt x="446" y="558"/>
                  <a:pt x="447" y="562"/>
                </a:cubicBezTo>
                <a:cubicBezTo>
                  <a:pt x="449" y="565"/>
                  <a:pt x="451" y="569"/>
                  <a:pt x="452" y="573"/>
                </a:cubicBezTo>
                <a:cubicBezTo>
                  <a:pt x="455" y="579"/>
                  <a:pt x="457" y="585"/>
                  <a:pt x="460" y="591"/>
                </a:cubicBezTo>
                <a:cubicBezTo>
                  <a:pt x="460" y="592"/>
                  <a:pt x="461" y="593"/>
                  <a:pt x="461" y="594"/>
                </a:cubicBezTo>
                <a:cubicBezTo>
                  <a:pt x="462" y="594"/>
                  <a:pt x="463" y="595"/>
                  <a:pt x="464" y="596"/>
                </a:cubicBezTo>
                <a:cubicBezTo>
                  <a:pt x="466" y="598"/>
                  <a:pt x="468" y="600"/>
                  <a:pt x="470" y="603"/>
                </a:cubicBezTo>
                <a:cubicBezTo>
                  <a:pt x="469" y="598"/>
                  <a:pt x="467" y="593"/>
                  <a:pt x="465" y="589"/>
                </a:cubicBezTo>
                <a:cubicBezTo>
                  <a:pt x="464" y="587"/>
                  <a:pt x="464" y="586"/>
                  <a:pt x="464" y="585"/>
                </a:cubicBezTo>
                <a:cubicBezTo>
                  <a:pt x="463" y="584"/>
                  <a:pt x="463" y="583"/>
                  <a:pt x="462" y="582"/>
                </a:cubicBezTo>
                <a:cubicBezTo>
                  <a:pt x="461" y="580"/>
                  <a:pt x="460" y="577"/>
                  <a:pt x="459" y="575"/>
                </a:cubicBezTo>
                <a:cubicBezTo>
                  <a:pt x="459" y="575"/>
                  <a:pt x="459" y="575"/>
                  <a:pt x="459" y="574"/>
                </a:cubicBezTo>
                <a:cubicBezTo>
                  <a:pt x="459" y="573"/>
                  <a:pt x="459" y="572"/>
                  <a:pt x="459" y="571"/>
                </a:cubicBezTo>
                <a:cubicBezTo>
                  <a:pt x="459" y="570"/>
                  <a:pt x="458" y="569"/>
                  <a:pt x="458" y="568"/>
                </a:cubicBezTo>
                <a:cubicBezTo>
                  <a:pt x="458" y="567"/>
                  <a:pt x="458" y="567"/>
                  <a:pt x="459" y="567"/>
                </a:cubicBezTo>
                <a:cubicBezTo>
                  <a:pt x="459" y="566"/>
                  <a:pt x="459" y="567"/>
                  <a:pt x="460" y="567"/>
                </a:cubicBezTo>
                <a:cubicBezTo>
                  <a:pt x="460" y="568"/>
                  <a:pt x="461" y="569"/>
                  <a:pt x="461" y="570"/>
                </a:cubicBezTo>
                <a:cubicBezTo>
                  <a:pt x="461" y="570"/>
                  <a:pt x="461" y="570"/>
                  <a:pt x="461" y="570"/>
                </a:cubicBezTo>
                <a:cubicBezTo>
                  <a:pt x="462" y="572"/>
                  <a:pt x="463" y="573"/>
                  <a:pt x="464" y="575"/>
                </a:cubicBezTo>
                <a:cubicBezTo>
                  <a:pt x="466" y="579"/>
                  <a:pt x="467" y="584"/>
                  <a:pt x="468" y="589"/>
                </a:cubicBezTo>
                <a:cubicBezTo>
                  <a:pt x="469" y="592"/>
                  <a:pt x="470" y="595"/>
                  <a:pt x="471" y="598"/>
                </a:cubicBezTo>
                <a:cubicBezTo>
                  <a:pt x="473" y="602"/>
                  <a:pt x="475" y="605"/>
                  <a:pt x="478" y="608"/>
                </a:cubicBezTo>
                <a:cubicBezTo>
                  <a:pt x="478" y="608"/>
                  <a:pt x="479" y="609"/>
                  <a:pt x="479" y="609"/>
                </a:cubicBezTo>
                <a:cubicBezTo>
                  <a:pt x="479" y="609"/>
                  <a:pt x="479" y="609"/>
                  <a:pt x="479" y="609"/>
                </a:cubicBezTo>
                <a:cubicBezTo>
                  <a:pt x="475" y="608"/>
                  <a:pt x="469" y="605"/>
                  <a:pt x="469" y="605"/>
                </a:cubicBezTo>
                <a:cubicBezTo>
                  <a:pt x="465" y="603"/>
                  <a:pt x="434" y="587"/>
                  <a:pt x="433" y="587"/>
                </a:cubicBezTo>
                <a:cubicBezTo>
                  <a:pt x="427" y="585"/>
                  <a:pt x="422" y="583"/>
                  <a:pt x="417" y="580"/>
                </a:cubicBezTo>
                <a:cubicBezTo>
                  <a:pt x="417" y="579"/>
                  <a:pt x="416" y="579"/>
                  <a:pt x="415" y="579"/>
                </a:cubicBezTo>
                <a:cubicBezTo>
                  <a:pt x="413" y="578"/>
                  <a:pt x="397" y="570"/>
                  <a:pt x="392" y="566"/>
                </a:cubicBezTo>
                <a:cubicBezTo>
                  <a:pt x="390" y="564"/>
                  <a:pt x="387" y="561"/>
                  <a:pt x="384" y="560"/>
                </a:cubicBezTo>
                <a:cubicBezTo>
                  <a:pt x="379" y="557"/>
                  <a:pt x="367" y="547"/>
                  <a:pt x="364" y="546"/>
                </a:cubicBezTo>
                <a:cubicBezTo>
                  <a:pt x="355" y="538"/>
                  <a:pt x="346" y="529"/>
                  <a:pt x="340" y="518"/>
                </a:cubicBezTo>
                <a:cubicBezTo>
                  <a:pt x="340" y="517"/>
                  <a:pt x="339" y="516"/>
                  <a:pt x="339" y="515"/>
                </a:cubicBezTo>
                <a:cubicBezTo>
                  <a:pt x="338" y="509"/>
                  <a:pt x="338" y="502"/>
                  <a:pt x="339" y="496"/>
                </a:cubicBezTo>
                <a:cubicBezTo>
                  <a:pt x="339" y="493"/>
                  <a:pt x="339" y="490"/>
                  <a:pt x="340" y="486"/>
                </a:cubicBezTo>
                <a:cubicBezTo>
                  <a:pt x="340" y="483"/>
                  <a:pt x="341" y="479"/>
                  <a:pt x="342" y="476"/>
                </a:cubicBezTo>
                <a:cubicBezTo>
                  <a:pt x="343" y="473"/>
                  <a:pt x="346" y="459"/>
                  <a:pt x="346" y="454"/>
                </a:cubicBezTo>
                <a:cubicBezTo>
                  <a:pt x="347" y="450"/>
                  <a:pt x="353" y="431"/>
                  <a:pt x="355" y="426"/>
                </a:cubicBezTo>
                <a:cubicBezTo>
                  <a:pt x="356" y="424"/>
                  <a:pt x="356" y="422"/>
                  <a:pt x="357" y="420"/>
                </a:cubicBezTo>
                <a:cubicBezTo>
                  <a:pt x="359" y="415"/>
                  <a:pt x="361" y="410"/>
                  <a:pt x="363" y="405"/>
                </a:cubicBezTo>
                <a:cubicBezTo>
                  <a:pt x="364" y="401"/>
                  <a:pt x="365" y="398"/>
                  <a:pt x="367" y="394"/>
                </a:cubicBezTo>
                <a:cubicBezTo>
                  <a:pt x="367" y="392"/>
                  <a:pt x="370" y="382"/>
                  <a:pt x="372" y="380"/>
                </a:cubicBezTo>
                <a:cubicBezTo>
                  <a:pt x="372" y="379"/>
                  <a:pt x="372" y="379"/>
                  <a:pt x="372" y="379"/>
                </a:cubicBezTo>
                <a:cubicBezTo>
                  <a:pt x="374" y="375"/>
                  <a:pt x="375" y="371"/>
                  <a:pt x="377" y="367"/>
                </a:cubicBezTo>
                <a:cubicBezTo>
                  <a:pt x="377" y="365"/>
                  <a:pt x="378" y="363"/>
                  <a:pt x="378" y="362"/>
                </a:cubicBezTo>
                <a:cubicBezTo>
                  <a:pt x="379" y="360"/>
                  <a:pt x="380" y="358"/>
                  <a:pt x="380" y="356"/>
                </a:cubicBezTo>
                <a:cubicBezTo>
                  <a:pt x="381" y="354"/>
                  <a:pt x="382" y="352"/>
                  <a:pt x="382" y="349"/>
                </a:cubicBezTo>
                <a:cubicBezTo>
                  <a:pt x="382" y="347"/>
                  <a:pt x="382" y="345"/>
                  <a:pt x="383" y="343"/>
                </a:cubicBezTo>
                <a:cubicBezTo>
                  <a:pt x="384" y="342"/>
                  <a:pt x="383" y="341"/>
                  <a:pt x="382" y="341"/>
                </a:cubicBezTo>
                <a:cubicBezTo>
                  <a:pt x="381" y="340"/>
                  <a:pt x="379" y="340"/>
                  <a:pt x="378" y="340"/>
                </a:cubicBezTo>
                <a:cubicBezTo>
                  <a:pt x="378" y="339"/>
                  <a:pt x="377" y="338"/>
                  <a:pt x="377" y="338"/>
                </a:cubicBezTo>
                <a:cubicBezTo>
                  <a:pt x="377" y="335"/>
                  <a:pt x="377" y="332"/>
                  <a:pt x="377" y="329"/>
                </a:cubicBezTo>
                <a:cubicBezTo>
                  <a:pt x="377" y="328"/>
                  <a:pt x="377" y="326"/>
                  <a:pt x="378" y="325"/>
                </a:cubicBezTo>
                <a:cubicBezTo>
                  <a:pt x="380" y="323"/>
                  <a:pt x="381" y="320"/>
                  <a:pt x="381" y="318"/>
                </a:cubicBezTo>
                <a:cubicBezTo>
                  <a:pt x="381" y="315"/>
                  <a:pt x="380" y="313"/>
                  <a:pt x="381" y="311"/>
                </a:cubicBezTo>
                <a:cubicBezTo>
                  <a:pt x="382" y="310"/>
                  <a:pt x="382" y="310"/>
                  <a:pt x="382" y="309"/>
                </a:cubicBezTo>
                <a:cubicBezTo>
                  <a:pt x="381" y="305"/>
                  <a:pt x="382" y="300"/>
                  <a:pt x="381" y="295"/>
                </a:cubicBezTo>
                <a:cubicBezTo>
                  <a:pt x="382" y="292"/>
                  <a:pt x="379" y="290"/>
                  <a:pt x="378" y="288"/>
                </a:cubicBezTo>
                <a:cubicBezTo>
                  <a:pt x="378" y="287"/>
                  <a:pt x="376" y="286"/>
                  <a:pt x="375" y="286"/>
                </a:cubicBezTo>
                <a:cubicBezTo>
                  <a:pt x="375" y="283"/>
                  <a:pt x="375" y="280"/>
                  <a:pt x="374" y="278"/>
                </a:cubicBezTo>
                <a:cubicBezTo>
                  <a:pt x="374" y="275"/>
                  <a:pt x="373" y="272"/>
                  <a:pt x="373" y="270"/>
                </a:cubicBezTo>
                <a:cubicBezTo>
                  <a:pt x="372" y="269"/>
                  <a:pt x="371" y="269"/>
                  <a:pt x="371" y="269"/>
                </a:cubicBezTo>
                <a:cubicBezTo>
                  <a:pt x="370" y="268"/>
                  <a:pt x="369" y="268"/>
                  <a:pt x="369" y="267"/>
                </a:cubicBezTo>
                <a:cubicBezTo>
                  <a:pt x="368" y="264"/>
                  <a:pt x="367" y="262"/>
                  <a:pt x="368" y="259"/>
                </a:cubicBezTo>
                <a:cubicBezTo>
                  <a:pt x="369" y="255"/>
                  <a:pt x="368" y="251"/>
                  <a:pt x="368" y="247"/>
                </a:cubicBezTo>
                <a:cubicBezTo>
                  <a:pt x="368" y="247"/>
                  <a:pt x="368" y="247"/>
                  <a:pt x="368" y="246"/>
                </a:cubicBezTo>
                <a:cubicBezTo>
                  <a:pt x="367" y="246"/>
                  <a:pt x="366" y="246"/>
                  <a:pt x="366" y="246"/>
                </a:cubicBezTo>
                <a:cubicBezTo>
                  <a:pt x="365" y="247"/>
                  <a:pt x="365" y="248"/>
                  <a:pt x="365" y="249"/>
                </a:cubicBezTo>
                <a:cubicBezTo>
                  <a:pt x="365" y="250"/>
                  <a:pt x="365" y="252"/>
                  <a:pt x="365" y="253"/>
                </a:cubicBezTo>
                <a:cubicBezTo>
                  <a:pt x="365" y="256"/>
                  <a:pt x="364" y="260"/>
                  <a:pt x="364" y="263"/>
                </a:cubicBezTo>
                <a:cubicBezTo>
                  <a:pt x="364" y="264"/>
                  <a:pt x="363" y="266"/>
                  <a:pt x="362" y="267"/>
                </a:cubicBezTo>
                <a:cubicBezTo>
                  <a:pt x="358" y="266"/>
                  <a:pt x="356" y="263"/>
                  <a:pt x="355" y="259"/>
                </a:cubicBezTo>
                <a:cubicBezTo>
                  <a:pt x="354" y="256"/>
                  <a:pt x="352" y="253"/>
                  <a:pt x="352" y="249"/>
                </a:cubicBezTo>
                <a:cubicBezTo>
                  <a:pt x="352" y="249"/>
                  <a:pt x="352" y="248"/>
                  <a:pt x="352" y="248"/>
                </a:cubicBezTo>
                <a:cubicBezTo>
                  <a:pt x="352" y="245"/>
                  <a:pt x="351" y="242"/>
                  <a:pt x="350" y="240"/>
                </a:cubicBezTo>
                <a:cubicBezTo>
                  <a:pt x="350" y="240"/>
                  <a:pt x="349" y="239"/>
                  <a:pt x="348" y="239"/>
                </a:cubicBezTo>
                <a:cubicBezTo>
                  <a:pt x="347" y="238"/>
                  <a:pt x="347" y="236"/>
                  <a:pt x="346" y="234"/>
                </a:cubicBezTo>
                <a:cubicBezTo>
                  <a:pt x="345" y="229"/>
                  <a:pt x="345" y="229"/>
                  <a:pt x="340" y="232"/>
                </a:cubicBezTo>
                <a:cubicBezTo>
                  <a:pt x="340" y="232"/>
                  <a:pt x="339" y="233"/>
                  <a:pt x="339" y="233"/>
                </a:cubicBezTo>
                <a:cubicBezTo>
                  <a:pt x="340" y="235"/>
                  <a:pt x="340" y="236"/>
                  <a:pt x="339" y="238"/>
                </a:cubicBezTo>
                <a:cubicBezTo>
                  <a:pt x="339" y="239"/>
                  <a:pt x="339" y="241"/>
                  <a:pt x="339" y="242"/>
                </a:cubicBezTo>
                <a:cubicBezTo>
                  <a:pt x="340" y="245"/>
                  <a:pt x="340" y="248"/>
                  <a:pt x="340" y="250"/>
                </a:cubicBezTo>
                <a:cubicBezTo>
                  <a:pt x="339" y="252"/>
                  <a:pt x="339" y="253"/>
                  <a:pt x="339" y="255"/>
                </a:cubicBezTo>
                <a:cubicBezTo>
                  <a:pt x="340" y="257"/>
                  <a:pt x="339" y="260"/>
                  <a:pt x="338" y="262"/>
                </a:cubicBezTo>
                <a:cubicBezTo>
                  <a:pt x="340" y="265"/>
                  <a:pt x="340" y="265"/>
                  <a:pt x="339" y="268"/>
                </a:cubicBezTo>
                <a:cubicBezTo>
                  <a:pt x="339" y="269"/>
                  <a:pt x="338" y="270"/>
                  <a:pt x="338" y="271"/>
                </a:cubicBezTo>
                <a:cubicBezTo>
                  <a:pt x="337" y="272"/>
                  <a:pt x="336" y="273"/>
                  <a:pt x="336" y="274"/>
                </a:cubicBezTo>
                <a:cubicBezTo>
                  <a:pt x="336" y="275"/>
                  <a:pt x="336" y="276"/>
                  <a:pt x="336" y="276"/>
                </a:cubicBezTo>
                <a:cubicBezTo>
                  <a:pt x="334" y="279"/>
                  <a:pt x="333" y="283"/>
                  <a:pt x="330" y="284"/>
                </a:cubicBezTo>
                <a:cubicBezTo>
                  <a:pt x="329" y="287"/>
                  <a:pt x="328" y="289"/>
                  <a:pt x="327" y="291"/>
                </a:cubicBezTo>
                <a:cubicBezTo>
                  <a:pt x="326" y="293"/>
                  <a:pt x="325" y="294"/>
                  <a:pt x="326" y="296"/>
                </a:cubicBezTo>
                <a:cubicBezTo>
                  <a:pt x="327" y="299"/>
                  <a:pt x="326" y="301"/>
                  <a:pt x="323" y="302"/>
                </a:cubicBezTo>
                <a:cubicBezTo>
                  <a:pt x="322" y="303"/>
                  <a:pt x="321" y="304"/>
                  <a:pt x="320" y="306"/>
                </a:cubicBezTo>
                <a:cubicBezTo>
                  <a:pt x="319" y="307"/>
                  <a:pt x="319" y="308"/>
                  <a:pt x="318" y="309"/>
                </a:cubicBezTo>
                <a:cubicBezTo>
                  <a:pt x="317" y="311"/>
                  <a:pt x="316" y="312"/>
                  <a:pt x="314" y="313"/>
                </a:cubicBezTo>
                <a:cubicBezTo>
                  <a:pt x="314" y="313"/>
                  <a:pt x="313" y="314"/>
                  <a:pt x="313" y="314"/>
                </a:cubicBezTo>
                <a:cubicBezTo>
                  <a:pt x="314" y="315"/>
                  <a:pt x="314" y="315"/>
                  <a:pt x="315" y="316"/>
                </a:cubicBezTo>
                <a:cubicBezTo>
                  <a:pt x="315" y="318"/>
                  <a:pt x="314" y="321"/>
                  <a:pt x="312" y="322"/>
                </a:cubicBezTo>
                <a:cubicBezTo>
                  <a:pt x="311" y="324"/>
                  <a:pt x="311" y="325"/>
                  <a:pt x="310" y="326"/>
                </a:cubicBezTo>
                <a:cubicBezTo>
                  <a:pt x="310" y="329"/>
                  <a:pt x="309" y="331"/>
                  <a:pt x="307" y="332"/>
                </a:cubicBezTo>
                <a:cubicBezTo>
                  <a:pt x="304" y="333"/>
                  <a:pt x="303" y="335"/>
                  <a:pt x="302" y="337"/>
                </a:cubicBezTo>
                <a:cubicBezTo>
                  <a:pt x="301" y="340"/>
                  <a:pt x="299" y="343"/>
                  <a:pt x="295" y="343"/>
                </a:cubicBezTo>
                <a:cubicBezTo>
                  <a:pt x="293" y="343"/>
                  <a:pt x="292" y="344"/>
                  <a:pt x="291" y="345"/>
                </a:cubicBezTo>
                <a:cubicBezTo>
                  <a:pt x="289" y="346"/>
                  <a:pt x="287" y="348"/>
                  <a:pt x="287" y="350"/>
                </a:cubicBezTo>
                <a:cubicBezTo>
                  <a:pt x="287" y="351"/>
                  <a:pt x="287" y="352"/>
                  <a:pt x="287" y="352"/>
                </a:cubicBezTo>
                <a:cubicBezTo>
                  <a:pt x="288" y="352"/>
                  <a:pt x="289" y="352"/>
                  <a:pt x="290" y="352"/>
                </a:cubicBezTo>
                <a:cubicBezTo>
                  <a:pt x="292" y="351"/>
                  <a:pt x="294" y="349"/>
                  <a:pt x="296" y="348"/>
                </a:cubicBezTo>
                <a:cubicBezTo>
                  <a:pt x="297" y="348"/>
                  <a:pt x="297" y="348"/>
                  <a:pt x="298" y="348"/>
                </a:cubicBezTo>
                <a:cubicBezTo>
                  <a:pt x="298" y="349"/>
                  <a:pt x="298" y="350"/>
                  <a:pt x="298" y="350"/>
                </a:cubicBezTo>
                <a:cubicBezTo>
                  <a:pt x="297" y="352"/>
                  <a:pt x="295" y="354"/>
                  <a:pt x="294" y="355"/>
                </a:cubicBezTo>
                <a:cubicBezTo>
                  <a:pt x="293" y="356"/>
                  <a:pt x="292" y="356"/>
                  <a:pt x="292" y="356"/>
                </a:cubicBezTo>
                <a:cubicBezTo>
                  <a:pt x="291" y="356"/>
                  <a:pt x="290" y="356"/>
                  <a:pt x="290" y="356"/>
                </a:cubicBezTo>
                <a:cubicBezTo>
                  <a:pt x="289" y="357"/>
                  <a:pt x="288" y="358"/>
                  <a:pt x="288" y="359"/>
                </a:cubicBezTo>
                <a:cubicBezTo>
                  <a:pt x="288" y="360"/>
                  <a:pt x="289" y="360"/>
                  <a:pt x="290" y="361"/>
                </a:cubicBezTo>
                <a:cubicBezTo>
                  <a:pt x="290" y="361"/>
                  <a:pt x="291" y="361"/>
                  <a:pt x="291" y="362"/>
                </a:cubicBezTo>
                <a:cubicBezTo>
                  <a:pt x="291" y="363"/>
                  <a:pt x="290" y="364"/>
                  <a:pt x="290" y="364"/>
                </a:cubicBezTo>
                <a:cubicBezTo>
                  <a:pt x="290" y="365"/>
                  <a:pt x="289" y="365"/>
                  <a:pt x="289" y="365"/>
                </a:cubicBezTo>
                <a:cubicBezTo>
                  <a:pt x="288" y="365"/>
                  <a:pt x="286" y="365"/>
                  <a:pt x="285" y="366"/>
                </a:cubicBezTo>
                <a:cubicBezTo>
                  <a:pt x="284" y="365"/>
                  <a:pt x="284" y="364"/>
                  <a:pt x="283" y="363"/>
                </a:cubicBezTo>
                <a:cubicBezTo>
                  <a:pt x="282" y="363"/>
                  <a:pt x="281" y="364"/>
                  <a:pt x="281" y="364"/>
                </a:cubicBezTo>
                <a:cubicBezTo>
                  <a:pt x="279" y="365"/>
                  <a:pt x="278" y="367"/>
                  <a:pt x="277" y="369"/>
                </a:cubicBezTo>
                <a:cubicBezTo>
                  <a:pt x="276" y="371"/>
                  <a:pt x="275" y="373"/>
                  <a:pt x="273" y="375"/>
                </a:cubicBezTo>
                <a:cubicBezTo>
                  <a:pt x="272" y="374"/>
                  <a:pt x="272" y="374"/>
                  <a:pt x="271" y="374"/>
                </a:cubicBezTo>
                <a:cubicBezTo>
                  <a:pt x="270" y="373"/>
                  <a:pt x="268" y="373"/>
                  <a:pt x="267" y="374"/>
                </a:cubicBezTo>
                <a:cubicBezTo>
                  <a:pt x="266" y="375"/>
                  <a:pt x="265" y="376"/>
                  <a:pt x="264" y="377"/>
                </a:cubicBezTo>
                <a:cubicBezTo>
                  <a:pt x="263" y="378"/>
                  <a:pt x="263" y="379"/>
                  <a:pt x="262" y="379"/>
                </a:cubicBezTo>
                <a:cubicBezTo>
                  <a:pt x="260" y="380"/>
                  <a:pt x="259" y="382"/>
                  <a:pt x="258" y="384"/>
                </a:cubicBezTo>
                <a:cubicBezTo>
                  <a:pt x="257" y="386"/>
                  <a:pt x="256" y="388"/>
                  <a:pt x="254" y="390"/>
                </a:cubicBezTo>
                <a:cubicBezTo>
                  <a:pt x="254" y="390"/>
                  <a:pt x="253" y="391"/>
                  <a:pt x="253" y="392"/>
                </a:cubicBezTo>
                <a:cubicBezTo>
                  <a:pt x="253" y="392"/>
                  <a:pt x="253" y="393"/>
                  <a:pt x="253" y="394"/>
                </a:cubicBezTo>
                <a:cubicBezTo>
                  <a:pt x="253" y="394"/>
                  <a:pt x="254" y="394"/>
                  <a:pt x="255" y="394"/>
                </a:cubicBezTo>
                <a:cubicBezTo>
                  <a:pt x="256" y="393"/>
                  <a:pt x="258" y="391"/>
                  <a:pt x="258" y="389"/>
                </a:cubicBezTo>
                <a:cubicBezTo>
                  <a:pt x="259" y="388"/>
                  <a:pt x="259" y="387"/>
                  <a:pt x="260" y="386"/>
                </a:cubicBezTo>
                <a:cubicBezTo>
                  <a:pt x="261" y="384"/>
                  <a:pt x="262" y="383"/>
                  <a:pt x="264" y="383"/>
                </a:cubicBezTo>
                <a:cubicBezTo>
                  <a:pt x="267" y="383"/>
                  <a:pt x="271" y="381"/>
                  <a:pt x="274" y="380"/>
                </a:cubicBezTo>
                <a:cubicBezTo>
                  <a:pt x="275" y="380"/>
                  <a:pt x="275" y="379"/>
                  <a:pt x="277" y="379"/>
                </a:cubicBezTo>
                <a:cubicBezTo>
                  <a:pt x="277" y="380"/>
                  <a:pt x="277" y="381"/>
                  <a:pt x="276" y="383"/>
                </a:cubicBezTo>
                <a:cubicBezTo>
                  <a:pt x="276" y="384"/>
                  <a:pt x="275" y="384"/>
                  <a:pt x="274" y="385"/>
                </a:cubicBezTo>
                <a:cubicBezTo>
                  <a:pt x="273" y="387"/>
                  <a:pt x="271" y="389"/>
                  <a:pt x="270" y="390"/>
                </a:cubicBezTo>
                <a:cubicBezTo>
                  <a:pt x="269" y="392"/>
                  <a:pt x="269" y="393"/>
                  <a:pt x="267" y="394"/>
                </a:cubicBezTo>
                <a:cubicBezTo>
                  <a:pt x="266" y="394"/>
                  <a:pt x="266" y="396"/>
                  <a:pt x="265" y="397"/>
                </a:cubicBezTo>
                <a:cubicBezTo>
                  <a:pt x="265" y="397"/>
                  <a:pt x="265" y="399"/>
                  <a:pt x="264" y="400"/>
                </a:cubicBezTo>
                <a:cubicBezTo>
                  <a:pt x="263" y="401"/>
                  <a:pt x="262" y="402"/>
                  <a:pt x="260" y="402"/>
                </a:cubicBezTo>
                <a:cubicBezTo>
                  <a:pt x="260" y="401"/>
                  <a:pt x="259" y="400"/>
                  <a:pt x="258" y="400"/>
                </a:cubicBezTo>
                <a:cubicBezTo>
                  <a:pt x="258" y="400"/>
                  <a:pt x="257" y="400"/>
                  <a:pt x="257" y="400"/>
                </a:cubicBezTo>
                <a:cubicBezTo>
                  <a:pt x="255" y="401"/>
                  <a:pt x="253" y="404"/>
                  <a:pt x="252" y="406"/>
                </a:cubicBezTo>
                <a:cubicBezTo>
                  <a:pt x="252" y="406"/>
                  <a:pt x="252" y="407"/>
                  <a:pt x="253" y="407"/>
                </a:cubicBezTo>
                <a:cubicBezTo>
                  <a:pt x="253" y="407"/>
                  <a:pt x="254" y="407"/>
                  <a:pt x="254" y="407"/>
                </a:cubicBezTo>
                <a:cubicBezTo>
                  <a:pt x="255" y="407"/>
                  <a:pt x="256" y="406"/>
                  <a:pt x="258" y="405"/>
                </a:cubicBezTo>
                <a:cubicBezTo>
                  <a:pt x="259" y="405"/>
                  <a:pt x="260" y="405"/>
                  <a:pt x="260" y="406"/>
                </a:cubicBezTo>
                <a:cubicBezTo>
                  <a:pt x="261" y="407"/>
                  <a:pt x="260" y="407"/>
                  <a:pt x="260" y="408"/>
                </a:cubicBezTo>
                <a:cubicBezTo>
                  <a:pt x="259" y="408"/>
                  <a:pt x="259" y="409"/>
                  <a:pt x="258" y="409"/>
                </a:cubicBezTo>
                <a:cubicBezTo>
                  <a:pt x="257" y="410"/>
                  <a:pt x="257" y="410"/>
                  <a:pt x="256" y="410"/>
                </a:cubicBezTo>
                <a:cubicBezTo>
                  <a:pt x="255" y="413"/>
                  <a:pt x="254" y="416"/>
                  <a:pt x="254" y="419"/>
                </a:cubicBezTo>
                <a:cubicBezTo>
                  <a:pt x="255" y="420"/>
                  <a:pt x="256" y="420"/>
                  <a:pt x="257" y="421"/>
                </a:cubicBezTo>
                <a:cubicBezTo>
                  <a:pt x="259" y="420"/>
                  <a:pt x="260" y="418"/>
                  <a:pt x="261" y="418"/>
                </a:cubicBezTo>
                <a:cubicBezTo>
                  <a:pt x="262" y="419"/>
                  <a:pt x="262" y="419"/>
                  <a:pt x="262" y="419"/>
                </a:cubicBezTo>
                <a:cubicBezTo>
                  <a:pt x="261" y="422"/>
                  <a:pt x="259" y="424"/>
                  <a:pt x="260" y="426"/>
                </a:cubicBezTo>
                <a:cubicBezTo>
                  <a:pt x="260" y="426"/>
                  <a:pt x="260" y="427"/>
                  <a:pt x="260" y="427"/>
                </a:cubicBezTo>
                <a:cubicBezTo>
                  <a:pt x="257" y="430"/>
                  <a:pt x="257" y="433"/>
                  <a:pt x="257" y="437"/>
                </a:cubicBezTo>
                <a:cubicBezTo>
                  <a:pt x="254" y="437"/>
                  <a:pt x="252" y="439"/>
                  <a:pt x="249" y="440"/>
                </a:cubicBezTo>
                <a:cubicBezTo>
                  <a:pt x="249" y="440"/>
                  <a:pt x="249" y="440"/>
                  <a:pt x="249" y="441"/>
                </a:cubicBezTo>
                <a:cubicBezTo>
                  <a:pt x="249" y="441"/>
                  <a:pt x="249" y="442"/>
                  <a:pt x="249" y="442"/>
                </a:cubicBezTo>
                <a:cubicBezTo>
                  <a:pt x="250" y="444"/>
                  <a:pt x="250" y="445"/>
                  <a:pt x="249" y="446"/>
                </a:cubicBezTo>
                <a:cubicBezTo>
                  <a:pt x="248" y="447"/>
                  <a:pt x="247" y="447"/>
                  <a:pt x="247" y="447"/>
                </a:cubicBezTo>
                <a:cubicBezTo>
                  <a:pt x="243" y="456"/>
                  <a:pt x="241" y="465"/>
                  <a:pt x="239" y="474"/>
                </a:cubicBezTo>
                <a:cubicBezTo>
                  <a:pt x="237" y="480"/>
                  <a:pt x="234" y="497"/>
                  <a:pt x="234" y="497"/>
                </a:cubicBezTo>
                <a:cubicBezTo>
                  <a:pt x="229" y="533"/>
                  <a:pt x="237" y="569"/>
                  <a:pt x="247" y="602"/>
                </a:cubicBezTo>
                <a:cubicBezTo>
                  <a:pt x="253" y="620"/>
                  <a:pt x="263" y="635"/>
                  <a:pt x="272" y="651"/>
                </a:cubicBezTo>
                <a:cubicBezTo>
                  <a:pt x="278" y="663"/>
                  <a:pt x="284" y="675"/>
                  <a:pt x="294" y="684"/>
                </a:cubicBezTo>
                <a:cubicBezTo>
                  <a:pt x="296" y="687"/>
                  <a:pt x="297" y="689"/>
                  <a:pt x="299" y="691"/>
                </a:cubicBezTo>
                <a:cubicBezTo>
                  <a:pt x="303" y="696"/>
                  <a:pt x="306" y="700"/>
                  <a:pt x="310" y="705"/>
                </a:cubicBezTo>
                <a:cubicBezTo>
                  <a:pt x="311" y="706"/>
                  <a:pt x="312" y="708"/>
                  <a:pt x="313" y="709"/>
                </a:cubicBezTo>
                <a:cubicBezTo>
                  <a:pt x="315" y="711"/>
                  <a:pt x="316" y="711"/>
                  <a:pt x="318" y="710"/>
                </a:cubicBezTo>
                <a:cubicBezTo>
                  <a:pt x="318" y="709"/>
                  <a:pt x="319" y="709"/>
                  <a:pt x="320" y="709"/>
                </a:cubicBezTo>
                <a:cubicBezTo>
                  <a:pt x="320" y="709"/>
                  <a:pt x="320" y="709"/>
                  <a:pt x="321" y="709"/>
                </a:cubicBezTo>
                <a:cubicBezTo>
                  <a:pt x="325" y="712"/>
                  <a:pt x="327" y="716"/>
                  <a:pt x="330" y="719"/>
                </a:cubicBezTo>
                <a:cubicBezTo>
                  <a:pt x="331" y="720"/>
                  <a:pt x="331" y="721"/>
                  <a:pt x="331" y="722"/>
                </a:cubicBezTo>
                <a:cubicBezTo>
                  <a:pt x="331" y="723"/>
                  <a:pt x="330" y="724"/>
                  <a:pt x="330" y="724"/>
                </a:cubicBezTo>
                <a:cubicBezTo>
                  <a:pt x="332" y="726"/>
                  <a:pt x="334" y="727"/>
                  <a:pt x="336" y="726"/>
                </a:cubicBezTo>
                <a:cubicBezTo>
                  <a:pt x="338" y="726"/>
                  <a:pt x="340" y="727"/>
                  <a:pt x="341" y="728"/>
                </a:cubicBezTo>
                <a:cubicBezTo>
                  <a:pt x="342" y="729"/>
                  <a:pt x="344" y="731"/>
                  <a:pt x="345" y="732"/>
                </a:cubicBezTo>
                <a:cubicBezTo>
                  <a:pt x="347" y="734"/>
                  <a:pt x="348" y="735"/>
                  <a:pt x="351" y="736"/>
                </a:cubicBezTo>
                <a:cubicBezTo>
                  <a:pt x="351" y="736"/>
                  <a:pt x="352" y="737"/>
                  <a:pt x="352" y="737"/>
                </a:cubicBezTo>
                <a:cubicBezTo>
                  <a:pt x="353" y="739"/>
                  <a:pt x="354" y="740"/>
                  <a:pt x="356" y="741"/>
                </a:cubicBezTo>
                <a:cubicBezTo>
                  <a:pt x="357" y="742"/>
                  <a:pt x="358" y="742"/>
                  <a:pt x="359" y="745"/>
                </a:cubicBezTo>
                <a:cubicBezTo>
                  <a:pt x="357" y="744"/>
                  <a:pt x="356" y="743"/>
                  <a:pt x="355" y="743"/>
                </a:cubicBezTo>
                <a:cubicBezTo>
                  <a:pt x="355" y="743"/>
                  <a:pt x="354" y="743"/>
                  <a:pt x="354" y="744"/>
                </a:cubicBezTo>
                <a:cubicBezTo>
                  <a:pt x="353" y="744"/>
                  <a:pt x="353" y="745"/>
                  <a:pt x="354" y="745"/>
                </a:cubicBezTo>
                <a:cubicBezTo>
                  <a:pt x="355" y="747"/>
                  <a:pt x="357" y="749"/>
                  <a:pt x="359" y="749"/>
                </a:cubicBezTo>
                <a:cubicBezTo>
                  <a:pt x="361" y="749"/>
                  <a:pt x="363" y="749"/>
                  <a:pt x="364" y="751"/>
                </a:cubicBezTo>
                <a:cubicBezTo>
                  <a:pt x="365" y="752"/>
                  <a:pt x="367" y="752"/>
                  <a:pt x="368" y="751"/>
                </a:cubicBezTo>
                <a:cubicBezTo>
                  <a:pt x="369" y="751"/>
                  <a:pt x="370" y="751"/>
                  <a:pt x="372" y="751"/>
                </a:cubicBezTo>
                <a:cubicBezTo>
                  <a:pt x="372" y="752"/>
                  <a:pt x="373" y="754"/>
                  <a:pt x="373" y="755"/>
                </a:cubicBezTo>
                <a:cubicBezTo>
                  <a:pt x="373" y="756"/>
                  <a:pt x="372" y="758"/>
                  <a:pt x="372" y="759"/>
                </a:cubicBezTo>
                <a:cubicBezTo>
                  <a:pt x="375" y="762"/>
                  <a:pt x="378" y="765"/>
                  <a:pt x="382" y="768"/>
                </a:cubicBezTo>
                <a:cubicBezTo>
                  <a:pt x="383" y="767"/>
                  <a:pt x="385" y="766"/>
                  <a:pt x="386" y="768"/>
                </a:cubicBezTo>
                <a:cubicBezTo>
                  <a:pt x="387" y="768"/>
                  <a:pt x="387" y="769"/>
                  <a:pt x="388" y="769"/>
                </a:cubicBezTo>
                <a:cubicBezTo>
                  <a:pt x="392" y="771"/>
                  <a:pt x="395" y="775"/>
                  <a:pt x="400" y="777"/>
                </a:cubicBezTo>
                <a:cubicBezTo>
                  <a:pt x="401" y="777"/>
                  <a:pt x="401" y="777"/>
                  <a:pt x="401" y="777"/>
                </a:cubicBezTo>
                <a:cubicBezTo>
                  <a:pt x="403" y="779"/>
                  <a:pt x="406" y="781"/>
                  <a:pt x="408" y="783"/>
                </a:cubicBezTo>
                <a:cubicBezTo>
                  <a:pt x="409" y="784"/>
                  <a:pt x="410" y="784"/>
                  <a:pt x="411" y="785"/>
                </a:cubicBezTo>
                <a:cubicBezTo>
                  <a:pt x="411" y="782"/>
                  <a:pt x="412" y="781"/>
                  <a:pt x="415" y="781"/>
                </a:cubicBezTo>
                <a:cubicBezTo>
                  <a:pt x="418" y="781"/>
                  <a:pt x="419" y="783"/>
                  <a:pt x="420" y="785"/>
                </a:cubicBezTo>
                <a:cubicBezTo>
                  <a:pt x="423" y="784"/>
                  <a:pt x="425" y="785"/>
                  <a:pt x="428" y="787"/>
                </a:cubicBezTo>
                <a:cubicBezTo>
                  <a:pt x="429" y="789"/>
                  <a:pt x="431" y="790"/>
                  <a:pt x="433" y="792"/>
                </a:cubicBezTo>
                <a:cubicBezTo>
                  <a:pt x="435" y="793"/>
                  <a:pt x="436" y="795"/>
                  <a:pt x="439" y="795"/>
                </a:cubicBezTo>
                <a:cubicBezTo>
                  <a:pt x="439" y="795"/>
                  <a:pt x="440" y="795"/>
                  <a:pt x="440" y="795"/>
                </a:cubicBezTo>
                <a:cubicBezTo>
                  <a:pt x="444" y="799"/>
                  <a:pt x="449" y="800"/>
                  <a:pt x="455" y="802"/>
                </a:cubicBezTo>
                <a:cubicBezTo>
                  <a:pt x="455" y="802"/>
                  <a:pt x="455" y="802"/>
                  <a:pt x="455" y="802"/>
                </a:cubicBezTo>
                <a:cubicBezTo>
                  <a:pt x="457" y="802"/>
                  <a:pt x="459" y="802"/>
                  <a:pt x="460" y="803"/>
                </a:cubicBezTo>
                <a:cubicBezTo>
                  <a:pt x="463" y="804"/>
                  <a:pt x="466" y="804"/>
                  <a:pt x="469" y="805"/>
                </a:cubicBezTo>
                <a:cubicBezTo>
                  <a:pt x="471" y="805"/>
                  <a:pt x="473" y="804"/>
                  <a:pt x="475" y="804"/>
                </a:cubicBezTo>
                <a:cubicBezTo>
                  <a:pt x="476" y="804"/>
                  <a:pt x="477" y="804"/>
                  <a:pt x="478" y="805"/>
                </a:cubicBezTo>
                <a:cubicBezTo>
                  <a:pt x="478" y="805"/>
                  <a:pt x="478" y="805"/>
                  <a:pt x="478" y="805"/>
                </a:cubicBezTo>
                <a:cubicBezTo>
                  <a:pt x="478" y="805"/>
                  <a:pt x="478" y="805"/>
                  <a:pt x="478" y="805"/>
                </a:cubicBezTo>
                <a:cubicBezTo>
                  <a:pt x="479" y="805"/>
                  <a:pt x="480" y="805"/>
                  <a:pt x="481" y="806"/>
                </a:cubicBezTo>
                <a:cubicBezTo>
                  <a:pt x="482" y="806"/>
                  <a:pt x="482" y="806"/>
                  <a:pt x="482" y="806"/>
                </a:cubicBezTo>
                <a:cubicBezTo>
                  <a:pt x="488" y="805"/>
                  <a:pt x="493" y="805"/>
                  <a:pt x="498" y="806"/>
                </a:cubicBezTo>
                <a:cubicBezTo>
                  <a:pt x="505" y="805"/>
                  <a:pt x="511" y="805"/>
                  <a:pt x="517" y="804"/>
                </a:cubicBezTo>
                <a:cubicBezTo>
                  <a:pt x="520" y="804"/>
                  <a:pt x="522" y="803"/>
                  <a:pt x="525" y="803"/>
                </a:cubicBezTo>
                <a:cubicBezTo>
                  <a:pt x="531" y="801"/>
                  <a:pt x="537" y="800"/>
                  <a:pt x="543" y="797"/>
                </a:cubicBezTo>
                <a:cubicBezTo>
                  <a:pt x="544" y="796"/>
                  <a:pt x="546" y="796"/>
                  <a:pt x="547" y="796"/>
                </a:cubicBezTo>
                <a:cubicBezTo>
                  <a:pt x="549" y="796"/>
                  <a:pt x="551" y="795"/>
                  <a:pt x="552" y="794"/>
                </a:cubicBezTo>
                <a:cubicBezTo>
                  <a:pt x="552" y="794"/>
                  <a:pt x="552" y="794"/>
                  <a:pt x="552" y="795"/>
                </a:cubicBezTo>
                <a:cubicBezTo>
                  <a:pt x="554" y="794"/>
                  <a:pt x="555" y="793"/>
                  <a:pt x="557" y="792"/>
                </a:cubicBezTo>
                <a:cubicBezTo>
                  <a:pt x="557" y="792"/>
                  <a:pt x="557" y="792"/>
                  <a:pt x="556" y="792"/>
                </a:cubicBezTo>
                <a:cubicBezTo>
                  <a:pt x="555" y="793"/>
                  <a:pt x="553" y="793"/>
                  <a:pt x="552" y="794"/>
                </a:cubicBezTo>
                <a:cubicBezTo>
                  <a:pt x="554" y="792"/>
                  <a:pt x="555" y="791"/>
                  <a:pt x="557" y="790"/>
                </a:cubicBezTo>
                <a:cubicBezTo>
                  <a:pt x="558" y="789"/>
                  <a:pt x="560" y="787"/>
                  <a:pt x="562" y="787"/>
                </a:cubicBezTo>
                <a:cubicBezTo>
                  <a:pt x="561" y="789"/>
                  <a:pt x="560" y="790"/>
                  <a:pt x="558" y="791"/>
                </a:cubicBezTo>
                <a:cubicBezTo>
                  <a:pt x="563" y="789"/>
                  <a:pt x="567" y="786"/>
                  <a:pt x="570" y="783"/>
                </a:cubicBezTo>
                <a:cubicBezTo>
                  <a:pt x="573" y="780"/>
                  <a:pt x="574" y="777"/>
                  <a:pt x="576" y="774"/>
                </a:cubicBezTo>
                <a:cubicBezTo>
                  <a:pt x="576" y="771"/>
                  <a:pt x="576" y="769"/>
                  <a:pt x="576" y="766"/>
                </a:cubicBezTo>
                <a:cubicBezTo>
                  <a:pt x="576" y="765"/>
                  <a:pt x="575" y="765"/>
                  <a:pt x="575" y="765"/>
                </a:cubicBezTo>
                <a:cubicBezTo>
                  <a:pt x="575" y="764"/>
                  <a:pt x="576" y="764"/>
                  <a:pt x="576" y="763"/>
                </a:cubicBezTo>
                <a:cubicBezTo>
                  <a:pt x="576" y="763"/>
                  <a:pt x="576" y="763"/>
                  <a:pt x="576" y="762"/>
                </a:cubicBezTo>
                <a:cubicBezTo>
                  <a:pt x="576" y="762"/>
                  <a:pt x="576" y="762"/>
                  <a:pt x="576" y="762"/>
                </a:cubicBezTo>
                <a:cubicBezTo>
                  <a:pt x="576" y="762"/>
                  <a:pt x="576" y="762"/>
                  <a:pt x="576" y="761"/>
                </a:cubicBezTo>
                <a:cubicBezTo>
                  <a:pt x="576" y="761"/>
                  <a:pt x="576" y="761"/>
                  <a:pt x="576" y="760"/>
                </a:cubicBezTo>
                <a:cubicBezTo>
                  <a:pt x="576" y="760"/>
                  <a:pt x="576" y="760"/>
                  <a:pt x="576" y="760"/>
                </a:cubicBezTo>
                <a:cubicBezTo>
                  <a:pt x="576" y="759"/>
                  <a:pt x="576" y="759"/>
                  <a:pt x="576" y="759"/>
                </a:cubicBezTo>
                <a:cubicBezTo>
                  <a:pt x="576" y="759"/>
                  <a:pt x="576" y="759"/>
                  <a:pt x="576" y="758"/>
                </a:cubicBezTo>
                <a:cubicBezTo>
                  <a:pt x="576" y="758"/>
                  <a:pt x="576" y="758"/>
                  <a:pt x="576" y="757"/>
                </a:cubicBezTo>
                <a:cubicBezTo>
                  <a:pt x="575" y="744"/>
                  <a:pt x="574" y="731"/>
                  <a:pt x="569" y="719"/>
                </a:cubicBezTo>
                <a:cubicBezTo>
                  <a:pt x="568" y="716"/>
                  <a:pt x="567" y="713"/>
                  <a:pt x="566" y="710"/>
                </a:cubicBezTo>
                <a:cubicBezTo>
                  <a:pt x="562" y="699"/>
                  <a:pt x="558" y="687"/>
                  <a:pt x="552" y="678"/>
                </a:cubicBezTo>
                <a:cubicBezTo>
                  <a:pt x="547" y="671"/>
                  <a:pt x="542" y="665"/>
                  <a:pt x="537" y="659"/>
                </a:cubicBezTo>
                <a:cubicBezTo>
                  <a:pt x="537" y="658"/>
                  <a:pt x="536" y="658"/>
                  <a:pt x="535" y="657"/>
                </a:cubicBezTo>
                <a:cubicBezTo>
                  <a:pt x="530" y="651"/>
                  <a:pt x="520" y="641"/>
                  <a:pt x="514" y="636"/>
                </a:cubicBezTo>
                <a:cubicBezTo>
                  <a:pt x="511" y="632"/>
                  <a:pt x="507" y="628"/>
                  <a:pt x="502" y="625"/>
                </a:cubicBezTo>
                <a:cubicBezTo>
                  <a:pt x="505" y="619"/>
                  <a:pt x="508" y="606"/>
                  <a:pt x="509" y="604"/>
                </a:cubicBezTo>
                <a:cubicBezTo>
                  <a:pt x="509" y="603"/>
                  <a:pt x="511" y="594"/>
                  <a:pt x="512" y="591"/>
                </a:cubicBezTo>
                <a:cubicBezTo>
                  <a:pt x="512" y="586"/>
                  <a:pt x="513" y="580"/>
                  <a:pt x="513" y="575"/>
                </a:cubicBezTo>
                <a:cubicBezTo>
                  <a:pt x="513" y="571"/>
                  <a:pt x="514" y="566"/>
                  <a:pt x="515" y="562"/>
                </a:cubicBezTo>
                <a:cubicBezTo>
                  <a:pt x="514" y="547"/>
                  <a:pt x="516" y="531"/>
                  <a:pt x="508" y="516"/>
                </a:cubicBezTo>
                <a:cubicBezTo>
                  <a:pt x="507" y="515"/>
                  <a:pt x="507" y="514"/>
                  <a:pt x="507" y="513"/>
                </a:cubicBezTo>
                <a:cubicBezTo>
                  <a:pt x="506" y="513"/>
                  <a:pt x="504" y="513"/>
                  <a:pt x="503" y="512"/>
                </a:cubicBezTo>
                <a:cubicBezTo>
                  <a:pt x="503" y="512"/>
                  <a:pt x="503" y="512"/>
                  <a:pt x="503" y="511"/>
                </a:cubicBezTo>
                <a:cubicBezTo>
                  <a:pt x="503" y="509"/>
                  <a:pt x="502" y="507"/>
                  <a:pt x="500" y="506"/>
                </a:cubicBezTo>
                <a:cubicBezTo>
                  <a:pt x="499" y="505"/>
                  <a:pt x="499" y="504"/>
                  <a:pt x="498" y="504"/>
                </a:cubicBezTo>
                <a:cubicBezTo>
                  <a:pt x="495" y="501"/>
                  <a:pt x="492" y="497"/>
                  <a:pt x="488" y="496"/>
                </a:cubicBezTo>
                <a:cubicBezTo>
                  <a:pt x="487" y="496"/>
                  <a:pt x="487" y="495"/>
                  <a:pt x="486" y="494"/>
                </a:cubicBezTo>
                <a:cubicBezTo>
                  <a:pt x="484" y="493"/>
                  <a:pt x="482" y="492"/>
                  <a:pt x="480" y="490"/>
                </a:cubicBezTo>
                <a:cubicBezTo>
                  <a:pt x="480" y="489"/>
                  <a:pt x="479" y="488"/>
                  <a:pt x="478" y="488"/>
                </a:cubicBezTo>
                <a:cubicBezTo>
                  <a:pt x="477" y="487"/>
                  <a:pt x="475" y="486"/>
                  <a:pt x="474" y="485"/>
                </a:cubicBezTo>
                <a:cubicBezTo>
                  <a:pt x="474" y="483"/>
                  <a:pt x="473" y="481"/>
                  <a:pt x="473" y="478"/>
                </a:cubicBezTo>
                <a:cubicBezTo>
                  <a:pt x="472" y="478"/>
                  <a:pt x="471" y="477"/>
                  <a:pt x="471" y="477"/>
                </a:cubicBezTo>
                <a:cubicBezTo>
                  <a:pt x="471" y="475"/>
                  <a:pt x="472" y="474"/>
                  <a:pt x="472" y="473"/>
                </a:cubicBezTo>
                <a:cubicBezTo>
                  <a:pt x="473" y="472"/>
                  <a:pt x="473" y="471"/>
                  <a:pt x="474" y="471"/>
                </a:cubicBezTo>
                <a:cubicBezTo>
                  <a:pt x="475" y="471"/>
                  <a:pt x="475" y="472"/>
                  <a:pt x="474" y="473"/>
                </a:cubicBezTo>
                <a:cubicBezTo>
                  <a:pt x="474" y="473"/>
                  <a:pt x="474" y="474"/>
                  <a:pt x="474" y="474"/>
                </a:cubicBezTo>
                <a:cubicBezTo>
                  <a:pt x="474" y="474"/>
                  <a:pt x="475" y="475"/>
                  <a:pt x="475" y="475"/>
                </a:cubicBezTo>
                <a:cubicBezTo>
                  <a:pt x="476" y="475"/>
                  <a:pt x="477" y="474"/>
                  <a:pt x="477" y="474"/>
                </a:cubicBezTo>
                <a:cubicBezTo>
                  <a:pt x="477" y="473"/>
                  <a:pt x="477" y="473"/>
                  <a:pt x="476" y="472"/>
                </a:cubicBezTo>
                <a:cubicBezTo>
                  <a:pt x="476" y="470"/>
                  <a:pt x="475" y="469"/>
                  <a:pt x="476" y="467"/>
                </a:cubicBezTo>
                <a:cubicBezTo>
                  <a:pt x="476" y="467"/>
                  <a:pt x="476" y="466"/>
                  <a:pt x="477" y="466"/>
                </a:cubicBezTo>
                <a:cubicBezTo>
                  <a:pt x="482" y="465"/>
                  <a:pt x="482" y="465"/>
                  <a:pt x="481" y="460"/>
                </a:cubicBezTo>
                <a:cubicBezTo>
                  <a:pt x="480" y="460"/>
                  <a:pt x="480" y="460"/>
                  <a:pt x="480" y="460"/>
                </a:cubicBezTo>
                <a:cubicBezTo>
                  <a:pt x="479" y="460"/>
                  <a:pt x="479" y="460"/>
                  <a:pt x="478" y="460"/>
                </a:cubicBezTo>
                <a:cubicBezTo>
                  <a:pt x="476" y="459"/>
                  <a:pt x="474" y="460"/>
                  <a:pt x="473" y="463"/>
                </a:cubicBezTo>
                <a:cubicBezTo>
                  <a:pt x="472" y="465"/>
                  <a:pt x="471" y="466"/>
                  <a:pt x="468" y="467"/>
                </a:cubicBezTo>
                <a:cubicBezTo>
                  <a:pt x="468" y="467"/>
                  <a:pt x="468" y="467"/>
                  <a:pt x="468" y="468"/>
                </a:cubicBezTo>
                <a:cubicBezTo>
                  <a:pt x="468" y="469"/>
                  <a:pt x="469" y="469"/>
                  <a:pt x="470" y="470"/>
                </a:cubicBezTo>
                <a:cubicBezTo>
                  <a:pt x="468" y="475"/>
                  <a:pt x="466" y="477"/>
                  <a:pt x="462" y="477"/>
                </a:cubicBezTo>
                <a:cubicBezTo>
                  <a:pt x="462" y="474"/>
                  <a:pt x="464" y="472"/>
                  <a:pt x="465" y="469"/>
                </a:cubicBezTo>
                <a:cubicBezTo>
                  <a:pt x="466" y="466"/>
                  <a:pt x="467" y="463"/>
                  <a:pt x="468" y="460"/>
                </a:cubicBezTo>
                <a:cubicBezTo>
                  <a:pt x="469" y="457"/>
                  <a:pt x="471" y="454"/>
                  <a:pt x="471" y="451"/>
                </a:cubicBezTo>
                <a:cubicBezTo>
                  <a:pt x="470" y="451"/>
                  <a:pt x="470" y="451"/>
                  <a:pt x="470" y="452"/>
                </a:cubicBezTo>
                <a:cubicBezTo>
                  <a:pt x="468" y="456"/>
                  <a:pt x="466" y="461"/>
                  <a:pt x="465" y="465"/>
                </a:cubicBezTo>
                <a:cubicBezTo>
                  <a:pt x="464" y="467"/>
                  <a:pt x="463" y="469"/>
                  <a:pt x="461" y="470"/>
                </a:cubicBezTo>
                <a:cubicBezTo>
                  <a:pt x="458" y="471"/>
                  <a:pt x="456" y="472"/>
                  <a:pt x="452" y="472"/>
                </a:cubicBezTo>
                <a:cubicBezTo>
                  <a:pt x="452" y="471"/>
                  <a:pt x="452" y="470"/>
                  <a:pt x="452" y="469"/>
                </a:cubicBezTo>
                <a:cubicBezTo>
                  <a:pt x="453" y="468"/>
                  <a:pt x="453" y="466"/>
                  <a:pt x="454" y="464"/>
                </a:cubicBezTo>
                <a:cubicBezTo>
                  <a:pt x="455" y="463"/>
                  <a:pt x="455" y="462"/>
                  <a:pt x="454" y="461"/>
                </a:cubicBezTo>
                <a:cubicBezTo>
                  <a:pt x="453" y="460"/>
                  <a:pt x="454" y="459"/>
                  <a:pt x="454" y="458"/>
                </a:cubicBezTo>
                <a:cubicBezTo>
                  <a:pt x="455" y="456"/>
                  <a:pt x="456" y="455"/>
                  <a:pt x="456" y="453"/>
                </a:cubicBezTo>
                <a:cubicBezTo>
                  <a:pt x="454" y="452"/>
                  <a:pt x="453" y="452"/>
                  <a:pt x="452" y="451"/>
                </a:cubicBezTo>
                <a:cubicBezTo>
                  <a:pt x="452" y="449"/>
                  <a:pt x="453" y="448"/>
                  <a:pt x="453" y="446"/>
                </a:cubicBezTo>
                <a:cubicBezTo>
                  <a:pt x="450" y="445"/>
                  <a:pt x="450" y="445"/>
                  <a:pt x="449" y="446"/>
                </a:cubicBezTo>
                <a:cubicBezTo>
                  <a:pt x="447" y="447"/>
                  <a:pt x="445" y="446"/>
                  <a:pt x="443" y="446"/>
                </a:cubicBezTo>
                <a:cubicBezTo>
                  <a:pt x="441" y="448"/>
                  <a:pt x="440" y="449"/>
                  <a:pt x="440" y="451"/>
                </a:cubicBezTo>
                <a:cubicBezTo>
                  <a:pt x="440" y="452"/>
                  <a:pt x="440" y="453"/>
                  <a:pt x="440" y="453"/>
                </a:cubicBezTo>
                <a:cubicBezTo>
                  <a:pt x="439" y="454"/>
                  <a:pt x="438" y="455"/>
                  <a:pt x="437" y="454"/>
                </a:cubicBezTo>
                <a:cubicBezTo>
                  <a:pt x="438" y="450"/>
                  <a:pt x="438" y="446"/>
                  <a:pt x="439" y="443"/>
                </a:cubicBezTo>
                <a:cubicBezTo>
                  <a:pt x="439" y="443"/>
                  <a:pt x="439" y="442"/>
                  <a:pt x="439" y="442"/>
                </a:cubicBezTo>
                <a:cubicBezTo>
                  <a:pt x="439" y="442"/>
                  <a:pt x="439" y="441"/>
                  <a:pt x="439" y="441"/>
                </a:cubicBezTo>
                <a:cubicBezTo>
                  <a:pt x="438" y="441"/>
                  <a:pt x="438" y="441"/>
                  <a:pt x="438" y="441"/>
                </a:cubicBezTo>
                <a:cubicBezTo>
                  <a:pt x="437" y="441"/>
                  <a:pt x="437" y="442"/>
                  <a:pt x="437" y="442"/>
                </a:cubicBezTo>
                <a:cubicBezTo>
                  <a:pt x="435" y="443"/>
                  <a:pt x="433" y="442"/>
                  <a:pt x="432" y="440"/>
                </a:cubicBezTo>
                <a:cubicBezTo>
                  <a:pt x="432" y="440"/>
                  <a:pt x="432" y="440"/>
                  <a:pt x="432" y="439"/>
                </a:cubicBezTo>
                <a:cubicBezTo>
                  <a:pt x="432" y="437"/>
                  <a:pt x="432" y="435"/>
                  <a:pt x="433" y="433"/>
                </a:cubicBezTo>
                <a:cubicBezTo>
                  <a:pt x="434" y="431"/>
                  <a:pt x="436" y="431"/>
                  <a:pt x="438" y="433"/>
                </a:cubicBezTo>
                <a:cubicBezTo>
                  <a:pt x="438" y="433"/>
                  <a:pt x="438" y="434"/>
                  <a:pt x="438" y="434"/>
                </a:cubicBezTo>
                <a:cubicBezTo>
                  <a:pt x="439" y="434"/>
                  <a:pt x="440" y="433"/>
                  <a:pt x="440" y="433"/>
                </a:cubicBezTo>
                <a:cubicBezTo>
                  <a:pt x="441" y="432"/>
                  <a:pt x="441" y="431"/>
                  <a:pt x="442" y="430"/>
                </a:cubicBezTo>
                <a:cubicBezTo>
                  <a:pt x="445" y="428"/>
                  <a:pt x="445" y="425"/>
                  <a:pt x="447" y="423"/>
                </a:cubicBezTo>
                <a:cubicBezTo>
                  <a:pt x="447" y="423"/>
                  <a:pt x="446" y="422"/>
                  <a:pt x="446" y="422"/>
                </a:cubicBezTo>
                <a:cubicBezTo>
                  <a:pt x="446" y="421"/>
                  <a:pt x="445" y="422"/>
                  <a:pt x="445" y="422"/>
                </a:cubicBezTo>
                <a:cubicBezTo>
                  <a:pt x="444" y="422"/>
                  <a:pt x="444" y="422"/>
                  <a:pt x="444" y="422"/>
                </a:cubicBezTo>
                <a:cubicBezTo>
                  <a:pt x="442" y="424"/>
                  <a:pt x="441" y="424"/>
                  <a:pt x="438" y="425"/>
                </a:cubicBezTo>
                <a:cubicBezTo>
                  <a:pt x="438" y="424"/>
                  <a:pt x="437" y="423"/>
                  <a:pt x="438" y="423"/>
                </a:cubicBezTo>
                <a:cubicBezTo>
                  <a:pt x="438" y="422"/>
                  <a:pt x="439" y="421"/>
                  <a:pt x="439" y="420"/>
                </a:cubicBezTo>
                <a:cubicBezTo>
                  <a:pt x="440" y="418"/>
                  <a:pt x="441" y="417"/>
                  <a:pt x="443" y="417"/>
                </a:cubicBezTo>
                <a:cubicBezTo>
                  <a:pt x="445" y="416"/>
                  <a:pt x="447" y="416"/>
                  <a:pt x="449" y="415"/>
                </a:cubicBezTo>
                <a:cubicBezTo>
                  <a:pt x="449" y="414"/>
                  <a:pt x="449" y="414"/>
                  <a:pt x="449" y="414"/>
                </a:cubicBezTo>
                <a:cubicBezTo>
                  <a:pt x="448" y="411"/>
                  <a:pt x="448" y="411"/>
                  <a:pt x="450" y="410"/>
                </a:cubicBezTo>
                <a:cubicBezTo>
                  <a:pt x="453" y="409"/>
                  <a:pt x="454" y="407"/>
                  <a:pt x="454" y="403"/>
                </a:cubicBezTo>
                <a:cubicBezTo>
                  <a:pt x="454" y="403"/>
                  <a:pt x="453" y="403"/>
                  <a:pt x="452" y="404"/>
                </a:cubicBezTo>
                <a:cubicBezTo>
                  <a:pt x="450" y="406"/>
                  <a:pt x="447" y="408"/>
                  <a:pt x="446" y="411"/>
                </a:cubicBezTo>
                <a:cubicBezTo>
                  <a:pt x="446" y="412"/>
                  <a:pt x="445" y="414"/>
                  <a:pt x="444" y="414"/>
                </a:cubicBezTo>
                <a:cubicBezTo>
                  <a:pt x="443" y="415"/>
                  <a:pt x="442" y="415"/>
                  <a:pt x="442" y="414"/>
                </a:cubicBezTo>
                <a:cubicBezTo>
                  <a:pt x="443" y="411"/>
                  <a:pt x="445" y="409"/>
                  <a:pt x="446" y="406"/>
                </a:cubicBezTo>
                <a:cubicBezTo>
                  <a:pt x="445" y="406"/>
                  <a:pt x="444" y="405"/>
                  <a:pt x="443" y="404"/>
                </a:cubicBezTo>
                <a:cubicBezTo>
                  <a:pt x="446" y="402"/>
                  <a:pt x="449" y="400"/>
                  <a:pt x="453" y="399"/>
                </a:cubicBezTo>
                <a:cubicBezTo>
                  <a:pt x="453" y="399"/>
                  <a:pt x="454" y="398"/>
                  <a:pt x="455" y="398"/>
                </a:cubicBezTo>
                <a:cubicBezTo>
                  <a:pt x="457" y="399"/>
                  <a:pt x="458" y="398"/>
                  <a:pt x="459" y="397"/>
                </a:cubicBezTo>
                <a:cubicBezTo>
                  <a:pt x="461" y="394"/>
                  <a:pt x="464" y="392"/>
                  <a:pt x="467" y="392"/>
                </a:cubicBezTo>
                <a:cubicBezTo>
                  <a:pt x="468" y="392"/>
                  <a:pt x="468" y="391"/>
                  <a:pt x="468" y="391"/>
                </a:cubicBezTo>
                <a:cubicBezTo>
                  <a:pt x="468" y="390"/>
                  <a:pt x="468" y="390"/>
                  <a:pt x="468" y="389"/>
                </a:cubicBezTo>
                <a:cubicBezTo>
                  <a:pt x="469" y="388"/>
                  <a:pt x="470" y="388"/>
                  <a:pt x="471" y="387"/>
                </a:cubicBezTo>
                <a:cubicBezTo>
                  <a:pt x="471" y="386"/>
                  <a:pt x="471" y="385"/>
                  <a:pt x="471" y="384"/>
                </a:cubicBezTo>
                <a:cubicBezTo>
                  <a:pt x="472" y="383"/>
                  <a:pt x="473" y="382"/>
                  <a:pt x="475" y="382"/>
                </a:cubicBezTo>
                <a:cubicBezTo>
                  <a:pt x="475" y="381"/>
                  <a:pt x="476" y="382"/>
                  <a:pt x="477" y="382"/>
                </a:cubicBezTo>
                <a:cubicBezTo>
                  <a:pt x="477" y="383"/>
                  <a:pt x="477" y="383"/>
                  <a:pt x="477" y="384"/>
                </a:cubicBezTo>
                <a:cubicBezTo>
                  <a:pt x="477" y="384"/>
                  <a:pt x="477" y="385"/>
                  <a:pt x="476" y="385"/>
                </a:cubicBezTo>
                <a:cubicBezTo>
                  <a:pt x="475" y="386"/>
                  <a:pt x="474" y="387"/>
                  <a:pt x="473" y="389"/>
                </a:cubicBezTo>
                <a:cubicBezTo>
                  <a:pt x="472" y="391"/>
                  <a:pt x="472" y="393"/>
                  <a:pt x="472" y="394"/>
                </a:cubicBezTo>
                <a:cubicBezTo>
                  <a:pt x="471" y="395"/>
                  <a:pt x="471" y="395"/>
                  <a:pt x="471" y="396"/>
                </a:cubicBezTo>
                <a:cubicBezTo>
                  <a:pt x="471" y="396"/>
                  <a:pt x="470" y="397"/>
                  <a:pt x="470" y="397"/>
                </a:cubicBezTo>
                <a:cubicBezTo>
                  <a:pt x="469" y="398"/>
                  <a:pt x="469" y="399"/>
                  <a:pt x="469" y="400"/>
                </a:cubicBezTo>
                <a:cubicBezTo>
                  <a:pt x="468" y="400"/>
                  <a:pt x="468" y="400"/>
                  <a:pt x="467" y="401"/>
                </a:cubicBezTo>
                <a:cubicBezTo>
                  <a:pt x="466" y="400"/>
                  <a:pt x="465" y="399"/>
                  <a:pt x="464" y="399"/>
                </a:cubicBezTo>
                <a:cubicBezTo>
                  <a:pt x="463" y="399"/>
                  <a:pt x="463" y="399"/>
                  <a:pt x="463" y="400"/>
                </a:cubicBezTo>
                <a:cubicBezTo>
                  <a:pt x="462" y="400"/>
                  <a:pt x="462" y="401"/>
                  <a:pt x="462" y="402"/>
                </a:cubicBezTo>
                <a:cubicBezTo>
                  <a:pt x="462" y="402"/>
                  <a:pt x="463" y="402"/>
                  <a:pt x="464" y="402"/>
                </a:cubicBezTo>
                <a:cubicBezTo>
                  <a:pt x="465" y="403"/>
                  <a:pt x="465" y="402"/>
                  <a:pt x="466" y="402"/>
                </a:cubicBezTo>
                <a:cubicBezTo>
                  <a:pt x="467" y="402"/>
                  <a:pt x="468" y="402"/>
                  <a:pt x="469" y="403"/>
                </a:cubicBezTo>
                <a:cubicBezTo>
                  <a:pt x="470" y="405"/>
                  <a:pt x="472" y="405"/>
                  <a:pt x="474" y="404"/>
                </a:cubicBezTo>
                <a:cubicBezTo>
                  <a:pt x="474" y="404"/>
                  <a:pt x="474" y="402"/>
                  <a:pt x="475" y="402"/>
                </a:cubicBezTo>
                <a:cubicBezTo>
                  <a:pt x="476" y="401"/>
                  <a:pt x="478" y="400"/>
                  <a:pt x="478" y="398"/>
                </a:cubicBezTo>
                <a:cubicBezTo>
                  <a:pt x="478" y="398"/>
                  <a:pt x="479" y="397"/>
                  <a:pt x="480" y="397"/>
                </a:cubicBezTo>
                <a:cubicBezTo>
                  <a:pt x="482" y="397"/>
                  <a:pt x="484" y="395"/>
                  <a:pt x="486" y="393"/>
                </a:cubicBezTo>
                <a:cubicBezTo>
                  <a:pt x="490" y="393"/>
                  <a:pt x="493" y="392"/>
                  <a:pt x="496" y="392"/>
                </a:cubicBezTo>
                <a:cubicBezTo>
                  <a:pt x="496" y="388"/>
                  <a:pt x="497" y="386"/>
                  <a:pt x="500" y="385"/>
                </a:cubicBezTo>
                <a:cubicBezTo>
                  <a:pt x="499" y="383"/>
                  <a:pt x="499" y="381"/>
                  <a:pt x="499" y="380"/>
                </a:cubicBezTo>
                <a:close/>
                <a:moveTo>
                  <a:pt x="339" y="325"/>
                </a:moveTo>
                <a:cubicBezTo>
                  <a:pt x="339" y="325"/>
                  <a:pt x="339" y="325"/>
                  <a:pt x="338" y="325"/>
                </a:cubicBezTo>
                <a:cubicBezTo>
                  <a:pt x="338" y="325"/>
                  <a:pt x="338" y="325"/>
                  <a:pt x="338" y="325"/>
                </a:cubicBezTo>
                <a:cubicBezTo>
                  <a:pt x="338" y="324"/>
                  <a:pt x="339" y="323"/>
                  <a:pt x="339" y="322"/>
                </a:cubicBezTo>
                <a:cubicBezTo>
                  <a:pt x="340" y="323"/>
                  <a:pt x="340" y="324"/>
                  <a:pt x="339" y="325"/>
                </a:cubicBezTo>
                <a:close/>
                <a:moveTo>
                  <a:pt x="351" y="307"/>
                </a:moveTo>
                <a:cubicBezTo>
                  <a:pt x="350" y="311"/>
                  <a:pt x="351" y="315"/>
                  <a:pt x="347" y="319"/>
                </a:cubicBezTo>
                <a:cubicBezTo>
                  <a:pt x="348" y="315"/>
                  <a:pt x="349" y="312"/>
                  <a:pt x="348" y="309"/>
                </a:cubicBezTo>
                <a:cubicBezTo>
                  <a:pt x="348" y="308"/>
                  <a:pt x="349" y="308"/>
                  <a:pt x="349" y="307"/>
                </a:cubicBezTo>
                <a:cubicBezTo>
                  <a:pt x="349" y="307"/>
                  <a:pt x="350" y="307"/>
                  <a:pt x="350" y="307"/>
                </a:cubicBezTo>
                <a:cubicBezTo>
                  <a:pt x="350" y="307"/>
                  <a:pt x="351" y="307"/>
                  <a:pt x="351" y="307"/>
                </a:cubicBezTo>
                <a:close/>
                <a:moveTo>
                  <a:pt x="338" y="280"/>
                </a:moveTo>
                <a:cubicBezTo>
                  <a:pt x="338" y="279"/>
                  <a:pt x="339" y="278"/>
                  <a:pt x="340" y="277"/>
                </a:cubicBezTo>
                <a:cubicBezTo>
                  <a:pt x="340" y="277"/>
                  <a:pt x="341" y="277"/>
                  <a:pt x="341" y="277"/>
                </a:cubicBezTo>
                <a:cubicBezTo>
                  <a:pt x="342" y="277"/>
                  <a:pt x="342" y="278"/>
                  <a:pt x="342" y="278"/>
                </a:cubicBezTo>
                <a:cubicBezTo>
                  <a:pt x="342" y="280"/>
                  <a:pt x="341" y="282"/>
                  <a:pt x="340" y="284"/>
                </a:cubicBezTo>
                <a:cubicBezTo>
                  <a:pt x="340" y="285"/>
                  <a:pt x="338" y="286"/>
                  <a:pt x="337" y="285"/>
                </a:cubicBezTo>
                <a:cubicBezTo>
                  <a:pt x="337" y="283"/>
                  <a:pt x="339" y="282"/>
                  <a:pt x="338" y="280"/>
                </a:cubicBezTo>
                <a:close/>
                <a:moveTo>
                  <a:pt x="342" y="292"/>
                </a:moveTo>
                <a:cubicBezTo>
                  <a:pt x="342" y="294"/>
                  <a:pt x="342" y="294"/>
                  <a:pt x="339" y="295"/>
                </a:cubicBezTo>
                <a:cubicBezTo>
                  <a:pt x="339" y="293"/>
                  <a:pt x="340" y="292"/>
                  <a:pt x="342" y="292"/>
                </a:cubicBezTo>
                <a:close/>
                <a:moveTo>
                  <a:pt x="344" y="308"/>
                </a:moveTo>
                <a:cubicBezTo>
                  <a:pt x="345" y="308"/>
                  <a:pt x="345" y="308"/>
                  <a:pt x="345" y="309"/>
                </a:cubicBezTo>
                <a:cubicBezTo>
                  <a:pt x="346" y="309"/>
                  <a:pt x="346" y="309"/>
                  <a:pt x="346" y="310"/>
                </a:cubicBezTo>
                <a:cubicBezTo>
                  <a:pt x="345" y="310"/>
                  <a:pt x="345" y="311"/>
                  <a:pt x="344" y="312"/>
                </a:cubicBezTo>
                <a:cubicBezTo>
                  <a:pt x="344" y="313"/>
                  <a:pt x="343" y="314"/>
                  <a:pt x="344" y="315"/>
                </a:cubicBezTo>
                <a:cubicBezTo>
                  <a:pt x="344" y="317"/>
                  <a:pt x="343" y="319"/>
                  <a:pt x="341" y="320"/>
                </a:cubicBezTo>
                <a:cubicBezTo>
                  <a:pt x="341" y="321"/>
                  <a:pt x="340" y="321"/>
                  <a:pt x="339" y="322"/>
                </a:cubicBezTo>
                <a:cubicBezTo>
                  <a:pt x="339" y="321"/>
                  <a:pt x="339" y="320"/>
                  <a:pt x="339" y="319"/>
                </a:cubicBezTo>
                <a:cubicBezTo>
                  <a:pt x="339" y="317"/>
                  <a:pt x="340" y="314"/>
                  <a:pt x="340" y="312"/>
                </a:cubicBezTo>
                <a:cubicBezTo>
                  <a:pt x="341" y="310"/>
                  <a:pt x="342" y="309"/>
                  <a:pt x="344" y="308"/>
                </a:cubicBezTo>
                <a:close/>
                <a:moveTo>
                  <a:pt x="336" y="299"/>
                </a:moveTo>
                <a:cubicBezTo>
                  <a:pt x="336" y="299"/>
                  <a:pt x="337" y="299"/>
                  <a:pt x="337" y="299"/>
                </a:cubicBezTo>
                <a:cubicBezTo>
                  <a:pt x="337" y="300"/>
                  <a:pt x="337" y="301"/>
                  <a:pt x="336" y="302"/>
                </a:cubicBezTo>
                <a:cubicBezTo>
                  <a:pt x="335" y="302"/>
                  <a:pt x="335" y="301"/>
                  <a:pt x="335" y="301"/>
                </a:cubicBezTo>
                <a:cubicBezTo>
                  <a:pt x="335" y="300"/>
                  <a:pt x="335" y="299"/>
                  <a:pt x="336" y="299"/>
                </a:cubicBezTo>
                <a:close/>
                <a:moveTo>
                  <a:pt x="331" y="307"/>
                </a:moveTo>
                <a:cubicBezTo>
                  <a:pt x="331" y="307"/>
                  <a:pt x="332" y="307"/>
                  <a:pt x="332" y="306"/>
                </a:cubicBezTo>
                <a:cubicBezTo>
                  <a:pt x="332" y="306"/>
                  <a:pt x="333" y="306"/>
                  <a:pt x="333" y="306"/>
                </a:cubicBezTo>
                <a:cubicBezTo>
                  <a:pt x="334" y="306"/>
                  <a:pt x="334" y="307"/>
                  <a:pt x="334" y="307"/>
                </a:cubicBezTo>
                <a:cubicBezTo>
                  <a:pt x="334" y="309"/>
                  <a:pt x="333" y="310"/>
                  <a:pt x="331" y="310"/>
                </a:cubicBezTo>
                <a:cubicBezTo>
                  <a:pt x="331" y="310"/>
                  <a:pt x="330" y="309"/>
                  <a:pt x="330" y="309"/>
                </a:cubicBezTo>
                <a:cubicBezTo>
                  <a:pt x="330" y="308"/>
                  <a:pt x="330" y="308"/>
                  <a:pt x="331" y="307"/>
                </a:cubicBezTo>
                <a:close/>
                <a:moveTo>
                  <a:pt x="331" y="322"/>
                </a:moveTo>
                <a:cubicBezTo>
                  <a:pt x="332" y="321"/>
                  <a:pt x="333" y="321"/>
                  <a:pt x="334" y="321"/>
                </a:cubicBezTo>
                <a:cubicBezTo>
                  <a:pt x="335" y="321"/>
                  <a:pt x="335" y="321"/>
                  <a:pt x="335" y="321"/>
                </a:cubicBezTo>
                <a:cubicBezTo>
                  <a:pt x="335" y="322"/>
                  <a:pt x="335" y="322"/>
                  <a:pt x="335" y="323"/>
                </a:cubicBezTo>
                <a:cubicBezTo>
                  <a:pt x="333" y="324"/>
                  <a:pt x="332" y="324"/>
                  <a:pt x="332" y="323"/>
                </a:cubicBezTo>
                <a:cubicBezTo>
                  <a:pt x="332" y="323"/>
                  <a:pt x="331" y="323"/>
                  <a:pt x="331" y="322"/>
                </a:cubicBezTo>
                <a:close/>
                <a:moveTo>
                  <a:pt x="260" y="413"/>
                </a:moveTo>
                <a:cubicBezTo>
                  <a:pt x="260" y="414"/>
                  <a:pt x="259" y="415"/>
                  <a:pt x="258" y="414"/>
                </a:cubicBezTo>
                <a:cubicBezTo>
                  <a:pt x="258" y="413"/>
                  <a:pt x="258" y="413"/>
                  <a:pt x="258" y="412"/>
                </a:cubicBezTo>
                <a:cubicBezTo>
                  <a:pt x="259" y="411"/>
                  <a:pt x="259" y="411"/>
                  <a:pt x="261" y="411"/>
                </a:cubicBezTo>
                <a:cubicBezTo>
                  <a:pt x="261" y="412"/>
                  <a:pt x="261" y="413"/>
                  <a:pt x="260" y="413"/>
                </a:cubicBezTo>
                <a:close/>
                <a:moveTo>
                  <a:pt x="462" y="800"/>
                </a:moveTo>
                <a:cubicBezTo>
                  <a:pt x="460" y="800"/>
                  <a:pt x="458" y="800"/>
                  <a:pt x="456" y="799"/>
                </a:cubicBezTo>
                <a:cubicBezTo>
                  <a:pt x="452" y="797"/>
                  <a:pt x="447" y="796"/>
                  <a:pt x="442" y="794"/>
                </a:cubicBezTo>
                <a:cubicBezTo>
                  <a:pt x="442" y="793"/>
                  <a:pt x="441" y="793"/>
                  <a:pt x="441" y="792"/>
                </a:cubicBezTo>
                <a:cubicBezTo>
                  <a:pt x="442" y="791"/>
                  <a:pt x="444" y="791"/>
                  <a:pt x="446" y="792"/>
                </a:cubicBezTo>
                <a:cubicBezTo>
                  <a:pt x="449" y="795"/>
                  <a:pt x="454" y="795"/>
                  <a:pt x="458" y="796"/>
                </a:cubicBezTo>
                <a:cubicBezTo>
                  <a:pt x="461" y="796"/>
                  <a:pt x="461" y="796"/>
                  <a:pt x="464" y="799"/>
                </a:cubicBezTo>
                <a:cubicBezTo>
                  <a:pt x="464" y="800"/>
                  <a:pt x="463" y="800"/>
                  <a:pt x="462" y="800"/>
                </a:cubicBezTo>
                <a:close/>
                <a:moveTo>
                  <a:pt x="475" y="802"/>
                </a:moveTo>
                <a:cubicBezTo>
                  <a:pt x="475" y="802"/>
                  <a:pt x="474" y="802"/>
                  <a:pt x="474" y="801"/>
                </a:cubicBezTo>
                <a:cubicBezTo>
                  <a:pt x="474" y="801"/>
                  <a:pt x="474" y="800"/>
                  <a:pt x="474" y="800"/>
                </a:cubicBezTo>
                <a:cubicBezTo>
                  <a:pt x="474" y="800"/>
                  <a:pt x="475" y="800"/>
                  <a:pt x="476" y="800"/>
                </a:cubicBezTo>
                <a:cubicBezTo>
                  <a:pt x="476" y="801"/>
                  <a:pt x="476" y="801"/>
                  <a:pt x="475" y="802"/>
                </a:cubicBezTo>
                <a:close/>
                <a:moveTo>
                  <a:pt x="488" y="800"/>
                </a:moveTo>
                <a:cubicBezTo>
                  <a:pt x="488" y="801"/>
                  <a:pt x="487" y="801"/>
                  <a:pt x="487" y="801"/>
                </a:cubicBezTo>
                <a:cubicBezTo>
                  <a:pt x="486" y="801"/>
                  <a:pt x="485" y="801"/>
                  <a:pt x="484" y="800"/>
                </a:cubicBezTo>
                <a:cubicBezTo>
                  <a:pt x="484" y="800"/>
                  <a:pt x="484" y="800"/>
                  <a:pt x="484" y="800"/>
                </a:cubicBezTo>
                <a:cubicBezTo>
                  <a:pt x="485" y="800"/>
                  <a:pt x="486" y="799"/>
                  <a:pt x="487" y="799"/>
                </a:cubicBezTo>
                <a:cubicBezTo>
                  <a:pt x="487" y="800"/>
                  <a:pt x="488" y="800"/>
                  <a:pt x="488" y="800"/>
                </a:cubicBezTo>
                <a:close/>
                <a:moveTo>
                  <a:pt x="469" y="755"/>
                </a:moveTo>
                <a:cubicBezTo>
                  <a:pt x="466" y="758"/>
                  <a:pt x="464" y="758"/>
                  <a:pt x="461" y="757"/>
                </a:cubicBezTo>
                <a:cubicBezTo>
                  <a:pt x="461" y="755"/>
                  <a:pt x="462" y="754"/>
                  <a:pt x="462" y="753"/>
                </a:cubicBezTo>
                <a:cubicBezTo>
                  <a:pt x="461" y="751"/>
                  <a:pt x="459" y="752"/>
                  <a:pt x="458" y="751"/>
                </a:cubicBezTo>
                <a:cubicBezTo>
                  <a:pt x="458" y="749"/>
                  <a:pt x="459" y="749"/>
                  <a:pt x="460" y="749"/>
                </a:cubicBezTo>
                <a:cubicBezTo>
                  <a:pt x="462" y="749"/>
                  <a:pt x="465" y="749"/>
                  <a:pt x="467" y="749"/>
                </a:cubicBezTo>
                <a:cubicBezTo>
                  <a:pt x="469" y="751"/>
                  <a:pt x="468" y="753"/>
                  <a:pt x="469" y="755"/>
                </a:cubicBezTo>
                <a:close/>
                <a:moveTo>
                  <a:pt x="517" y="801"/>
                </a:moveTo>
                <a:cubicBezTo>
                  <a:pt x="514" y="802"/>
                  <a:pt x="511" y="802"/>
                  <a:pt x="508" y="803"/>
                </a:cubicBezTo>
                <a:cubicBezTo>
                  <a:pt x="508" y="803"/>
                  <a:pt x="508" y="803"/>
                  <a:pt x="507" y="803"/>
                </a:cubicBezTo>
                <a:cubicBezTo>
                  <a:pt x="507" y="803"/>
                  <a:pt x="506" y="803"/>
                  <a:pt x="506" y="802"/>
                </a:cubicBezTo>
                <a:cubicBezTo>
                  <a:pt x="506" y="802"/>
                  <a:pt x="506" y="801"/>
                  <a:pt x="506" y="801"/>
                </a:cubicBezTo>
                <a:cubicBezTo>
                  <a:pt x="508" y="800"/>
                  <a:pt x="510" y="799"/>
                  <a:pt x="512" y="799"/>
                </a:cubicBezTo>
                <a:cubicBezTo>
                  <a:pt x="515" y="798"/>
                  <a:pt x="518" y="798"/>
                  <a:pt x="521" y="798"/>
                </a:cubicBezTo>
                <a:cubicBezTo>
                  <a:pt x="520" y="800"/>
                  <a:pt x="518" y="800"/>
                  <a:pt x="517" y="801"/>
                </a:cubicBezTo>
                <a:close/>
                <a:moveTo>
                  <a:pt x="483" y="586"/>
                </a:moveTo>
                <a:cubicBezTo>
                  <a:pt x="483" y="587"/>
                  <a:pt x="482" y="586"/>
                  <a:pt x="482" y="585"/>
                </a:cubicBezTo>
                <a:cubicBezTo>
                  <a:pt x="482" y="584"/>
                  <a:pt x="482" y="584"/>
                  <a:pt x="482" y="584"/>
                </a:cubicBezTo>
                <a:cubicBezTo>
                  <a:pt x="483" y="583"/>
                  <a:pt x="484" y="584"/>
                  <a:pt x="485" y="584"/>
                </a:cubicBezTo>
                <a:cubicBezTo>
                  <a:pt x="484" y="585"/>
                  <a:pt x="484" y="586"/>
                  <a:pt x="483" y="586"/>
                </a:cubicBezTo>
                <a:close/>
                <a:moveTo>
                  <a:pt x="483" y="573"/>
                </a:moveTo>
                <a:cubicBezTo>
                  <a:pt x="484" y="575"/>
                  <a:pt x="483" y="578"/>
                  <a:pt x="482" y="580"/>
                </a:cubicBezTo>
                <a:cubicBezTo>
                  <a:pt x="482" y="580"/>
                  <a:pt x="481" y="580"/>
                  <a:pt x="480" y="580"/>
                </a:cubicBezTo>
                <a:cubicBezTo>
                  <a:pt x="478" y="579"/>
                  <a:pt x="477" y="576"/>
                  <a:pt x="478" y="574"/>
                </a:cubicBezTo>
                <a:cubicBezTo>
                  <a:pt x="478" y="572"/>
                  <a:pt x="478" y="570"/>
                  <a:pt x="478" y="568"/>
                </a:cubicBezTo>
                <a:cubicBezTo>
                  <a:pt x="477" y="567"/>
                  <a:pt x="478" y="567"/>
                  <a:pt x="478" y="566"/>
                </a:cubicBezTo>
                <a:cubicBezTo>
                  <a:pt x="479" y="565"/>
                  <a:pt x="480" y="566"/>
                  <a:pt x="480" y="567"/>
                </a:cubicBezTo>
                <a:cubicBezTo>
                  <a:pt x="481" y="569"/>
                  <a:pt x="482" y="571"/>
                  <a:pt x="483" y="573"/>
                </a:cubicBezTo>
                <a:close/>
                <a:moveTo>
                  <a:pt x="469" y="506"/>
                </a:moveTo>
                <a:cubicBezTo>
                  <a:pt x="470" y="505"/>
                  <a:pt x="470" y="505"/>
                  <a:pt x="471" y="505"/>
                </a:cubicBezTo>
                <a:cubicBezTo>
                  <a:pt x="471" y="505"/>
                  <a:pt x="471" y="505"/>
                  <a:pt x="471" y="505"/>
                </a:cubicBezTo>
                <a:cubicBezTo>
                  <a:pt x="471" y="505"/>
                  <a:pt x="471" y="505"/>
                  <a:pt x="471" y="505"/>
                </a:cubicBezTo>
                <a:cubicBezTo>
                  <a:pt x="471" y="505"/>
                  <a:pt x="471" y="505"/>
                  <a:pt x="471" y="505"/>
                </a:cubicBezTo>
                <a:cubicBezTo>
                  <a:pt x="471" y="503"/>
                  <a:pt x="470" y="502"/>
                  <a:pt x="470" y="500"/>
                </a:cubicBezTo>
                <a:cubicBezTo>
                  <a:pt x="470" y="500"/>
                  <a:pt x="471" y="499"/>
                  <a:pt x="471" y="499"/>
                </a:cubicBezTo>
                <a:cubicBezTo>
                  <a:pt x="471" y="499"/>
                  <a:pt x="472" y="499"/>
                  <a:pt x="472" y="499"/>
                </a:cubicBezTo>
                <a:cubicBezTo>
                  <a:pt x="475" y="501"/>
                  <a:pt x="477" y="504"/>
                  <a:pt x="478" y="507"/>
                </a:cubicBezTo>
                <a:cubicBezTo>
                  <a:pt x="478" y="507"/>
                  <a:pt x="478" y="508"/>
                  <a:pt x="478" y="508"/>
                </a:cubicBezTo>
                <a:cubicBezTo>
                  <a:pt x="478" y="508"/>
                  <a:pt x="478" y="509"/>
                  <a:pt x="477" y="509"/>
                </a:cubicBezTo>
                <a:cubicBezTo>
                  <a:pt x="477" y="509"/>
                  <a:pt x="476" y="509"/>
                  <a:pt x="476" y="509"/>
                </a:cubicBezTo>
                <a:cubicBezTo>
                  <a:pt x="475" y="507"/>
                  <a:pt x="473" y="506"/>
                  <a:pt x="471" y="505"/>
                </a:cubicBezTo>
                <a:cubicBezTo>
                  <a:pt x="471" y="505"/>
                  <a:pt x="471" y="505"/>
                  <a:pt x="471" y="505"/>
                </a:cubicBezTo>
                <a:cubicBezTo>
                  <a:pt x="473" y="509"/>
                  <a:pt x="477" y="512"/>
                  <a:pt x="479" y="516"/>
                </a:cubicBezTo>
                <a:cubicBezTo>
                  <a:pt x="480" y="517"/>
                  <a:pt x="481" y="519"/>
                  <a:pt x="482" y="520"/>
                </a:cubicBezTo>
                <a:cubicBezTo>
                  <a:pt x="483" y="522"/>
                  <a:pt x="484" y="524"/>
                  <a:pt x="485" y="525"/>
                </a:cubicBezTo>
                <a:cubicBezTo>
                  <a:pt x="487" y="529"/>
                  <a:pt x="488" y="531"/>
                  <a:pt x="487" y="538"/>
                </a:cubicBezTo>
                <a:cubicBezTo>
                  <a:pt x="486" y="538"/>
                  <a:pt x="487" y="537"/>
                  <a:pt x="487" y="537"/>
                </a:cubicBezTo>
                <a:cubicBezTo>
                  <a:pt x="486" y="535"/>
                  <a:pt x="486" y="533"/>
                  <a:pt x="485" y="532"/>
                </a:cubicBezTo>
                <a:cubicBezTo>
                  <a:pt x="485" y="530"/>
                  <a:pt x="484" y="528"/>
                  <a:pt x="484" y="526"/>
                </a:cubicBezTo>
                <a:cubicBezTo>
                  <a:pt x="483" y="524"/>
                  <a:pt x="481" y="524"/>
                  <a:pt x="481" y="521"/>
                </a:cubicBezTo>
                <a:cubicBezTo>
                  <a:pt x="481" y="521"/>
                  <a:pt x="480" y="520"/>
                  <a:pt x="480" y="520"/>
                </a:cubicBezTo>
                <a:cubicBezTo>
                  <a:pt x="478" y="519"/>
                  <a:pt x="477" y="518"/>
                  <a:pt x="476" y="516"/>
                </a:cubicBezTo>
                <a:cubicBezTo>
                  <a:pt x="476" y="515"/>
                  <a:pt x="475" y="514"/>
                  <a:pt x="474" y="514"/>
                </a:cubicBezTo>
                <a:cubicBezTo>
                  <a:pt x="473" y="513"/>
                  <a:pt x="472" y="513"/>
                  <a:pt x="471" y="512"/>
                </a:cubicBezTo>
                <a:cubicBezTo>
                  <a:pt x="468" y="510"/>
                  <a:pt x="468" y="509"/>
                  <a:pt x="469" y="506"/>
                </a:cubicBezTo>
                <a:close/>
                <a:moveTo>
                  <a:pt x="437" y="460"/>
                </a:moveTo>
                <a:cubicBezTo>
                  <a:pt x="437" y="460"/>
                  <a:pt x="436" y="460"/>
                  <a:pt x="436" y="459"/>
                </a:cubicBezTo>
                <a:cubicBezTo>
                  <a:pt x="436" y="458"/>
                  <a:pt x="436" y="457"/>
                  <a:pt x="438" y="457"/>
                </a:cubicBezTo>
                <a:cubicBezTo>
                  <a:pt x="438" y="457"/>
                  <a:pt x="438" y="457"/>
                  <a:pt x="439" y="457"/>
                </a:cubicBezTo>
                <a:cubicBezTo>
                  <a:pt x="439" y="459"/>
                  <a:pt x="438" y="460"/>
                  <a:pt x="437" y="460"/>
                </a:cubicBezTo>
                <a:close/>
                <a:moveTo>
                  <a:pt x="493" y="388"/>
                </a:moveTo>
                <a:cubicBezTo>
                  <a:pt x="493" y="390"/>
                  <a:pt x="491" y="391"/>
                  <a:pt x="489" y="391"/>
                </a:cubicBezTo>
                <a:cubicBezTo>
                  <a:pt x="489" y="390"/>
                  <a:pt x="488" y="389"/>
                  <a:pt x="489" y="388"/>
                </a:cubicBezTo>
                <a:cubicBezTo>
                  <a:pt x="489" y="388"/>
                  <a:pt x="490" y="387"/>
                  <a:pt x="492" y="385"/>
                </a:cubicBezTo>
                <a:cubicBezTo>
                  <a:pt x="492" y="387"/>
                  <a:pt x="493" y="387"/>
                  <a:pt x="493" y="388"/>
                </a:cubicBezTo>
                <a:close/>
                <a:moveTo>
                  <a:pt x="511" y="355"/>
                </a:moveTo>
                <a:cubicBezTo>
                  <a:pt x="511" y="356"/>
                  <a:pt x="510" y="356"/>
                  <a:pt x="510" y="356"/>
                </a:cubicBezTo>
                <a:cubicBezTo>
                  <a:pt x="508" y="361"/>
                  <a:pt x="507" y="366"/>
                  <a:pt x="505" y="371"/>
                </a:cubicBezTo>
                <a:cubicBezTo>
                  <a:pt x="505" y="371"/>
                  <a:pt x="505" y="372"/>
                  <a:pt x="505" y="373"/>
                </a:cubicBezTo>
                <a:cubicBezTo>
                  <a:pt x="505" y="374"/>
                  <a:pt x="506" y="374"/>
                  <a:pt x="506" y="375"/>
                </a:cubicBezTo>
                <a:cubicBezTo>
                  <a:pt x="507" y="375"/>
                  <a:pt x="507" y="374"/>
                  <a:pt x="508" y="374"/>
                </a:cubicBezTo>
                <a:cubicBezTo>
                  <a:pt x="508" y="373"/>
                  <a:pt x="509" y="372"/>
                  <a:pt x="510" y="371"/>
                </a:cubicBezTo>
                <a:cubicBezTo>
                  <a:pt x="510" y="371"/>
                  <a:pt x="510" y="371"/>
                  <a:pt x="510" y="371"/>
                </a:cubicBezTo>
                <a:cubicBezTo>
                  <a:pt x="511" y="371"/>
                  <a:pt x="511" y="371"/>
                  <a:pt x="512" y="371"/>
                </a:cubicBezTo>
                <a:cubicBezTo>
                  <a:pt x="512" y="371"/>
                  <a:pt x="513" y="372"/>
                  <a:pt x="514" y="371"/>
                </a:cubicBezTo>
                <a:cubicBezTo>
                  <a:pt x="514" y="366"/>
                  <a:pt x="513" y="360"/>
                  <a:pt x="512" y="355"/>
                </a:cubicBezTo>
                <a:cubicBezTo>
                  <a:pt x="512" y="355"/>
                  <a:pt x="512" y="355"/>
                  <a:pt x="511" y="355"/>
                </a:cubicBezTo>
                <a:close/>
                <a:moveTo>
                  <a:pt x="511" y="365"/>
                </a:moveTo>
                <a:cubicBezTo>
                  <a:pt x="511" y="365"/>
                  <a:pt x="510" y="365"/>
                  <a:pt x="510" y="365"/>
                </a:cubicBezTo>
                <a:cubicBezTo>
                  <a:pt x="510" y="364"/>
                  <a:pt x="510" y="364"/>
                  <a:pt x="510" y="364"/>
                </a:cubicBezTo>
                <a:cubicBezTo>
                  <a:pt x="511" y="364"/>
                  <a:pt x="512" y="364"/>
                  <a:pt x="512" y="364"/>
                </a:cubicBezTo>
                <a:cubicBezTo>
                  <a:pt x="512" y="365"/>
                  <a:pt x="511" y="365"/>
                  <a:pt x="511" y="365"/>
                </a:cubicBezTo>
                <a:close/>
                <a:moveTo>
                  <a:pt x="513" y="375"/>
                </a:moveTo>
                <a:cubicBezTo>
                  <a:pt x="513" y="376"/>
                  <a:pt x="513" y="376"/>
                  <a:pt x="513" y="377"/>
                </a:cubicBezTo>
                <a:cubicBezTo>
                  <a:pt x="513" y="379"/>
                  <a:pt x="512" y="381"/>
                  <a:pt x="512" y="383"/>
                </a:cubicBezTo>
                <a:cubicBezTo>
                  <a:pt x="512" y="383"/>
                  <a:pt x="511" y="384"/>
                  <a:pt x="511" y="385"/>
                </a:cubicBezTo>
                <a:cubicBezTo>
                  <a:pt x="511" y="385"/>
                  <a:pt x="511" y="385"/>
                  <a:pt x="511" y="385"/>
                </a:cubicBezTo>
                <a:cubicBezTo>
                  <a:pt x="511" y="387"/>
                  <a:pt x="510" y="390"/>
                  <a:pt x="509" y="392"/>
                </a:cubicBezTo>
                <a:cubicBezTo>
                  <a:pt x="509" y="392"/>
                  <a:pt x="508" y="392"/>
                  <a:pt x="508" y="392"/>
                </a:cubicBezTo>
                <a:cubicBezTo>
                  <a:pt x="508" y="389"/>
                  <a:pt x="508" y="386"/>
                  <a:pt x="508" y="383"/>
                </a:cubicBezTo>
                <a:cubicBezTo>
                  <a:pt x="508" y="383"/>
                  <a:pt x="508" y="382"/>
                  <a:pt x="508" y="382"/>
                </a:cubicBezTo>
                <a:cubicBezTo>
                  <a:pt x="510" y="380"/>
                  <a:pt x="511" y="379"/>
                  <a:pt x="510" y="376"/>
                </a:cubicBezTo>
                <a:cubicBezTo>
                  <a:pt x="510" y="375"/>
                  <a:pt x="512" y="375"/>
                  <a:pt x="513" y="375"/>
                </a:cubicBezTo>
                <a:close/>
                <a:moveTo>
                  <a:pt x="491" y="398"/>
                </a:moveTo>
                <a:cubicBezTo>
                  <a:pt x="491" y="398"/>
                  <a:pt x="491" y="398"/>
                  <a:pt x="491" y="399"/>
                </a:cubicBezTo>
                <a:cubicBezTo>
                  <a:pt x="490" y="403"/>
                  <a:pt x="490" y="403"/>
                  <a:pt x="486" y="401"/>
                </a:cubicBezTo>
                <a:cubicBezTo>
                  <a:pt x="485" y="401"/>
                  <a:pt x="485" y="401"/>
                  <a:pt x="484" y="400"/>
                </a:cubicBezTo>
                <a:cubicBezTo>
                  <a:pt x="484" y="398"/>
                  <a:pt x="486" y="398"/>
                  <a:pt x="487" y="397"/>
                </a:cubicBezTo>
                <a:cubicBezTo>
                  <a:pt x="488" y="397"/>
                  <a:pt x="490" y="397"/>
                  <a:pt x="491" y="398"/>
                </a:cubicBezTo>
                <a:close/>
                <a:moveTo>
                  <a:pt x="455" y="421"/>
                </a:moveTo>
                <a:cubicBezTo>
                  <a:pt x="455" y="423"/>
                  <a:pt x="454" y="424"/>
                  <a:pt x="453" y="425"/>
                </a:cubicBezTo>
                <a:cubicBezTo>
                  <a:pt x="453" y="426"/>
                  <a:pt x="453" y="427"/>
                  <a:pt x="452" y="427"/>
                </a:cubicBezTo>
                <a:cubicBezTo>
                  <a:pt x="452" y="428"/>
                  <a:pt x="451" y="428"/>
                  <a:pt x="451" y="429"/>
                </a:cubicBezTo>
                <a:cubicBezTo>
                  <a:pt x="450" y="429"/>
                  <a:pt x="449" y="428"/>
                  <a:pt x="449" y="428"/>
                </a:cubicBezTo>
                <a:cubicBezTo>
                  <a:pt x="449" y="427"/>
                  <a:pt x="449" y="426"/>
                  <a:pt x="450" y="426"/>
                </a:cubicBezTo>
                <a:cubicBezTo>
                  <a:pt x="451" y="424"/>
                  <a:pt x="452" y="423"/>
                  <a:pt x="453" y="422"/>
                </a:cubicBezTo>
                <a:cubicBezTo>
                  <a:pt x="454" y="422"/>
                  <a:pt x="454" y="422"/>
                  <a:pt x="455" y="421"/>
                </a:cubicBezTo>
                <a:close/>
                <a:moveTo>
                  <a:pt x="505" y="358"/>
                </a:moveTo>
                <a:cubicBezTo>
                  <a:pt x="505" y="358"/>
                  <a:pt x="506" y="358"/>
                  <a:pt x="506" y="358"/>
                </a:cubicBezTo>
                <a:cubicBezTo>
                  <a:pt x="507" y="362"/>
                  <a:pt x="506" y="364"/>
                  <a:pt x="503" y="367"/>
                </a:cubicBezTo>
                <a:cubicBezTo>
                  <a:pt x="502" y="367"/>
                  <a:pt x="502" y="367"/>
                  <a:pt x="502" y="367"/>
                </a:cubicBezTo>
                <a:cubicBezTo>
                  <a:pt x="503" y="364"/>
                  <a:pt x="504" y="361"/>
                  <a:pt x="505" y="358"/>
                </a:cubicBezTo>
                <a:close/>
                <a:moveTo>
                  <a:pt x="503" y="379"/>
                </a:moveTo>
                <a:cubicBezTo>
                  <a:pt x="504" y="378"/>
                  <a:pt x="505" y="377"/>
                  <a:pt x="506" y="376"/>
                </a:cubicBezTo>
                <a:cubicBezTo>
                  <a:pt x="508" y="378"/>
                  <a:pt x="507" y="379"/>
                  <a:pt x="506" y="380"/>
                </a:cubicBezTo>
                <a:cubicBezTo>
                  <a:pt x="506" y="381"/>
                  <a:pt x="504" y="381"/>
                  <a:pt x="503" y="380"/>
                </a:cubicBezTo>
                <a:cubicBezTo>
                  <a:pt x="503" y="380"/>
                  <a:pt x="503" y="379"/>
                  <a:pt x="503" y="379"/>
                </a:cubicBezTo>
                <a:close/>
                <a:moveTo>
                  <a:pt x="474" y="411"/>
                </a:moveTo>
                <a:cubicBezTo>
                  <a:pt x="473" y="413"/>
                  <a:pt x="472" y="413"/>
                  <a:pt x="470" y="413"/>
                </a:cubicBezTo>
                <a:cubicBezTo>
                  <a:pt x="470" y="411"/>
                  <a:pt x="471" y="410"/>
                  <a:pt x="472" y="409"/>
                </a:cubicBezTo>
                <a:cubicBezTo>
                  <a:pt x="473" y="409"/>
                  <a:pt x="474" y="410"/>
                  <a:pt x="474" y="411"/>
                </a:cubicBezTo>
                <a:close/>
                <a:moveTo>
                  <a:pt x="500" y="385"/>
                </a:moveTo>
                <a:cubicBezTo>
                  <a:pt x="500" y="385"/>
                  <a:pt x="500" y="385"/>
                  <a:pt x="500" y="385"/>
                </a:cubicBezTo>
                <a:cubicBezTo>
                  <a:pt x="500" y="385"/>
                  <a:pt x="500" y="385"/>
                  <a:pt x="500" y="385"/>
                </a:cubicBezTo>
                <a:cubicBezTo>
                  <a:pt x="500" y="385"/>
                  <a:pt x="500" y="385"/>
                  <a:pt x="500" y="385"/>
                </a:cubicBezTo>
                <a:close/>
                <a:moveTo>
                  <a:pt x="505" y="384"/>
                </a:moveTo>
                <a:cubicBezTo>
                  <a:pt x="505" y="385"/>
                  <a:pt x="505" y="385"/>
                  <a:pt x="505" y="385"/>
                </a:cubicBezTo>
                <a:cubicBezTo>
                  <a:pt x="504" y="385"/>
                  <a:pt x="504" y="386"/>
                  <a:pt x="503" y="386"/>
                </a:cubicBezTo>
                <a:cubicBezTo>
                  <a:pt x="502" y="385"/>
                  <a:pt x="501" y="385"/>
                  <a:pt x="500" y="385"/>
                </a:cubicBezTo>
                <a:cubicBezTo>
                  <a:pt x="501" y="384"/>
                  <a:pt x="502" y="384"/>
                  <a:pt x="503" y="384"/>
                </a:cubicBezTo>
                <a:cubicBezTo>
                  <a:pt x="504" y="383"/>
                  <a:pt x="505" y="383"/>
                  <a:pt x="505" y="384"/>
                </a:cubicBezTo>
                <a:close/>
                <a:moveTo>
                  <a:pt x="447" y="431"/>
                </a:moveTo>
                <a:cubicBezTo>
                  <a:pt x="448" y="431"/>
                  <a:pt x="449" y="432"/>
                  <a:pt x="450" y="433"/>
                </a:cubicBezTo>
                <a:cubicBezTo>
                  <a:pt x="450" y="433"/>
                  <a:pt x="449" y="434"/>
                  <a:pt x="449" y="434"/>
                </a:cubicBezTo>
                <a:cubicBezTo>
                  <a:pt x="449" y="434"/>
                  <a:pt x="449" y="434"/>
                  <a:pt x="449" y="434"/>
                </a:cubicBezTo>
                <a:cubicBezTo>
                  <a:pt x="448" y="434"/>
                  <a:pt x="446" y="432"/>
                  <a:pt x="446" y="431"/>
                </a:cubicBezTo>
                <a:cubicBezTo>
                  <a:pt x="446" y="431"/>
                  <a:pt x="446" y="431"/>
                  <a:pt x="446" y="431"/>
                </a:cubicBezTo>
                <a:cubicBezTo>
                  <a:pt x="446" y="431"/>
                  <a:pt x="447" y="431"/>
                  <a:pt x="447" y="431"/>
                </a:cubicBezTo>
                <a:close/>
                <a:moveTo>
                  <a:pt x="509" y="350"/>
                </a:moveTo>
                <a:cubicBezTo>
                  <a:pt x="508" y="350"/>
                  <a:pt x="508" y="350"/>
                  <a:pt x="508" y="350"/>
                </a:cubicBezTo>
                <a:cubicBezTo>
                  <a:pt x="508" y="350"/>
                  <a:pt x="509" y="350"/>
                  <a:pt x="509" y="350"/>
                </a:cubicBezTo>
                <a:cubicBezTo>
                  <a:pt x="509" y="350"/>
                  <a:pt x="509" y="350"/>
                  <a:pt x="509" y="350"/>
                </a:cubicBezTo>
                <a:close/>
                <a:moveTo>
                  <a:pt x="502" y="388"/>
                </a:moveTo>
                <a:cubicBezTo>
                  <a:pt x="502" y="388"/>
                  <a:pt x="502" y="389"/>
                  <a:pt x="502" y="389"/>
                </a:cubicBezTo>
                <a:cubicBezTo>
                  <a:pt x="501" y="390"/>
                  <a:pt x="501" y="390"/>
                  <a:pt x="500" y="391"/>
                </a:cubicBezTo>
                <a:cubicBezTo>
                  <a:pt x="500" y="391"/>
                  <a:pt x="499" y="390"/>
                  <a:pt x="499" y="390"/>
                </a:cubicBezTo>
                <a:cubicBezTo>
                  <a:pt x="500" y="390"/>
                  <a:pt x="501" y="389"/>
                  <a:pt x="502" y="388"/>
                </a:cubicBezTo>
                <a:close/>
                <a:moveTo>
                  <a:pt x="484" y="404"/>
                </a:moveTo>
                <a:cubicBezTo>
                  <a:pt x="484" y="404"/>
                  <a:pt x="485" y="404"/>
                  <a:pt x="486" y="404"/>
                </a:cubicBezTo>
                <a:cubicBezTo>
                  <a:pt x="485" y="405"/>
                  <a:pt x="484" y="406"/>
                  <a:pt x="484" y="406"/>
                </a:cubicBezTo>
                <a:cubicBezTo>
                  <a:pt x="484" y="406"/>
                  <a:pt x="483" y="406"/>
                  <a:pt x="483" y="405"/>
                </a:cubicBezTo>
                <a:cubicBezTo>
                  <a:pt x="482" y="405"/>
                  <a:pt x="483" y="404"/>
                  <a:pt x="484" y="404"/>
                </a:cubicBezTo>
                <a:close/>
                <a:moveTo>
                  <a:pt x="507" y="353"/>
                </a:moveTo>
                <a:cubicBezTo>
                  <a:pt x="506" y="353"/>
                  <a:pt x="506" y="352"/>
                  <a:pt x="506" y="352"/>
                </a:cubicBezTo>
                <a:cubicBezTo>
                  <a:pt x="507" y="351"/>
                  <a:pt x="508" y="351"/>
                  <a:pt x="508" y="350"/>
                </a:cubicBezTo>
                <a:cubicBezTo>
                  <a:pt x="508" y="351"/>
                  <a:pt x="508" y="352"/>
                  <a:pt x="508" y="353"/>
                </a:cubicBezTo>
                <a:cubicBezTo>
                  <a:pt x="508" y="353"/>
                  <a:pt x="507" y="353"/>
                  <a:pt x="507" y="353"/>
                </a:cubicBezTo>
                <a:close/>
                <a:moveTo>
                  <a:pt x="509" y="350"/>
                </a:moveTo>
                <a:cubicBezTo>
                  <a:pt x="509" y="350"/>
                  <a:pt x="508" y="350"/>
                  <a:pt x="508" y="350"/>
                </a:cubicBezTo>
                <a:cubicBezTo>
                  <a:pt x="508" y="350"/>
                  <a:pt x="508" y="350"/>
                  <a:pt x="508" y="350"/>
                </a:cubicBezTo>
                <a:lnTo>
                  <a:pt x="509" y="350"/>
                </a:lnTo>
                <a:close/>
                <a:moveTo>
                  <a:pt x="460" y="406"/>
                </a:moveTo>
                <a:cubicBezTo>
                  <a:pt x="461" y="406"/>
                  <a:pt x="461" y="406"/>
                  <a:pt x="461" y="406"/>
                </a:cubicBezTo>
                <a:cubicBezTo>
                  <a:pt x="461" y="407"/>
                  <a:pt x="461" y="407"/>
                  <a:pt x="461" y="407"/>
                </a:cubicBezTo>
                <a:cubicBezTo>
                  <a:pt x="461" y="407"/>
                  <a:pt x="460" y="407"/>
                  <a:pt x="460" y="407"/>
                </a:cubicBezTo>
                <a:cubicBezTo>
                  <a:pt x="460" y="407"/>
                  <a:pt x="460" y="406"/>
                  <a:pt x="460" y="406"/>
                </a:cubicBezTo>
                <a:close/>
                <a:moveTo>
                  <a:pt x="481" y="401"/>
                </a:moveTo>
                <a:cubicBezTo>
                  <a:pt x="481" y="401"/>
                  <a:pt x="481" y="401"/>
                  <a:pt x="481" y="401"/>
                </a:cubicBezTo>
                <a:cubicBezTo>
                  <a:pt x="480" y="401"/>
                  <a:pt x="480" y="401"/>
                  <a:pt x="480" y="401"/>
                </a:cubicBezTo>
                <a:cubicBezTo>
                  <a:pt x="480" y="401"/>
                  <a:pt x="480" y="400"/>
                  <a:pt x="480" y="400"/>
                </a:cubicBezTo>
                <a:cubicBezTo>
                  <a:pt x="481" y="400"/>
                  <a:pt x="481" y="400"/>
                  <a:pt x="481" y="401"/>
                </a:cubicBezTo>
                <a:close/>
                <a:moveTo>
                  <a:pt x="469" y="397"/>
                </a:moveTo>
                <a:cubicBezTo>
                  <a:pt x="469" y="397"/>
                  <a:pt x="469" y="397"/>
                  <a:pt x="469" y="397"/>
                </a:cubicBezTo>
                <a:cubicBezTo>
                  <a:pt x="469" y="397"/>
                  <a:pt x="469" y="397"/>
                  <a:pt x="470" y="397"/>
                </a:cubicBezTo>
                <a:cubicBezTo>
                  <a:pt x="470" y="397"/>
                  <a:pt x="469" y="397"/>
                  <a:pt x="469" y="397"/>
                </a:cubicBezTo>
                <a:close/>
                <a:moveTo>
                  <a:pt x="467" y="398"/>
                </a:moveTo>
                <a:cubicBezTo>
                  <a:pt x="467" y="398"/>
                  <a:pt x="467" y="397"/>
                  <a:pt x="467" y="397"/>
                </a:cubicBezTo>
                <a:cubicBezTo>
                  <a:pt x="468" y="396"/>
                  <a:pt x="468" y="397"/>
                  <a:pt x="469" y="397"/>
                </a:cubicBezTo>
                <a:cubicBezTo>
                  <a:pt x="469" y="397"/>
                  <a:pt x="469" y="397"/>
                  <a:pt x="469" y="397"/>
                </a:cubicBezTo>
                <a:cubicBezTo>
                  <a:pt x="469" y="397"/>
                  <a:pt x="469" y="397"/>
                  <a:pt x="469" y="397"/>
                </a:cubicBezTo>
                <a:cubicBezTo>
                  <a:pt x="469" y="398"/>
                  <a:pt x="468" y="398"/>
                  <a:pt x="467" y="398"/>
                </a:cubicBezTo>
                <a:close/>
                <a:moveTo>
                  <a:pt x="500" y="361"/>
                </a:moveTo>
                <a:cubicBezTo>
                  <a:pt x="500" y="361"/>
                  <a:pt x="500" y="361"/>
                  <a:pt x="499" y="361"/>
                </a:cubicBezTo>
                <a:cubicBezTo>
                  <a:pt x="499" y="361"/>
                  <a:pt x="500" y="360"/>
                  <a:pt x="500" y="360"/>
                </a:cubicBezTo>
                <a:cubicBezTo>
                  <a:pt x="500" y="360"/>
                  <a:pt x="500" y="360"/>
                  <a:pt x="500" y="361"/>
                </a:cubicBezTo>
                <a:cubicBezTo>
                  <a:pt x="500" y="361"/>
                  <a:pt x="500" y="361"/>
                  <a:pt x="500" y="361"/>
                </a:cubicBezTo>
                <a:close/>
                <a:moveTo>
                  <a:pt x="478" y="407"/>
                </a:moveTo>
                <a:cubicBezTo>
                  <a:pt x="478" y="407"/>
                  <a:pt x="478" y="407"/>
                  <a:pt x="478" y="407"/>
                </a:cubicBezTo>
                <a:cubicBezTo>
                  <a:pt x="477" y="407"/>
                  <a:pt x="477" y="407"/>
                  <a:pt x="477" y="407"/>
                </a:cubicBezTo>
                <a:lnTo>
                  <a:pt x="478" y="407"/>
                </a:lnTo>
                <a:close/>
                <a:moveTo>
                  <a:pt x="506" y="357"/>
                </a:moveTo>
                <a:cubicBezTo>
                  <a:pt x="506" y="357"/>
                  <a:pt x="506" y="358"/>
                  <a:pt x="506" y="358"/>
                </a:cubicBezTo>
                <a:cubicBezTo>
                  <a:pt x="506" y="358"/>
                  <a:pt x="506" y="357"/>
                  <a:pt x="506" y="357"/>
                </a:cubicBezTo>
                <a:cubicBezTo>
                  <a:pt x="506" y="357"/>
                  <a:pt x="506" y="357"/>
                  <a:pt x="506" y="357"/>
                </a:cubicBezTo>
                <a:cubicBezTo>
                  <a:pt x="506" y="357"/>
                  <a:pt x="506" y="357"/>
                  <a:pt x="506" y="357"/>
                </a:cubicBezTo>
                <a:close/>
                <a:moveTo>
                  <a:pt x="506" y="358"/>
                </a:moveTo>
                <a:cubicBezTo>
                  <a:pt x="506" y="358"/>
                  <a:pt x="506" y="358"/>
                  <a:pt x="506" y="358"/>
                </a:cubicBezTo>
                <a:cubicBezTo>
                  <a:pt x="506" y="358"/>
                  <a:pt x="506" y="358"/>
                  <a:pt x="506" y="358"/>
                </a:cubicBezTo>
                <a:cubicBezTo>
                  <a:pt x="506" y="358"/>
                  <a:pt x="506" y="358"/>
                  <a:pt x="506" y="358"/>
                </a:cubicBezTo>
                <a:cubicBezTo>
                  <a:pt x="506" y="358"/>
                  <a:pt x="506" y="358"/>
                  <a:pt x="506" y="358"/>
                </a:cubicBezTo>
                <a:close/>
              </a:path>
            </a:pathLst>
          </a:custGeom>
          <a:solidFill>
            <a:schemeClr val="accent1"/>
          </a:solidFill>
          <a:ln>
            <a:noFill/>
          </a:ln>
        </p:spPr>
        <p:txBody>
          <a:bodyPr vert="horz" wrap="square" lIns="91440" tIns="45720" rIns="91440" bIns="45720" numCol="1" anchor="t" anchorCtr="0" compatLnSpc="1"/>
          <a:p>
            <a:endParaRPr lang="zh-CN" altLang="en-US">
              <a:solidFill>
                <a:schemeClr val="dk1"/>
              </a:solidFill>
              <a:latin typeface="Arial" panose="020B0604020202020204" pitchFamily="34" charset="0"/>
              <a:ea typeface="隶书" panose="02010509060101010101" pitchFamily="49" charset="-122"/>
              <a:sym typeface="Arial" panose="020B0604020202020204" pitchFamily="34" charset="0"/>
            </a:endParaRPr>
          </a:p>
        </p:txBody>
      </p:sp>
      <p:sp>
        <p:nvSpPr>
          <p:cNvPr id="7709" name="Freeform 4123"/>
          <p:cNvSpPr>
            <a:spLocks noEditPoints="1"/>
          </p:cNvSpPr>
          <p:nvPr>
            <p:custDataLst>
              <p:tags r:id="rId13"/>
            </p:custDataLst>
          </p:nvPr>
        </p:nvSpPr>
        <p:spPr bwMode="auto">
          <a:xfrm rot="12101062">
            <a:off x="873239" y="3823116"/>
            <a:ext cx="606290" cy="791026"/>
          </a:xfrm>
          <a:custGeom>
            <a:avLst/>
            <a:gdLst>
              <a:gd name="T0" fmla="*/ 468 w 667"/>
              <a:gd name="T1" fmla="*/ 661 h 870"/>
              <a:gd name="T2" fmla="*/ 411 w 667"/>
              <a:gd name="T3" fmla="*/ 698 h 870"/>
              <a:gd name="T4" fmla="*/ 396 w 667"/>
              <a:gd name="T5" fmla="*/ 687 h 870"/>
              <a:gd name="T6" fmla="*/ 406 w 667"/>
              <a:gd name="T7" fmla="*/ 694 h 870"/>
              <a:gd name="T8" fmla="*/ 447 w 667"/>
              <a:gd name="T9" fmla="*/ 660 h 870"/>
              <a:gd name="T10" fmla="*/ 469 w 667"/>
              <a:gd name="T11" fmla="*/ 656 h 870"/>
              <a:gd name="T12" fmla="*/ 538 w 667"/>
              <a:gd name="T13" fmla="*/ 110 h 870"/>
              <a:gd name="T14" fmla="*/ 576 w 667"/>
              <a:gd name="T15" fmla="*/ 207 h 870"/>
              <a:gd name="T16" fmla="*/ 623 w 667"/>
              <a:gd name="T17" fmla="*/ 277 h 870"/>
              <a:gd name="T18" fmla="*/ 395 w 667"/>
              <a:gd name="T19" fmla="*/ 351 h 870"/>
              <a:gd name="T20" fmla="*/ 514 w 667"/>
              <a:gd name="T21" fmla="*/ 66 h 870"/>
              <a:gd name="T22" fmla="*/ 413 w 667"/>
              <a:gd name="T23" fmla="*/ 289 h 870"/>
              <a:gd name="T24" fmla="*/ 579 w 667"/>
              <a:gd name="T25" fmla="*/ 180 h 870"/>
              <a:gd name="T26" fmla="*/ 414 w 667"/>
              <a:gd name="T27" fmla="*/ 637 h 870"/>
              <a:gd name="T28" fmla="*/ 582 w 667"/>
              <a:gd name="T29" fmla="*/ 166 h 870"/>
              <a:gd name="T30" fmla="*/ 546 w 667"/>
              <a:gd name="T31" fmla="*/ 136 h 870"/>
              <a:gd name="T32" fmla="*/ 544 w 667"/>
              <a:gd name="T33" fmla="*/ 104 h 870"/>
              <a:gd name="T34" fmla="*/ 542 w 667"/>
              <a:gd name="T35" fmla="*/ 83 h 870"/>
              <a:gd name="T36" fmla="*/ 580 w 667"/>
              <a:gd name="T37" fmla="*/ 187 h 870"/>
              <a:gd name="T38" fmla="*/ 643 w 667"/>
              <a:gd name="T39" fmla="*/ 252 h 870"/>
              <a:gd name="T40" fmla="*/ 545 w 667"/>
              <a:gd name="T41" fmla="*/ 130 h 870"/>
              <a:gd name="T42" fmla="*/ 566 w 667"/>
              <a:gd name="T43" fmla="*/ 136 h 870"/>
              <a:gd name="T44" fmla="*/ 666 w 667"/>
              <a:gd name="T45" fmla="*/ 251 h 870"/>
              <a:gd name="T46" fmla="*/ 400 w 667"/>
              <a:gd name="T47" fmla="*/ 665 h 870"/>
              <a:gd name="T48" fmla="*/ 652 w 667"/>
              <a:gd name="T49" fmla="*/ 281 h 870"/>
              <a:gd name="T50" fmla="*/ 648 w 667"/>
              <a:gd name="T51" fmla="*/ 248 h 870"/>
              <a:gd name="T52" fmla="*/ 542 w 667"/>
              <a:gd name="T53" fmla="*/ 95 h 870"/>
              <a:gd name="T54" fmla="*/ 541 w 667"/>
              <a:gd name="T55" fmla="*/ 132 h 870"/>
              <a:gd name="T56" fmla="*/ 293 w 667"/>
              <a:gd name="T57" fmla="*/ 869 h 870"/>
              <a:gd name="T58" fmla="*/ 303 w 667"/>
              <a:gd name="T59" fmla="*/ 812 h 870"/>
              <a:gd name="T60" fmla="*/ 343 w 667"/>
              <a:gd name="T61" fmla="*/ 834 h 870"/>
              <a:gd name="T62" fmla="*/ 325 w 667"/>
              <a:gd name="T63" fmla="*/ 857 h 870"/>
              <a:gd name="T64" fmla="*/ 151 w 667"/>
              <a:gd name="T65" fmla="*/ 802 h 870"/>
              <a:gd name="T66" fmla="*/ 206 w 667"/>
              <a:gd name="T67" fmla="*/ 791 h 870"/>
              <a:gd name="T68" fmla="*/ 185 w 667"/>
              <a:gd name="T69" fmla="*/ 553 h 870"/>
              <a:gd name="T70" fmla="*/ 307 w 667"/>
              <a:gd name="T71" fmla="*/ 528 h 870"/>
              <a:gd name="T72" fmla="*/ 220 w 667"/>
              <a:gd name="T73" fmla="*/ 640 h 870"/>
              <a:gd name="T74" fmla="*/ 420 w 667"/>
              <a:gd name="T75" fmla="*/ 458 h 870"/>
              <a:gd name="T76" fmla="*/ 399 w 667"/>
              <a:gd name="T77" fmla="*/ 341 h 870"/>
              <a:gd name="T78" fmla="*/ 410 w 667"/>
              <a:gd name="T79" fmla="*/ 307 h 870"/>
              <a:gd name="T80" fmla="*/ 450 w 667"/>
              <a:gd name="T81" fmla="*/ 228 h 870"/>
              <a:gd name="T82" fmla="*/ 492 w 667"/>
              <a:gd name="T83" fmla="*/ 134 h 870"/>
              <a:gd name="T84" fmla="*/ 501 w 667"/>
              <a:gd name="T85" fmla="*/ 127 h 870"/>
              <a:gd name="T86" fmla="*/ 525 w 667"/>
              <a:gd name="T87" fmla="*/ 49 h 870"/>
              <a:gd name="T88" fmla="*/ 532 w 667"/>
              <a:gd name="T89" fmla="*/ 45 h 870"/>
              <a:gd name="T90" fmla="*/ 534 w 667"/>
              <a:gd name="T91" fmla="*/ 67 h 870"/>
              <a:gd name="T92" fmla="*/ 528 w 667"/>
              <a:gd name="T93" fmla="*/ 141 h 870"/>
              <a:gd name="T94" fmla="*/ 535 w 667"/>
              <a:gd name="T95" fmla="*/ 134 h 870"/>
              <a:gd name="T96" fmla="*/ 552 w 667"/>
              <a:gd name="T97" fmla="*/ 117 h 870"/>
              <a:gd name="T98" fmla="*/ 565 w 667"/>
              <a:gd name="T99" fmla="*/ 151 h 870"/>
              <a:gd name="T100" fmla="*/ 569 w 667"/>
              <a:gd name="T101" fmla="*/ 226 h 870"/>
              <a:gd name="T102" fmla="*/ 621 w 667"/>
              <a:gd name="T103" fmla="*/ 278 h 870"/>
              <a:gd name="T104" fmla="*/ 620 w 667"/>
              <a:gd name="T105" fmla="*/ 306 h 870"/>
              <a:gd name="T106" fmla="*/ 640 w 667"/>
              <a:gd name="T107" fmla="*/ 308 h 870"/>
              <a:gd name="T108" fmla="*/ 637 w 667"/>
              <a:gd name="T109" fmla="*/ 338 h 870"/>
              <a:gd name="T110" fmla="*/ 644 w 667"/>
              <a:gd name="T111" fmla="*/ 371 h 870"/>
              <a:gd name="T112" fmla="*/ 503 w 667"/>
              <a:gd name="T113" fmla="*/ 468 h 870"/>
              <a:gd name="T114" fmla="*/ 403 w 667"/>
              <a:gd name="T115" fmla="*/ 649 h 870"/>
              <a:gd name="T116" fmla="*/ 324 w 667"/>
              <a:gd name="T117" fmla="*/ 730 h 870"/>
              <a:gd name="T118" fmla="*/ 168 w 667"/>
              <a:gd name="T119" fmla="*/ 782 h 870"/>
              <a:gd name="T120" fmla="*/ 562 w 667"/>
              <a:gd name="T121" fmla="*/ 340 h 870"/>
              <a:gd name="T122" fmla="*/ 554 w 667"/>
              <a:gd name="T123" fmla="*/ 129 h 870"/>
              <a:gd name="T124" fmla="*/ 567 w 667"/>
              <a:gd name="T125" fmla="*/ 182 h 8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67" h="870">
                <a:moveTo>
                  <a:pt x="323" y="533"/>
                </a:moveTo>
                <a:cubicBezTo>
                  <a:pt x="320" y="534"/>
                  <a:pt x="320" y="534"/>
                  <a:pt x="318" y="534"/>
                </a:cubicBezTo>
                <a:cubicBezTo>
                  <a:pt x="319" y="532"/>
                  <a:pt x="319" y="532"/>
                  <a:pt x="323" y="533"/>
                </a:cubicBezTo>
                <a:close/>
                <a:moveTo>
                  <a:pt x="305" y="535"/>
                </a:moveTo>
                <a:cubicBezTo>
                  <a:pt x="307" y="535"/>
                  <a:pt x="308" y="535"/>
                  <a:pt x="310" y="536"/>
                </a:cubicBezTo>
                <a:cubicBezTo>
                  <a:pt x="309" y="533"/>
                  <a:pt x="309" y="533"/>
                  <a:pt x="305" y="535"/>
                </a:cubicBezTo>
                <a:close/>
                <a:moveTo>
                  <a:pt x="281" y="517"/>
                </a:moveTo>
                <a:cubicBezTo>
                  <a:pt x="283" y="518"/>
                  <a:pt x="283" y="518"/>
                  <a:pt x="285" y="517"/>
                </a:cubicBezTo>
                <a:cubicBezTo>
                  <a:pt x="284" y="516"/>
                  <a:pt x="283" y="516"/>
                  <a:pt x="281" y="517"/>
                </a:cubicBezTo>
                <a:close/>
                <a:moveTo>
                  <a:pt x="314" y="534"/>
                </a:moveTo>
                <a:cubicBezTo>
                  <a:pt x="314" y="534"/>
                  <a:pt x="314" y="534"/>
                  <a:pt x="314" y="534"/>
                </a:cubicBezTo>
                <a:cubicBezTo>
                  <a:pt x="314" y="534"/>
                  <a:pt x="314" y="534"/>
                  <a:pt x="314" y="534"/>
                </a:cubicBezTo>
                <a:cubicBezTo>
                  <a:pt x="314" y="534"/>
                  <a:pt x="314" y="534"/>
                  <a:pt x="314" y="534"/>
                </a:cubicBezTo>
                <a:cubicBezTo>
                  <a:pt x="314" y="534"/>
                  <a:pt x="314" y="534"/>
                  <a:pt x="314" y="534"/>
                </a:cubicBezTo>
                <a:close/>
                <a:moveTo>
                  <a:pt x="492" y="622"/>
                </a:moveTo>
                <a:cubicBezTo>
                  <a:pt x="491" y="624"/>
                  <a:pt x="490" y="627"/>
                  <a:pt x="490" y="629"/>
                </a:cubicBezTo>
                <a:cubicBezTo>
                  <a:pt x="489" y="630"/>
                  <a:pt x="489" y="632"/>
                  <a:pt x="488" y="633"/>
                </a:cubicBezTo>
                <a:cubicBezTo>
                  <a:pt x="487" y="635"/>
                  <a:pt x="485" y="637"/>
                  <a:pt x="485" y="639"/>
                </a:cubicBezTo>
                <a:cubicBezTo>
                  <a:pt x="485" y="640"/>
                  <a:pt x="484" y="641"/>
                  <a:pt x="483" y="641"/>
                </a:cubicBezTo>
                <a:cubicBezTo>
                  <a:pt x="482" y="643"/>
                  <a:pt x="481" y="644"/>
                  <a:pt x="480" y="646"/>
                </a:cubicBezTo>
                <a:cubicBezTo>
                  <a:pt x="480" y="648"/>
                  <a:pt x="478" y="650"/>
                  <a:pt x="476" y="651"/>
                </a:cubicBezTo>
                <a:cubicBezTo>
                  <a:pt x="475" y="653"/>
                  <a:pt x="473" y="654"/>
                  <a:pt x="472" y="656"/>
                </a:cubicBezTo>
                <a:cubicBezTo>
                  <a:pt x="471" y="658"/>
                  <a:pt x="469" y="659"/>
                  <a:pt x="468" y="661"/>
                </a:cubicBezTo>
                <a:cubicBezTo>
                  <a:pt x="466" y="662"/>
                  <a:pt x="465" y="664"/>
                  <a:pt x="464" y="665"/>
                </a:cubicBezTo>
                <a:cubicBezTo>
                  <a:pt x="462" y="667"/>
                  <a:pt x="460" y="669"/>
                  <a:pt x="457" y="669"/>
                </a:cubicBezTo>
                <a:cubicBezTo>
                  <a:pt x="457" y="669"/>
                  <a:pt x="456" y="670"/>
                  <a:pt x="456" y="670"/>
                </a:cubicBezTo>
                <a:cubicBezTo>
                  <a:pt x="455" y="671"/>
                  <a:pt x="453" y="673"/>
                  <a:pt x="452" y="674"/>
                </a:cubicBezTo>
                <a:cubicBezTo>
                  <a:pt x="451" y="677"/>
                  <a:pt x="449" y="679"/>
                  <a:pt x="447" y="681"/>
                </a:cubicBezTo>
                <a:cubicBezTo>
                  <a:pt x="446" y="682"/>
                  <a:pt x="445" y="683"/>
                  <a:pt x="444" y="684"/>
                </a:cubicBezTo>
                <a:cubicBezTo>
                  <a:pt x="442" y="684"/>
                  <a:pt x="441" y="684"/>
                  <a:pt x="439" y="685"/>
                </a:cubicBezTo>
                <a:cubicBezTo>
                  <a:pt x="438" y="686"/>
                  <a:pt x="436" y="687"/>
                  <a:pt x="435" y="687"/>
                </a:cubicBezTo>
                <a:cubicBezTo>
                  <a:pt x="434" y="687"/>
                  <a:pt x="435" y="685"/>
                  <a:pt x="435" y="684"/>
                </a:cubicBezTo>
                <a:cubicBezTo>
                  <a:pt x="435" y="684"/>
                  <a:pt x="435" y="684"/>
                  <a:pt x="435" y="684"/>
                </a:cubicBezTo>
                <a:cubicBezTo>
                  <a:pt x="435" y="684"/>
                  <a:pt x="435" y="684"/>
                  <a:pt x="435" y="684"/>
                </a:cubicBezTo>
                <a:cubicBezTo>
                  <a:pt x="436" y="684"/>
                  <a:pt x="436" y="683"/>
                  <a:pt x="437" y="683"/>
                </a:cubicBezTo>
                <a:cubicBezTo>
                  <a:pt x="437" y="683"/>
                  <a:pt x="438" y="682"/>
                  <a:pt x="437" y="682"/>
                </a:cubicBezTo>
                <a:cubicBezTo>
                  <a:pt x="436" y="682"/>
                  <a:pt x="436" y="683"/>
                  <a:pt x="435" y="684"/>
                </a:cubicBezTo>
                <a:cubicBezTo>
                  <a:pt x="435" y="684"/>
                  <a:pt x="435" y="684"/>
                  <a:pt x="435" y="684"/>
                </a:cubicBezTo>
                <a:cubicBezTo>
                  <a:pt x="435" y="684"/>
                  <a:pt x="435" y="684"/>
                  <a:pt x="435" y="684"/>
                </a:cubicBezTo>
                <a:cubicBezTo>
                  <a:pt x="434" y="684"/>
                  <a:pt x="433" y="685"/>
                  <a:pt x="432" y="686"/>
                </a:cubicBezTo>
                <a:cubicBezTo>
                  <a:pt x="432" y="687"/>
                  <a:pt x="431" y="689"/>
                  <a:pt x="430" y="690"/>
                </a:cubicBezTo>
                <a:cubicBezTo>
                  <a:pt x="429" y="690"/>
                  <a:pt x="429" y="691"/>
                  <a:pt x="428" y="691"/>
                </a:cubicBezTo>
                <a:cubicBezTo>
                  <a:pt x="426" y="691"/>
                  <a:pt x="424" y="693"/>
                  <a:pt x="422" y="694"/>
                </a:cubicBezTo>
                <a:cubicBezTo>
                  <a:pt x="421" y="694"/>
                  <a:pt x="420" y="694"/>
                  <a:pt x="420" y="694"/>
                </a:cubicBezTo>
                <a:cubicBezTo>
                  <a:pt x="419" y="694"/>
                  <a:pt x="418" y="694"/>
                  <a:pt x="418" y="695"/>
                </a:cubicBezTo>
                <a:cubicBezTo>
                  <a:pt x="416" y="696"/>
                  <a:pt x="413" y="697"/>
                  <a:pt x="411" y="698"/>
                </a:cubicBezTo>
                <a:cubicBezTo>
                  <a:pt x="407" y="699"/>
                  <a:pt x="403" y="700"/>
                  <a:pt x="399" y="701"/>
                </a:cubicBezTo>
                <a:cubicBezTo>
                  <a:pt x="399" y="701"/>
                  <a:pt x="399" y="700"/>
                  <a:pt x="399" y="700"/>
                </a:cubicBezTo>
                <a:cubicBezTo>
                  <a:pt x="400" y="699"/>
                  <a:pt x="402" y="697"/>
                  <a:pt x="402" y="695"/>
                </a:cubicBezTo>
                <a:cubicBezTo>
                  <a:pt x="403" y="694"/>
                  <a:pt x="404" y="693"/>
                  <a:pt x="405" y="692"/>
                </a:cubicBezTo>
                <a:cubicBezTo>
                  <a:pt x="405" y="690"/>
                  <a:pt x="403" y="691"/>
                  <a:pt x="403" y="690"/>
                </a:cubicBezTo>
                <a:cubicBezTo>
                  <a:pt x="403" y="690"/>
                  <a:pt x="403" y="690"/>
                  <a:pt x="403" y="690"/>
                </a:cubicBezTo>
                <a:cubicBezTo>
                  <a:pt x="403" y="690"/>
                  <a:pt x="403" y="690"/>
                  <a:pt x="403" y="690"/>
                </a:cubicBezTo>
                <a:cubicBezTo>
                  <a:pt x="403" y="690"/>
                  <a:pt x="403" y="690"/>
                  <a:pt x="403" y="690"/>
                </a:cubicBezTo>
                <a:cubicBezTo>
                  <a:pt x="402" y="690"/>
                  <a:pt x="402" y="690"/>
                  <a:pt x="401" y="690"/>
                </a:cubicBezTo>
                <a:cubicBezTo>
                  <a:pt x="401" y="691"/>
                  <a:pt x="401" y="691"/>
                  <a:pt x="401" y="691"/>
                </a:cubicBezTo>
                <a:cubicBezTo>
                  <a:pt x="402" y="691"/>
                  <a:pt x="402" y="691"/>
                  <a:pt x="403" y="690"/>
                </a:cubicBezTo>
                <a:cubicBezTo>
                  <a:pt x="403" y="690"/>
                  <a:pt x="403" y="690"/>
                  <a:pt x="403" y="690"/>
                </a:cubicBezTo>
                <a:cubicBezTo>
                  <a:pt x="403" y="692"/>
                  <a:pt x="403" y="693"/>
                  <a:pt x="401" y="694"/>
                </a:cubicBezTo>
                <a:cubicBezTo>
                  <a:pt x="400" y="695"/>
                  <a:pt x="399" y="696"/>
                  <a:pt x="398" y="696"/>
                </a:cubicBezTo>
                <a:cubicBezTo>
                  <a:pt x="396" y="696"/>
                  <a:pt x="394" y="697"/>
                  <a:pt x="392" y="699"/>
                </a:cubicBezTo>
                <a:cubicBezTo>
                  <a:pt x="391" y="700"/>
                  <a:pt x="390" y="700"/>
                  <a:pt x="389" y="699"/>
                </a:cubicBezTo>
                <a:cubicBezTo>
                  <a:pt x="388" y="699"/>
                  <a:pt x="388" y="699"/>
                  <a:pt x="388" y="699"/>
                </a:cubicBezTo>
                <a:cubicBezTo>
                  <a:pt x="386" y="699"/>
                  <a:pt x="386" y="701"/>
                  <a:pt x="384" y="701"/>
                </a:cubicBezTo>
                <a:cubicBezTo>
                  <a:pt x="385" y="699"/>
                  <a:pt x="386" y="696"/>
                  <a:pt x="388" y="695"/>
                </a:cubicBezTo>
                <a:cubicBezTo>
                  <a:pt x="391" y="694"/>
                  <a:pt x="394" y="693"/>
                  <a:pt x="396" y="691"/>
                </a:cubicBezTo>
                <a:cubicBezTo>
                  <a:pt x="397" y="690"/>
                  <a:pt x="398" y="690"/>
                  <a:pt x="399" y="690"/>
                </a:cubicBezTo>
                <a:cubicBezTo>
                  <a:pt x="400" y="689"/>
                  <a:pt x="401" y="689"/>
                  <a:pt x="401" y="688"/>
                </a:cubicBezTo>
                <a:cubicBezTo>
                  <a:pt x="400" y="688"/>
                  <a:pt x="398" y="687"/>
                  <a:pt x="396" y="687"/>
                </a:cubicBezTo>
                <a:cubicBezTo>
                  <a:pt x="400" y="685"/>
                  <a:pt x="402" y="683"/>
                  <a:pt x="405" y="682"/>
                </a:cubicBezTo>
                <a:cubicBezTo>
                  <a:pt x="408" y="680"/>
                  <a:pt x="412" y="679"/>
                  <a:pt x="415" y="677"/>
                </a:cubicBezTo>
                <a:cubicBezTo>
                  <a:pt x="417" y="677"/>
                  <a:pt x="419" y="675"/>
                  <a:pt x="421" y="674"/>
                </a:cubicBezTo>
                <a:cubicBezTo>
                  <a:pt x="422" y="673"/>
                  <a:pt x="423" y="672"/>
                  <a:pt x="425" y="672"/>
                </a:cubicBezTo>
                <a:cubicBezTo>
                  <a:pt x="426" y="672"/>
                  <a:pt x="427" y="672"/>
                  <a:pt x="428" y="671"/>
                </a:cubicBezTo>
                <a:cubicBezTo>
                  <a:pt x="429" y="670"/>
                  <a:pt x="430" y="669"/>
                  <a:pt x="431" y="669"/>
                </a:cubicBezTo>
                <a:cubicBezTo>
                  <a:pt x="433" y="668"/>
                  <a:pt x="434" y="667"/>
                  <a:pt x="436" y="666"/>
                </a:cubicBezTo>
                <a:cubicBezTo>
                  <a:pt x="437" y="665"/>
                  <a:pt x="437" y="665"/>
                  <a:pt x="438" y="664"/>
                </a:cubicBezTo>
                <a:cubicBezTo>
                  <a:pt x="444" y="661"/>
                  <a:pt x="449" y="657"/>
                  <a:pt x="454" y="653"/>
                </a:cubicBezTo>
                <a:cubicBezTo>
                  <a:pt x="457" y="650"/>
                  <a:pt x="460" y="647"/>
                  <a:pt x="463" y="644"/>
                </a:cubicBezTo>
                <a:cubicBezTo>
                  <a:pt x="464" y="643"/>
                  <a:pt x="465" y="642"/>
                  <a:pt x="465" y="642"/>
                </a:cubicBezTo>
                <a:cubicBezTo>
                  <a:pt x="468" y="642"/>
                  <a:pt x="469" y="640"/>
                  <a:pt x="470" y="638"/>
                </a:cubicBezTo>
                <a:cubicBezTo>
                  <a:pt x="471" y="638"/>
                  <a:pt x="471" y="637"/>
                  <a:pt x="471" y="637"/>
                </a:cubicBezTo>
                <a:cubicBezTo>
                  <a:pt x="472" y="636"/>
                  <a:pt x="473" y="635"/>
                  <a:pt x="474" y="636"/>
                </a:cubicBezTo>
                <a:cubicBezTo>
                  <a:pt x="476" y="637"/>
                  <a:pt x="477" y="636"/>
                  <a:pt x="479" y="634"/>
                </a:cubicBezTo>
                <a:cubicBezTo>
                  <a:pt x="480" y="633"/>
                  <a:pt x="480" y="631"/>
                  <a:pt x="481" y="630"/>
                </a:cubicBezTo>
                <a:cubicBezTo>
                  <a:pt x="482" y="629"/>
                  <a:pt x="483" y="628"/>
                  <a:pt x="483" y="627"/>
                </a:cubicBezTo>
                <a:cubicBezTo>
                  <a:pt x="487" y="621"/>
                  <a:pt x="491" y="616"/>
                  <a:pt x="494" y="610"/>
                </a:cubicBezTo>
                <a:cubicBezTo>
                  <a:pt x="494" y="610"/>
                  <a:pt x="494" y="609"/>
                  <a:pt x="495" y="609"/>
                </a:cubicBezTo>
                <a:cubicBezTo>
                  <a:pt x="496" y="610"/>
                  <a:pt x="495" y="611"/>
                  <a:pt x="495" y="612"/>
                </a:cubicBezTo>
                <a:cubicBezTo>
                  <a:pt x="494" y="615"/>
                  <a:pt x="493" y="619"/>
                  <a:pt x="492" y="622"/>
                </a:cubicBezTo>
                <a:close/>
                <a:moveTo>
                  <a:pt x="406" y="695"/>
                </a:moveTo>
                <a:cubicBezTo>
                  <a:pt x="406" y="695"/>
                  <a:pt x="406" y="695"/>
                  <a:pt x="406" y="694"/>
                </a:cubicBezTo>
                <a:cubicBezTo>
                  <a:pt x="406" y="695"/>
                  <a:pt x="406" y="695"/>
                  <a:pt x="406" y="695"/>
                </a:cubicBezTo>
                <a:cubicBezTo>
                  <a:pt x="406" y="695"/>
                  <a:pt x="406" y="695"/>
                  <a:pt x="406" y="695"/>
                </a:cubicBezTo>
                <a:cubicBezTo>
                  <a:pt x="406" y="695"/>
                  <a:pt x="406" y="695"/>
                  <a:pt x="406" y="695"/>
                </a:cubicBezTo>
                <a:close/>
                <a:moveTo>
                  <a:pt x="406" y="698"/>
                </a:moveTo>
                <a:cubicBezTo>
                  <a:pt x="406" y="697"/>
                  <a:pt x="406" y="697"/>
                  <a:pt x="406" y="697"/>
                </a:cubicBezTo>
                <a:cubicBezTo>
                  <a:pt x="405" y="698"/>
                  <a:pt x="405" y="698"/>
                  <a:pt x="405" y="698"/>
                </a:cubicBezTo>
                <a:lnTo>
                  <a:pt x="406" y="698"/>
                </a:lnTo>
                <a:close/>
                <a:moveTo>
                  <a:pt x="410" y="694"/>
                </a:moveTo>
                <a:cubicBezTo>
                  <a:pt x="410" y="693"/>
                  <a:pt x="410" y="693"/>
                  <a:pt x="411" y="692"/>
                </a:cubicBezTo>
                <a:cubicBezTo>
                  <a:pt x="411" y="692"/>
                  <a:pt x="410" y="692"/>
                  <a:pt x="410" y="691"/>
                </a:cubicBezTo>
                <a:cubicBezTo>
                  <a:pt x="409" y="692"/>
                  <a:pt x="409" y="693"/>
                  <a:pt x="409" y="694"/>
                </a:cubicBezTo>
                <a:cubicBezTo>
                  <a:pt x="409" y="694"/>
                  <a:pt x="409" y="694"/>
                  <a:pt x="409" y="694"/>
                </a:cubicBezTo>
                <a:cubicBezTo>
                  <a:pt x="409" y="694"/>
                  <a:pt x="410" y="694"/>
                  <a:pt x="410" y="694"/>
                </a:cubicBezTo>
                <a:close/>
                <a:moveTo>
                  <a:pt x="431" y="672"/>
                </a:moveTo>
                <a:cubicBezTo>
                  <a:pt x="432" y="672"/>
                  <a:pt x="432" y="671"/>
                  <a:pt x="433" y="670"/>
                </a:cubicBezTo>
                <a:cubicBezTo>
                  <a:pt x="431" y="670"/>
                  <a:pt x="431" y="670"/>
                  <a:pt x="431" y="672"/>
                </a:cubicBezTo>
                <a:close/>
                <a:moveTo>
                  <a:pt x="422" y="687"/>
                </a:moveTo>
                <a:cubicBezTo>
                  <a:pt x="422" y="687"/>
                  <a:pt x="421" y="686"/>
                  <a:pt x="421" y="686"/>
                </a:cubicBezTo>
                <a:cubicBezTo>
                  <a:pt x="420" y="686"/>
                  <a:pt x="418" y="687"/>
                  <a:pt x="418" y="689"/>
                </a:cubicBezTo>
                <a:cubicBezTo>
                  <a:pt x="418" y="689"/>
                  <a:pt x="418" y="689"/>
                  <a:pt x="418" y="689"/>
                </a:cubicBezTo>
                <a:cubicBezTo>
                  <a:pt x="419" y="690"/>
                  <a:pt x="420" y="689"/>
                  <a:pt x="421" y="688"/>
                </a:cubicBezTo>
                <a:cubicBezTo>
                  <a:pt x="421" y="688"/>
                  <a:pt x="422" y="687"/>
                  <a:pt x="422" y="687"/>
                </a:cubicBezTo>
                <a:close/>
                <a:moveTo>
                  <a:pt x="447" y="660"/>
                </a:moveTo>
                <a:cubicBezTo>
                  <a:pt x="447" y="660"/>
                  <a:pt x="447" y="660"/>
                  <a:pt x="447" y="660"/>
                </a:cubicBezTo>
                <a:cubicBezTo>
                  <a:pt x="447" y="660"/>
                  <a:pt x="448" y="660"/>
                  <a:pt x="448" y="659"/>
                </a:cubicBezTo>
                <a:cubicBezTo>
                  <a:pt x="448" y="659"/>
                  <a:pt x="447" y="659"/>
                  <a:pt x="447" y="659"/>
                </a:cubicBezTo>
                <a:cubicBezTo>
                  <a:pt x="447" y="659"/>
                  <a:pt x="447" y="660"/>
                  <a:pt x="447" y="660"/>
                </a:cubicBezTo>
                <a:close/>
                <a:moveTo>
                  <a:pt x="435" y="680"/>
                </a:moveTo>
                <a:cubicBezTo>
                  <a:pt x="435" y="680"/>
                  <a:pt x="435" y="679"/>
                  <a:pt x="435" y="679"/>
                </a:cubicBezTo>
                <a:cubicBezTo>
                  <a:pt x="435" y="679"/>
                  <a:pt x="434" y="679"/>
                  <a:pt x="434" y="679"/>
                </a:cubicBezTo>
                <a:cubicBezTo>
                  <a:pt x="434" y="680"/>
                  <a:pt x="433" y="681"/>
                  <a:pt x="433" y="681"/>
                </a:cubicBezTo>
                <a:cubicBezTo>
                  <a:pt x="434" y="682"/>
                  <a:pt x="435" y="681"/>
                  <a:pt x="435" y="680"/>
                </a:cubicBezTo>
                <a:close/>
                <a:moveTo>
                  <a:pt x="463" y="663"/>
                </a:moveTo>
                <a:cubicBezTo>
                  <a:pt x="464" y="662"/>
                  <a:pt x="464" y="661"/>
                  <a:pt x="464" y="660"/>
                </a:cubicBezTo>
                <a:cubicBezTo>
                  <a:pt x="461" y="662"/>
                  <a:pt x="461" y="662"/>
                  <a:pt x="460" y="663"/>
                </a:cubicBezTo>
                <a:cubicBezTo>
                  <a:pt x="460" y="664"/>
                  <a:pt x="460" y="664"/>
                  <a:pt x="460" y="664"/>
                </a:cubicBezTo>
                <a:cubicBezTo>
                  <a:pt x="460" y="665"/>
                  <a:pt x="460" y="665"/>
                  <a:pt x="460" y="665"/>
                </a:cubicBezTo>
                <a:cubicBezTo>
                  <a:pt x="460" y="665"/>
                  <a:pt x="461" y="666"/>
                  <a:pt x="461" y="665"/>
                </a:cubicBezTo>
                <a:cubicBezTo>
                  <a:pt x="462" y="665"/>
                  <a:pt x="463" y="664"/>
                  <a:pt x="463" y="663"/>
                </a:cubicBezTo>
                <a:close/>
                <a:moveTo>
                  <a:pt x="469" y="656"/>
                </a:moveTo>
                <a:cubicBezTo>
                  <a:pt x="469" y="655"/>
                  <a:pt x="469" y="655"/>
                  <a:pt x="470" y="654"/>
                </a:cubicBezTo>
                <a:cubicBezTo>
                  <a:pt x="469" y="654"/>
                  <a:pt x="469" y="654"/>
                  <a:pt x="469" y="654"/>
                </a:cubicBezTo>
                <a:cubicBezTo>
                  <a:pt x="469" y="654"/>
                  <a:pt x="468" y="654"/>
                  <a:pt x="468" y="655"/>
                </a:cubicBezTo>
                <a:cubicBezTo>
                  <a:pt x="467" y="656"/>
                  <a:pt x="466" y="657"/>
                  <a:pt x="467" y="658"/>
                </a:cubicBezTo>
                <a:cubicBezTo>
                  <a:pt x="467" y="658"/>
                  <a:pt x="467" y="658"/>
                  <a:pt x="467" y="658"/>
                </a:cubicBezTo>
                <a:cubicBezTo>
                  <a:pt x="468" y="658"/>
                  <a:pt x="469" y="657"/>
                  <a:pt x="469" y="656"/>
                </a:cubicBezTo>
                <a:close/>
                <a:moveTo>
                  <a:pt x="475" y="649"/>
                </a:moveTo>
                <a:cubicBezTo>
                  <a:pt x="475" y="650"/>
                  <a:pt x="474" y="650"/>
                  <a:pt x="474" y="650"/>
                </a:cubicBezTo>
                <a:cubicBezTo>
                  <a:pt x="474" y="650"/>
                  <a:pt x="475" y="650"/>
                  <a:pt x="475" y="650"/>
                </a:cubicBezTo>
                <a:cubicBezTo>
                  <a:pt x="475" y="650"/>
                  <a:pt x="475" y="650"/>
                  <a:pt x="475" y="650"/>
                </a:cubicBezTo>
                <a:cubicBezTo>
                  <a:pt x="475" y="650"/>
                  <a:pt x="475" y="650"/>
                  <a:pt x="475" y="649"/>
                </a:cubicBezTo>
                <a:close/>
                <a:moveTo>
                  <a:pt x="399" y="701"/>
                </a:moveTo>
                <a:cubicBezTo>
                  <a:pt x="399" y="701"/>
                  <a:pt x="399" y="701"/>
                  <a:pt x="399" y="701"/>
                </a:cubicBezTo>
                <a:cubicBezTo>
                  <a:pt x="399" y="701"/>
                  <a:pt x="399" y="701"/>
                  <a:pt x="399" y="701"/>
                </a:cubicBezTo>
                <a:close/>
                <a:moveTo>
                  <a:pt x="464" y="199"/>
                </a:moveTo>
                <a:cubicBezTo>
                  <a:pt x="464" y="197"/>
                  <a:pt x="464" y="196"/>
                  <a:pt x="463" y="195"/>
                </a:cubicBezTo>
                <a:cubicBezTo>
                  <a:pt x="461" y="197"/>
                  <a:pt x="460" y="199"/>
                  <a:pt x="459" y="201"/>
                </a:cubicBezTo>
                <a:cubicBezTo>
                  <a:pt x="459" y="202"/>
                  <a:pt x="459" y="202"/>
                  <a:pt x="459" y="203"/>
                </a:cubicBezTo>
                <a:cubicBezTo>
                  <a:pt x="459" y="205"/>
                  <a:pt x="458" y="206"/>
                  <a:pt x="457" y="208"/>
                </a:cubicBezTo>
                <a:cubicBezTo>
                  <a:pt x="456" y="209"/>
                  <a:pt x="454" y="210"/>
                  <a:pt x="453" y="212"/>
                </a:cubicBezTo>
                <a:cubicBezTo>
                  <a:pt x="453" y="212"/>
                  <a:pt x="453" y="213"/>
                  <a:pt x="454" y="214"/>
                </a:cubicBezTo>
                <a:cubicBezTo>
                  <a:pt x="455" y="212"/>
                  <a:pt x="457" y="211"/>
                  <a:pt x="458" y="209"/>
                </a:cubicBezTo>
                <a:cubicBezTo>
                  <a:pt x="459" y="209"/>
                  <a:pt x="459" y="208"/>
                  <a:pt x="460" y="207"/>
                </a:cubicBezTo>
                <a:cubicBezTo>
                  <a:pt x="460" y="205"/>
                  <a:pt x="462" y="204"/>
                  <a:pt x="463" y="203"/>
                </a:cubicBezTo>
                <a:cubicBezTo>
                  <a:pt x="463" y="201"/>
                  <a:pt x="464" y="200"/>
                  <a:pt x="464" y="199"/>
                </a:cubicBezTo>
                <a:close/>
                <a:moveTo>
                  <a:pt x="542" y="107"/>
                </a:moveTo>
                <a:cubicBezTo>
                  <a:pt x="542" y="107"/>
                  <a:pt x="542" y="107"/>
                  <a:pt x="542" y="107"/>
                </a:cubicBezTo>
                <a:cubicBezTo>
                  <a:pt x="542" y="107"/>
                  <a:pt x="542" y="107"/>
                  <a:pt x="542" y="107"/>
                </a:cubicBezTo>
                <a:close/>
                <a:moveTo>
                  <a:pt x="538" y="110"/>
                </a:moveTo>
                <a:cubicBezTo>
                  <a:pt x="538" y="109"/>
                  <a:pt x="539" y="108"/>
                  <a:pt x="539" y="107"/>
                </a:cubicBezTo>
                <a:cubicBezTo>
                  <a:pt x="540" y="108"/>
                  <a:pt x="540" y="109"/>
                  <a:pt x="541" y="109"/>
                </a:cubicBezTo>
                <a:cubicBezTo>
                  <a:pt x="542" y="109"/>
                  <a:pt x="542" y="108"/>
                  <a:pt x="542" y="107"/>
                </a:cubicBezTo>
                <a:cubicBezTo>
                  <a:pt x="542" y="106"/>
                  <a:pt x="542" y="106"/>
                  <a:pt x="542" y="105"/>
                </a:cubicBezTo>
                <a:cubicBezTo>
                  <a:pt x="542" y="103"/>
                  <a:pt x="541" y="101"/>
                  <a:pt x="540" y="100"/>
                </a:cubicBezTo>
                <a:cubicBezTo>
                  <a:pt x="539" y="100"/>
                  <a:pt x="538" y="101"/>
                  <a:pt x="538" y="101"/>
                </a:cubicBezTo>
                <a:cubicBezTo>
                  <a:pt x="538" y="104"/>
                  <a:pt x="537" y="106"/>
                  <a:pt x="536" y="108"/>
                </a:cubicBezTo>
                <a:cubicBezTo>
                  <a:pt x="536" y="109"/>
                  <a:pt x="537" y="110"/>
                  <a:pt x="538" y="110"/>
                </a:cubicBezTo>
                <a:close/>
                <a:moveTo>
                  <a:pt x="538" y="110"/>
                </a:moveTo>
                <a:cubicBezTo>
                  <a:pt x="538" y="110"/>
                  <a:pt x="538" y="110"/>
                  <a:pt x="538" y="110"/>
                </a:cubicBezTo>
                <a:cubicBezTo>
                  <a:pt x="538" y="110"/>
                  <a:pt x="538" y="110"/>
                  <a:pt x="538" y="110"/>
                </a:cubicBezTo>
                <a:cubicBezTo>
                  <a:pt x="538" y="110"/>
                  <a:pt x="538" y="110"/>
                  <a:pt x="538" y="110"/>
                </a:cubicBezTo>
                <a:close/>
                <a:moveTo>
                  <a:pt x="510" y="88"/>
                </a:moveTo>
                <a:cubicBezTo>
                  <a:pt x="510" y="89"/>
                  <a:pt x="510" y="90"/>
                  <a:pt x="511" y="90"/>
                </a:cubicBezTo>
                <a:cubicBezTo>
                  <a:pt x="512" y="88"/>
                  <a:pt x="513" y="85"/>
                  <a:pt x="513" y="83"/>
                </a:cubicBezTo>
                <a:cubicBezTo>
                  <a:pt x="514" y="80"/>
                  <a:pt x="514" y="77"/>
                  <a:pt x="515" y="75"/>
                </a:cubicBezTo>
                <a:cubicBezTo>
                  <a:pt x="515" y="75"/>
                  <a:pt x="515" y="74"/>
                  <a:pt x="515" y="73"/>
                </a:cubicBezTo>
                <a:cubicBezTo>
                  <a:pt x="514" y="74"/>
                  <a:pt x="514" y="75"/>
                  <a:pt x="514" y="76"/>
                </a:cubicBezTo>
                <a:cubicBezTo>
                  <a:pt x="513" y="79"/>
                  <a:pt x="512" y="82"/>
                  <a:pt x="511" y="84"/>
                </a:cubicBezTo>
                <a:cubicBezTo>
                  <a:pt x="511" y="86"/>
                  <a:pt x="510" y="87"/>
                  <a:pt x="510" y="88"/>
                </a:cubicBezTo>
                <a:close/>
                <a:moveTo>
                  <a:pt x="578" y="201"/>
                </a:moveTo>
                <a:cubicBezTo>
                  <a:pt x="578" y="202"/>
                  <a:pt x="578" y="203"/>
                  <a:pt x="577" y="203"/>
                </a:cubicBezTo>
                <a:cubicBezTo>
                  <a:pt x="576" y="204"/>
                  <a:pt x="576" y="206"/>
                  <a:pt x="576" y="207"/>
                </a:cubicBezTo>
                <a:cubicBezTo>
                  <a:pt x="576" y="208"/>
                  <a:pt x="575" y="209"/>
                  <a:pt x="576" y="209"/>
                </a:cubicBezTo>
                <a:cubicBezTo>
                  <a:pt x="578" y="209"/>
                  <a:pt x="577" y="208"/>
                  <a:pt x="577" y="207"/>
                </a:cubicBezTo>
                <a:cubicBezTo>
                  <a:pt x="577" y="207"/>
                  <a:pt x="577" y="206"/>
                  <a:pt x="577" y="206"/>
                </a:cubicBezTo>
                <a:cubicBezTo>
                  <a:pt x="578" y="206"/>
                  <a:pt x="579" y="205"/>
                  <a:pt x="580" y="205"/>
                </a:cubicBezTo>
                <a:cubicBezTo>
                  <a:pt x="579" y="204"/>
                  <a:pt x="580" y="202"/>
                  <a:pt x="579" y="201"/>
                </a:cubicBezTo>
                <a:cubicBezTo>
                  <a:pt x="579" y="200"/>
                  <a:pt x="578" y="199"/>
                  <a:pt x="578" y="198"/>
                </a:cubicBezTo>
                <a:cubicBezTo>
                  <a:pt x="577" y="198"/>
                  <a:pt x="576" y="199"/>
                  <a:pt x="574" y="200"/>
                </a:cubicBezTo>
                <a:cubicBezTo>
                  <a:pt x="576" y="200"/>
                  <a:pt x="577" y="201"/>
                  <a:pt x="578" y="201"/>
                </a:cubicBezTo>
                <a:close/>
                <a:moveTo>
                  <a:pt x="629" y="265"/>
                </a:moveTo>
                <a:cubicBezTo>
                  <a:pt x="629" y="265"/>
                  <a:pt x="629" y="265"/>
                  <a:pt x="629" y="265"/>
                </a:cubicBezTo>
                <a:cubicBezTo>
                  <a:pt x="629" y="265"/>
                  <a:pt x="629" y="265"/>
                  <a:pt x="629" y="265"/>
                </a:cubicBezTo>
                <a:close/>
                <a:moveTo>
                  <a:pt x="631" y="264"/>
                </a:moveTo>
                <a:cubicBezTo>
                  <a:pt x="633" y="262"/>
                  <a:pt x="634" y="261"/>
                  <a:pt x="636" y="259"/>
                </a:cubicBezTo>
                <a:cubicBezTo>
                  <a:pt x="637" y="258"/>
                  <a:pt x="637" y="257"/>
                  <a:pt x="636" y="255"/>
                </a:cubicBezTo>
                <a:cubicBezTo>
                  <a:pt x="634" y="259"/>
                  <a:pt x="631" y="262"/>
                  <a:pt x="629" y="265"/>
                </a:cubicBezTo>
                <a:cubicBezTo>
                  <a:pt x="630" y="265"/>
                  <a:pt x="631" y="265"/>
                  <a:pt x="631" y="264"/>
                </a:cubicBezTo>
                <a:close/>
                <a:moveTo>
                  <a:pt x="436" y="594"/>
                </a:moveTo>
                <a:cubicBezTo>
                  <a:pt x="434" y="597"/>
                  <a:pt x="433" y="599"/>
                  <a:pt x="433" y="601"/>
                </a:cubicBezTo>
                <a:cubicBezTo>
                  <a:pt x="433" y="602"/>
                  <a:pt x="434" y="602"/>
                  <a:pt x="434" y="602"/>
                </a:cubicBezTo>
                <a:cubicBezTo>
                  <a:pt x="435" y="602"/>
                  <a:pt x="435" y="602"/>
                  <a:pt x="435" y="602"/>
                </a:cubicBezTo>
                <a:cubicBezTo>
                  <a:pt x="436" y="601"/>
                  <a:pt x="436" y="600"/>
                  <a:pt x="436" y="599"/>
                </a:cubicBezTo>
                <a:cubicBezTo>
                  <a:pt x="436" y="598"/>
                  <a:pt x="436" y="597"/>
                  <a:pt x="436" y="594"/>
                </a:cubicBezTo>
                <a:close/>
                <a:moveTo>
                  <a:pt x="623" y="277"/>
                </a:moveTo>
                <a:cubicBezTo>
                  <a:pt x="623" y="277"/>
                  <a:pt x="624" y="277"/>
                  <a:pt x="624" y="277"/>
                </a:cubicBezTo>
                <a:cubicBezTo>
                  <a:pt x="626" y="273"/>
                  <a:pt x="629" y="271"/>
                  <a:pt x="629" y="267"/>
                </a:cubicBezTo>
                <a:cubicBezTo>
                  <a:pt x="629" y="266"/>
                  <a:pt x="629" y="265"/>
                  <a:pt x="629" y="265"/>
                </a:cubicBezTo>
                <a:cubicBezTo>
                  <a:pt x="629" y="265"/>
                  <a:pt x="629" y="265"/>
                  <a:pt x="629" y="265"/>
                </a:cubicBezTo>
                <a:cubicBezTo>
                  <a:pt x="628" y="266"/>
                  <a:pt x="628" y="268"/>
                  <a:pt x="626" y="269"/>
                </a:cubicBezTo>
                <a:cubicBezTo>
                  <a:pt x="625" y="271"/>
                  <a:pt x="624" y="274"/>
                  <a:pt x="623" y="276"/>
                </a:cubicBezTo>
                <a:cubicBezTo>
                  <a:pt x="623" y="276"/>
                  <a:pt x="623" y="277"/>
                  <a:pt x="623" y="277"/>
                </a:cubicBezTo>
                <a:close/>
                <a:moveTo>
                  <a:pt x="658" y="282"/>
                </a:moveTo>
                <a:cubicBezTo>
                  <a:pt x="657" y="283"/>
                  <a:pt x="656" y="282"/>
                  <a:pt x="655" y="283"/>
                </a:cubicBezTo>
                <a:cubicBezTo>
                  <a:pt x="656" y="284"/>
                  <a:pt x="657" y="285"/>
                  <a:pt x="659" y="286"/>
                </a:cubicBezTo>
                <a:cubicBezTo>
                  <a:pt x="658" y="283"/>
                  <a:pt x="662" y="281"/>
                  <a:pt x="660" y="278"/>
                </a:cubicBezTo>
                <a:cubicBezTo>
                  <a:pt x="658" y="278"/>
                  <a:pt x="659" y="281"/>
                  <a:pt x="658" y="282"/>
                </a:cubicBezTo>
                <a:close/>
                <a:moveTo>
                  <a:pt x="469" y="184"/>
                </a:moveTo>
                <a:cubicBezTo>
                  <a:pt x="466" y="186"/>
                  <a:pt x="466" y="188"/>
                  <a:pt x="465" y="191"/>
                </a:cubicBezTo>
                <a:cubicBezTo>
                  <a:pt x="466" y="192"/>
                  <a:pt x="466" y="193"/>
                  <a:pt x="467" y="194"/>
                </a:cubicBezTo>
                <a:cubicBezTo>
                  <a:pt x="467" y="193"/>
                  <a:pt x="468" y="192"/>
                  <a:pt x="468" y="192"/>
                </a:cubicBezTo>
                <a:cubicBezTo>
                  <a:pt x="468" y="191"/>
                  <a:pt x="468" y="190"/>
                  <a:pt x="467" y="189"/>
                </a:cubicBezTo>
                <a:cubicBezTo>
                  <a:pt x="467" y="189"/>
                  <a:pt x="467" y="188"/>
                  <a:pt x="468" y="187"/>
                </a:cubicBezTo>
                <a:cubicBezTo>
                  <a:pt x="468" y="186"/>
                  <a:pt x="469" y="185"/>
                  <a:pt x="470" y="184"/>
                </a:cubicBezTo>
                <a:cubicBezTo>
                  <a:pt x="470" y="184"/>
                  <a:pt x="469" y="184"/>
                  <a:pt x="469" y="184"/>
                </a:cubicBezTo>
                <a:close/>
                <a:moveTo>
                  <a:pt x="395" y="351"/>
                </a:moveTo>
                <a:cubicBezTo>
                  <a:pt x="394" y="355"/>
                  <a:pt x="394" y="357"/>
                  <a:pt x="395" y="360"/>
                </a:cubicBezTo>
                <a:cubicBezTo>
                  <a:pt x="397" y="357"/>
                  <a:pt x="397" y="356"/>
                  <a:pt x="395" y="351"/>
                </a:cubicBezTo>
                <a:close/>
                <a:moveTo>
                  <a:pt x="374" y="702"/>
                </a:moveTo>
                <a:cubicBezTo>
                  <a:pt x="376" y="701"/>
                  <a:pt x="377" y="701"/>
                  <a:pt x="378" y="701"/>
                </a:cubicBezTo>
                <a:cubicBezTo>
                  <a:pt x="380" y="700"/>
                  <a:pt x="381" y="700"/>
                  <a:pt x="382" y="698"/>
                </a:cubicBezTo>
                <a:cubicBezTo>
                  <a:pt x="380" y="698"/>
                  <a:pt x="378" y="699"/>
                  <a:pt x="376" y="700"/>
                </a:cubicBezTo>
                <a:cubicBezTo>
                  <a:pt x="375" y="700"/>
                  <a:pt x="374" y="700"/>
                  <a:pt x="374" y="702"/>
                </a:cubicBezTo>
                <a:close/>
                <a:moveTo>
                  <a:pt x="661" y="276"/>
                </a:moveTo>
                <a:cubicBezTo>
                  <a:pt x="663" y="273"/>
                  <a:pt x="663" y="269"/>
                  <a:pt x="663" y="266"/>
                </a:cubicBezTo>
                <a:cubicBezTo>
                  <a:pt x="663" y="266"/>
                  <a:pt x="663" y="266"/>
                  <a:pt x="663" y="265"/>
                </a:cubicBezTo>
                <a:cubicBezTo>
                  <a:pt x="661" y="269"/>
                  <a:pt x="661" y="272"/>
                  <a:pt x="660" y="275"/>
                </a:cubicBezTo>
                <a:cubicBezTo>
                  <a:pt x="660" y="275"/>
                  <a:pt x="660" y="275"/>
                  <a:pt x="661" y="276"/>
                </a:cubicBezTo>
                <a:close/>
                <a:moveTo>
                  <a:pt x="496" y="121"/>
                </a:moveTo>
                <a:cubicBezTo>
                  <a:pt x="496" y="122"/>
                  <a:pt x="496" y="123"/>
                  <a:pt x="495" y="124"/>
                </a:cubicBezTo>
                <a:cubicBezTo>
                  <a:pt x="496" y="124"/>
                  <a:pt x="496" y="124"/>
                  <a:pt x="496" y="124"/>
                </a:cubicBezTo>
                <a:cubicBezTo>
                  <a:pt x="497" y="121"/>
                  <a:pt x="498" y="118"/>
                  <a:pt x="499" y="115"/>
                </a:cubicBezTo>
                <a:cubicBezTo>
                  <a:pt x="497" y="115"/>
                  <a:pt x="496" y="116"/>
                  <a:pt x="497" y="116"/>
                </a:cubicBezTo>
                <a:cubicBezTo>
                  <a:pt x="497" y="118"/>
                  <a:pt x="497" y="119"/>
                  <a:pt x="496" y="121"/>
                </a:cubicBezTo>
                <a:close/>
                <a:moveTo>
                  <a:pt x="539" y="139"/>
                </a:moveTo>
                <a:cubicBezTo>
                  <a:pt x="540" y="140"/>
                  <a:pt x="539" y="142"/>
                  <a:pt x="538" y="143"/>
                </a:cubicBezTo>
                <a:cubicBezTo>
                  <a:pt x="538" y="143"/>
                  <a:pt x="539" y="144"/>
                  <a:pt x="539" y="144"/>
                </a:cubicBezTo>
                <a:cubicBezTo>
                  <a:pt x="539" y="144"/>
                  <a:pt x="540" y="144"/>
                  <a:pt x="540" y="143"/>
                </a:cubicBezTo>
                <a:cubicBezTo>
                  <a:pt x="540" y="141"/>
                  <a:pt x="541" y="139"/>
                  <a:pt x="541" y="136"/>
                </a:cubicBezTo>
                <a:cubicBezTo>
                  <a:pt x="539" y="138"/>
                  <a:pt x="539" y="138"/>
                  <a:pt x="539" y="139"/>
                </a:cubicBezTo>
                <a:close/>
                <a:moveTo>
                  <a:pt x="514" y="66"/>
                </a:moveTo>
                <a:cubicBezTo>
                  <a:pt x="514" y="65"/>
                  <a:pt x="515" y="64"/>
                  <a:pt x="514" y="63"/>
                </a:cubicBezTo>
                <a:cubicBezTo>
                  <a:pt x="512" y="66"/>
                  <a:pt x="512" y="66"/>
                  <a:pt x="511" y="69"/>
                </a:cubicBezTo>
                <a:cubicBezTo>
                  <a:pt x="513" y="69"/>
                  <a:pt x="513" y="67"/>
                  <a:pt x="514" y="66"/>
                </a:cubicBezTo>
                <a:close/>
                <a:moveTo>
                  <a:pt x="572" y="209"/>
                </a:moveTo>
                <a:cubicBezTo>
                  <a:pt x="572" y="209"/>
                  <a:pt x="571" y="210"/>
                  <a:pt x="571" y="209"/>
                </a:cubicBezTo>
                <a:cubicBezTo>
                  <a:pt x="570" y="209"/>
                  <a:pt x="569" y="209"/>
                  <a:pt x="569" y="210"/>
                </a:cubicBezTo>
                <a:cubicBezTo>
                  <a:pt x="569" y="210"/>
                  <a:pt x="569" y="211"/>
                  <a:pt x="570" y="211"/>
                </a:cubicBezTo>
                <a:cubicBezTo>
                  <a:pt x="570" y="211"/>
                  <a:pt x="571" y="212"/>
                  <a:pt x="572" y="212"/>
                </a:cubicBezTo>
                <a:cubicBezTo>
                  <a:pt x="573" y="211"/>
                  <a:pt x="573" y="210"/>
                  <a:pt x="574" y="208"/>
                </a:cubicBezTo>
                <a:cubicBezTo>
                  <a:pt x="574" y="208"/>
                  <a:pt x="573" y="208"/>
                  <a:pt x="573" y="208"/>
                </a:cubicBezTo>
                <a:cubicBezTo>
                  <a:pt x="573" y="208"/>
                  <a:pt x="572" y="208"/>
                  <a:pt x="572" y="209"/>
                </a:cubicBezTo>
                <a:close/>
                <a:moveTo>
                  <a:pt x="539" y="87"/>
                </a:moveTo>
                <a:cubicBezTo>
                  <a:pt x="541" y="88"/>
                  <a:pt x="541" y="88"/>
                  <a:pt x="543" y="85"/>
                </a:cubicBezTo>
                <a:cubicBezTo>
                  <a:pt x="543" y="84"/>
                  <a:pt x="542" y="84"/>
                  <a:pt x="542" y="83"/>
                </a:cubicBezTo>
                <a:cubicBezTo>
                  <a:pt x="542" y="84"/>
                  <a:pt x="541" y="84"/>
                  <a:pt x="541" y="85"/>
                </a:cubicBezTo>
                <a:cubicBezTo>
                  <a:pt x="540" y="86"/>
                  <a:pt x="540" y="86"/>
                  <a:pt x="539" y="87"/>
                </a:cubicBezTo>
                <a:close/>
                <a:moveTo>
                  <a:pt x="542" y="83"/>
                </a:moveTo>
                <a:cubicBezTo>
                  <a:pt x="542" y="83"/>
                  <a:pt x="542" y="83"/>
                  <a:pt x="542" y="83"/>
                </a:cubicBezTo>
                <a:cubicBezTo>
                  <a:pt x="542" y="83"/>
                  <a:pt x="542" y="83"/>
                  <a:pt x="542" y="83"/>
                </a:cubicBezTo>
                <a:cubicBezTo>
                  <a:pt x="542" y="83"/>
                  <a:pt x="542" y="83"/>
                  <a:pt x="542" y="83"/>
                </a:cubicBezTo>
                <a:close/>
                <a:moveTo>
                  <a:pt x="414" y="290"/>
                </a:moveTo>
                <a:cubicBezTo>
                  <a:pt x="414" y="290"/>
                  <a:pt x="414" y="289"/>
                  <a:pt x="414" y="289"/>
                </a:cubicBezTo>
                <a:cubicBezTo>
                  <a:pt x="414" y="289"/>
                  <a:pt x="414" y="289"/>
                  <a:pt x="413" y="289"/>
                </a:cubicBezTo>
                <a:cubicBezTo>
                  <a:pt x="412" y="290"/>
                  <a:pt x="411" y="292"/>
                  <a:pt x="411" y="294"/>
                </a:cubicBezTo>
                <a:cubicBezTo>
                  <a:pt x="412" y="293"/>
                  <a:pt x="413" y="291"/>
                  <a:pt x="414" y="290"/>
                </a:cubicBezTo>
                <a:close/>
                <a:moveTo>
                  <a:pt x="545" y="106"/>
                </a:moveTo>
                <a:cubicBezTo>
                  <a:pt x="544" y="106"/>
                  <a:pt x="543" y="107"/>
                  <a:pt x="542" y="107"/>
                </a:cubicBezTo>
                <a:cubicBezTo>
                  <a:pt x="543" y="108"/>
                  <a:pt x="543" y="110"/>
                  <a:pt x="544" y="112"/>
                </a:cubicBezTo>
                <a:cubicBezTo>
                  <a:pt x="545" y="109"/>
                  <a:pt x="545" y="107"/>
                  <a:pt x="545" y="106"/>
                </a:cubicBezTo>
                <a:close/>
                <a:moveTo>
                  <a:pt x="542" y="107"/>
                </a:moveTo>
                <a:cubicBezTo>
                  <a:pt x="542" y="107"/>
                  <a:pt x="542" y="107"/>
                  <a:pt x="542" y="107"/>
                </a:cubicBezTo>
                <a:cubicBezTo>
                  <a:pt x="542" y="107"/>
                  <a:pt x="542" y="107"/>
                  <a:pt x="542" y="107"/>
                </a:cubicBezTo>
                <a:cubicBezTo>
                  <a:pt x="542" y="107"/>
                  <a:pt x="542" y="107"/>
                  <a:pt x="542" y="107"/>
                </a:cubicBezTo>
                <a:close/>
                <a:moveTo>
                  <a:pt x="546" y="20"/>
                </a:moveTo>
                <a:cubicBezTo>
                  <a:pt x="547" y="18"/>
                  <a:pt x="547" y="15"/>
                  <a:pt x="547" y="13"/>
                </a:cubicBezTo>
                <a:cubicBezTo>
                  <a:pt x="545" y="17"/>
                  <a:pt x="545" y="17"/>
                  <a:pt x="546" y="20"/>
                </a:cubicBezTo>
                <a:close/>
                <a:moveTo>
                  <a:pt x="642" y="241"/>
                </a:moveTo>
                <a:cubicBezTo>
                  <a:pt x="642" y="242"/>
                  <a:pt x="643" y="242"/>
                  <a:pt x="643" y="242"/>
                </a:cubicBezTo>
                <a:cubicBezTo>
                  <a:pt x="644" y="240"/>
                  <a:pt x="645" y="238"/>
                  <a:pt x="645" y="237"/>
                </a:cubicBezTo>
                <a:cubicBezTo>
                  <a:pt x="645" y="236"/>
                  <a:pt x="645" y="235"/>
                  <a:pt x="645" y="235"/>
                </a:cubicBezTo>
                <a:cubicBezTo>
                  <a:pt x="644" y="237"/>
                  <a:pt x="644" y="238"/>
                  <a:pt x="643" y="240"/>
                </a:cubicBezTo>
                <a:cubicBezTo>
                  <a:pt x="643" y="241"/>
                  <a:pt x="642" y="241"/>
                  <a:pt x="642" y="241"/>
                </a:cubicBezTo>
                <a:close/>
                <a:moveTo>
                  <a:pt x="643" y="262"/>
                </a:moveTo>
                <a:cubicBezTo>
                  <a:pt x="645" y="260"/>
                  <a:pt x="646" y="259"/>
                  <a:pt x="645" y="256"/>
                </a:cubicBezTo>
                <a:cubicBezTo>
                  <a:pt x="644" y="258"/>
                  <a:pt x="643" y="259"/>
                  <a:pt x="643" y="262"/>
                </a:cubicBezTo>
                <a:close/>
                <a:moveTo>
                  <a:pt x="579" y="180"/>
                </a:moveTo>
                <a:cubicBezTo>
                  <a:pt x="579" y="179"/>
                  <a:pt x="579" y="178"/>
                  <a:pt x="579" y="177"/>
                </a:cubicBezTo>
                <a:cubicBezTo>
                  <a:pt x="579" y="176"/>
                  <a:pt x="578" y="175"/>
                  <a:pt x="577" y="176"/>
                </a:cubicBezTo>
                <a:cubicBezTo>
                  <a:pt x="577" y="176"/>
                  <a:pt x="577" y="177"/>
                  <a:pt x="576" y="177"/>
                </a:cubicBezTo>
                <a:cubicBezTo>
                  <a:pt x="576" y="178"/>
                  <a:pt x="577" y="178"/>
                  <a:pt x="577" y="179"/>
                </a:cubicBezTo>
                <a:cubicBezTo>
                  <a:pt x="577" y="179"/>
                  <a:pt x="577" y="179"/>
                  <a:pt x="577" y="179"/>
                </a:cubicBezTo>
                <a:cubicBezTo>
                  <a:pt x="577" y="179"/>
                  <a:pt x="577" y="179"/>
                  <a:pt x="577" y="179"/>
                </a:cubicBezTo>
                <a:cubicBezTo>
                  <a:pt x="577" y="179"/>
                  <a:pt x="577" y="179"/>
                  <a:pt x="577" y="179"/>
                </a:cubicBezTo>
                <a:cubicBezTo>
                  <a:pt x="577" y="180"/>
                  <a:pt x="577" y="181"/>
                  <a:pt x="579" y="180"/>
                </a:cubicBezTo>
                <a:close/>
                <a:moveTo>
                  <a:pt x="650" y="312"/>
                </a:moveTo>
                <a:cubicBezTo>
                  <a:pt x="650" y="312"/>
                  <a:pt x="650" y="313"/>
                  <a:pt x="650" y="312"/>
                </a:cubicBezTo>
                <a:cubicBezTo>
                  <a:pt x="652" y="312"/>
                  <a:pt x="653" y="310"/>
                  <a:pt x="653" y="308"/>
                </a:cubicBezTo>
                <a:cubicBezTo>
                  <a:pt x="651" y="309"/>
                  <a:pt x="651" y="310"/>
                  <a:pt x="650" y="311"/>
                </a:cubicBezTo>
                <a:cubicBezTo>
                  <a:pt x="650" y="311"/>
                  <a:pt x="650" y="311"/>
                  <a:pt x="650" y="312"/>
                </a:cubicBezTo>
                <a:cubicBezTo>
                  <a:pt x="650" y="312"/>
                  <a:pt x="650" y="312"/>
                  <a:pt x="650" y="312"/>
                </a:cubicBezTo>
                <a:close/>
                <a:moveTo>
                  <a:pt x="574" y="173"/>
                </a:moveTo>
                <a:cubicBezTo>
                  <a:pt x="574" y="174"/>
                  <a:pt x="575" y="174"/>
                  <a:pt x="575" y="173"/>
                </a:cubicBezTo>
                <a:cubicBezTo>
                  <a:pt x="575" y="172"/>
                  <a:pt x="575" y="170"/>
                  <a:pt x="573" y="170"/>
                </a:cubicBezTo>
                <a:cubicBezTo>
                  <a:pt x="573" y="171"/>
                  <a:pt x="573" y="172"/>
                  <a:pt x="574" y="173"/>
                </a:cubicBezTo>
                <a:close/>
                <a:moveTo>
                  <a:pt x="414" y="637"/>
                </a:moveTo>
                <a:cubicBezTo>
                  <a:pt x="413" y="637"/>
                  <a:pt x="412" y="637"/>
                  <a:pt x="412" y="638"/>
                </a:cubicBezTo>
                <a:cubicBezTo>
                  <a:pt x="412" y="638"/>
                  <a:pt x="412" y="639"/>
                  <a:pt x="412" y="640"/>
                </a:cubicBezTo>
                <a:cubicBezTo>
                  <a:pt x="413" y="639"/>
                  <a:pt x="414" y="639"/>
                  <a:pt x="414" y="638"/>
                </a:cubicBezTo>
                <a:cubicBezTo>
                  <a:pt x="414" y="638"/>
                  <a:pt x="414" y="637"/>
                  <a:pt x="414" y="637"/>
                </a:cubicBezTo>
                <a:close/>
                <a:moveTo>
                  <a:pt x="644" y="368"/>
                </a:moveTo>
                <a:cubicBezTo>
                  <a:pt x="645" y="366"/>
                  <a:pt x="646" y="365"/>
                  <a:pt x="645" y="363"/>
                </a:cubicBezTo>
                <a:cubicBezTo>
                  <a:pt x="644" y="365"/>
                  <a:pt x="644" y="366"/>
                  <a:pt x="644" y="368"/>
                </a:cubicBezTo>
                <a:close/>
                <a:moveTo>
                  <a:pt x="418" y="632"/>
                </a:moveTo>
                <a:cubicBezTo>
                  <a:pt x="417" y="633"/>
                  <a:pt x="416" y="634"/>
                  <a:pt x="415" y="635"/>
                </a:cubicBezTo>
                <a:cubicBezTo>
                  <a:pt x="417" y="635"/>
                  <a:pt x="418" y="634"/>
                  <a:pt x="418" y="632"/>
                </a:cubicBezTo>
                <a:close/>
                <a:moveTo>
                  <a:pt x="579" y="196"/>
                </a:moveTo>
                <a:cubicBezTo>
                  <a:pt x="580" y="193"/>
                  <a:pt x="579" y="193"/>
                  <a:pt x="577" y="192"/>
                </a:cubicBezTo>
                <a:cubicBezTo>
                  <a:pt x="578" y="194"/>
                  <a:pt x="578" y="195"/>
                  <a:pt x="579" y="196"/>
                </a:cubicBezTo>
                <a:close/>
                <a:moveTo>
                  <a:pt x="501" y="108"/>
                </a:moveTo>
                <a:cubicBezTo>
                  <a:pt x="501" y="107"/>
                  <a:pt x="501" y="106"/>
                  <a:pt x="501" y="105"/>
                </a:cubicBezTo>
                <a:cubicBezTo>
                  <a:pt x="500" y="106"/>
                  <a:pt x="500" y="106"/>
                  <a:pt x="499" y="107"/>
                </a:cubicBezTo>
                <a:cubicBezTo>
                  <a:pt x="499" y="108"/>
                  <a:pt x="499" y="108"/>
                  <a:pt x="501" y="108"/>
                </a:cubicBezTo>
                <a:close/>
                <a:moveTo>
                  <a:pt x="577" y="173"/>
                </a:moveTo>
                <a:cubicBezTo>
                  <a:pt x="578" y="173"/>
                  <a:pt x="579" y="173"/>
                  <a:pt x="578" y="172"/>
                </a:cubicBezTo>
                <a:cubicBezTo>
                  <a:pt x="578" y="171"/>
                  <a:pt x="578" y="170"/>
                  <a:pt x="578" y="169"/>
                </a:cubicBezTo>
                <a:cubicBezTo>
                  <a:pt x="577" y="170"/>
                  <a:pt x="576" y="172"/>
                  <a:pt x="577" y="173"/>
                </a:cubicBezTo>
                <a:close/>
                <a:moveTo>
                  <a:pt x="638" y="261"/>
                </a:moveTo>
                <a:cubicBezTo>
                  <a:pt x="637" y="262"/>
                  <a:pt x="637" y="262"/>
                  <a:pt x="637" y="264"/>
                </a:cubicBezTo>
                <a:cubicBezTo>
                  <a:pt x="639" y="262"/>
                  <a:pt x="639" y="261"/>
                  <a:pt x="638" y="261"/>
                </a:cubicBezTo>
                <a:close/>
                <a:moveTo>
                  <a:pt x="581" y="167"/>
                </a:moveTo>
                <a:cubicBezTo>
                  <a:pt x="581" y="167"/>
                  <a:pt x="582" y="167"/>
                  <a:pt x="582" y="167"/>
                </a:cubicBezTo>
                <a:cubicBezTo>
                  <a:pt x="582" y="167"/>
                  <a:pt x="582" y="166"/>
                  <a:pt x="582" y="166"/>
                </a:cubicBezTo>
                <a:cubicBezTo>
                  <a:pt x="583" y="165"/>
                  <a:pt x="582" y="164"/>
                  <a:pt x="582" y="163"/>
                </a:cubicBezTo>
                <a:cubicBezTo>
                  <a:pt x="582" y="164"/>
                  <a:pt x="581" y="165"/>
                  <a:pt x="581" y="166"/>
                </a:cubicBezTo>
                <a:cubicBezTo>
                  <a:pt x="581" y="166"/>
                  <a:pt x="581" y="167"/>
                  <a:pt x="581" y="167"/>
                </a:cubicBezTo>
                <a:close/>
                <a:moveTo>
                  <a:pt x="657" y="279"/>
                </a:moveTo>
                <a:cubicBezTo>
                  <a:pt x="658" y="278"/>
                  <a:pt x="658" y="277"/>
                  <a:pt x="659" y="276"/>
                </a:cubicBezTo>
                <a:cubicBezTo>
                  <a:pt x="657" y="277"/>
                  <a:pt x="656" y="277"/>
                  <a:pt x="657" y="279"/>
                </a:cubicBezTo>
                <a:close/>
                <a:moveTo>
                  <a:pt x="574" y="179"/>
                </a:moveTo>
                <a:cubicBezTo>
                  <a:pt x="574" y="180"/>
                  <a:pt x="574" y="180"/>
                  <a:pt x="575" y="180"/>
                </a:cubicBezTo>
                <a:cubicBezTo>
                  <a:pt x="576" y="180"/>
                  <a:pt x="576" y="179"/>
                  <a:pt x="577" y="179"/>
                </a:cubicBezTo>
                <a:cubicBezTo>
                  <a:pt x="576" y="178"/>
                  <a:pt x="575" y="178"/>
                  <a:pt x="575" y="178"/>
                </a:cubicBezTo>
                <a:cubicBezTo>
                  <a:pt x="575" y="178"/>
                  <a:pt x="574" y="179"/>
                  <a:pt x="574" y="179"/>
                </a:cubicBezTo>
                <a:close/>
                <a:moveTo>
                  <a:pt x="581" y="180"/>
                </a:moveTo>
                <a:cubicBezTo>
                  <a:pt x="581" y="179"/>
                  <a:pt x="581" y="179"/>
                  <a:pt x="580" y="178"/>
                </a:cubicBezTo>
                <a:cubicBezTo>
                  <a:pt x="580" y="179"/>
                  <a:pt x="579" y="180"/>
                  <a:pt x="581" y="180"/>
                </a:cubicBezTo>
                <a:close/>
                <a:moveTo>
                  <a:pt x="640" y="266"/>
                </a:moveTo>
                <a:cubicBezTo>
                  <a:pt x="640" y="267"/>
                  <a:pt x="639" y="268"/>
                  <a:pt x="639" y="269"/>
                </a:cubicBezTo>
                <a:cubicBezTo>
                  <a:pt x="639" y="269"/>
                  <a:pt x="639" y="269"/>
                  <a:pt x="639" y="269"/>
                </a:cubicBezTo>
                <a:cubicBezTo>
                  <a:pt x="639" y="269"/>
                  <a:pt x="639" y="269"/>
                  <a:pt x="640" y="269"/>
                </a:cubicBezTo>
                <a:cubicBezTo>
                  <a:pt x="641" y="268"/>
                  <a:pt x="640" y="267"/>
                  <a:pt x="640" y="266"/>
                </a:cubicBezTo>
                <a:close/>
                <a:moveTo>
                  <a:pt x="546" y="140"/>
                </a:moveTo>
                <a:cubicBezTo>
                  <a:pt x="547" y="138"/>
                  <a:pt x="547" y="138"/>
                  <a:pt x="546" y="136"/>
                </a:cubicBezTo>
                <a:cubicBezTo>
                  <a:pt x="545" y="137"/>
                  <a:pt x="545" y="139"/>
                  <a:pt x="546" y="140"/>
                </a:cubicBezTo>
                <a:close/>
                <a:moveTo>
                  <a:pt x="546" y="136"/>
                </a:moveTo>
                <a:cubicBezTo>
                  <a:pt x="546" y="136"/>
                  <a:pt x="546" y="136"/>
                  <a:pt x="546" y="136"/>
                </a:cubicBezTo>
                <a:cubicBezTo>
                  <a:pt x="546" y="136"/>
                  <a:pt x="546" y="136"/>
                  <a:pt x="546" y="136"/>
                </a:cubicBezTo>
                <a:cubicBezTo>
                  <a:pt x="546" y="136"/>
                  <a:pt x="546" y="136"/>
                  <a:pt x="546" y="136"/>
                </a:cubicBezTo>
                <a:cubicBezTo>
                  <a:pt x="546" y="136"/>
                  <a:pt x="546" y="136"/>
                  <a:pt x="546" y="136"/>
                </a:cubicBezTo>
                <a:close/>
                <a:moveTo>
                  <a:pt x="157" y="607"/>
                </a:moveTo>
                <a:cubicBezTo>
                  <a:pt x="157" y="607"/>
                  <a:pt x="157" y="606"/>
                  <a:pt x="157" y="606"/>
                </a:cubicBezTo>
                <a:cubicBezTo>
                  <a:pt x="157" y="606"/>
                  <a:pt x="156" y="606"/>
                  <a:pt x="156" y="606"/>
                </a:cubicBezTo>
                <a:cubicBezTo>
                  <a:pt x="156" y="607"/>
                  <a:pt x="156" y="607"/>
                  <a:pt x="156" y="608"/>
                </a:cubicBezTo>
                <a:cubicBezTo>
                  <a:pt x="157" y="608"/>
                  <a:pt x="157" y="607"/>
                  <a:pt x="157" y="607"/>
                </a:cubicBezTo>
                <a:close/>
                <a:moveTo>
                  <a:pt x="645" y="263"/>
                </a:moveTo>
                <a:cubicBezTo>
                  <a:pt x="645" y="264"/>
                  <a:pt x="644" y="265"/>
                  <a:pt x="644" y="266"/>
                </a:cubicBezTo>
                <a:cubicBezTo>
                  <a:pt x="645" y="265"/>
                  <a:pt x="646" y="264"/>
                  <a:pt x="645" y="263"/>
                </a:cubicBezTo>
                <a:close/>
                <a:moveTo>
                  <a:pt x="551" y="107"/>
                </a:moveTo>
                <a:cubicBezTo>
                  <a:pt x="551" y="105"/>
                  <a:pt x="551" y="105"/>
                  <a:pt x="551" y="103"/>
                </a:cubicBezTo>
                <a:cubicBezTo>
                  <a:pt x="550" y="105"/>
                  <a:pt x="550" y="105"/>
                  <a:pt x="551" y="107"/>
                </a:cubicBezTo>
                <a:close/>
                <a:moveTo>
                  <a:pt x="641" y="245"/>
                </a:moveTo>
                <a:cubicBezTo>
                  <a:pt x="640" y="246"/>
                  <a:pt x="639" y="247"/>
                  <a:pt x="640" y="249"/>
                </a:cubicBezTo>
                <a:cubicBezTo>
                  <a:pt x="641" y="246"/>
                  <a:pt x="642" y="246"/>
                  <a:pt x="641" y="245"/>
                </a:cubicBezTo>
                <a:close/>
                <a:moveTo>
                  <a:pt x="544" y="104"/>
                </a:moveTo>
                <a:cubicBezTo>
                  <a:pt x="545" y="103"/>
                  <a:pt x="545" y="103"/>
                  <a:pt x="545" y="102"/>
                </a:cubicBezTo>
                <a:cubicBezTo>
                  <a:pt x="546" y="102"/>
                  <a:pt x="545" y="102"/>
                  <a:pt x="545" y="102"/>
                </a:cubicBezTo>
                <a:cubicBezTo>
                  <a:pt x="545" y="102"/>
                  <a:pt x="544" y="102"/>
                  <a:pt x="544" y="103"/>
                </a:cubicBezTo>
                <a:cubicBezTo>
                  <a:pt x="544" y="103"/>
                  <a:pt x="544" y="103"/>
                  <a:pt x="544" y="104"/>
                </a:cubicBezTo>
                <a:close/>
                <a:moveTo>
                  <a:pt x="408" y="302"/>
                </a:moveTo>
                <a:cubicBezTo>
                  <a:pt x="408" y="302"/>
                  <a:pt x="408" y="302"/>
                  <a:pt x="408" y="301"/>
                </a:cubicBezTo>
                <a:cubicBezTo>
                  <a:pt x="408" y="302"/>
                  <a:pt x="407" y="302"/>
                  <a:pt x="407" y="302"/>
                </a:cubicBezTo>
                <a:cubicBezTo>
                  <a:pt x="407" y="302"/>
                  <a:pt x="407" y="302"/>
                  <a:pt x="407" y="303"/>
                </a:cubicBezTo>
                <a:cubicBezTo>
                  <a:pt x="407" y="303"/>
                  <a:pt x="408" y="303"/>
                  <a:pt x="408" y="302"/>
                </a:cubicBezTo>
                <a:close/>
                <a:moveTo>
                  <a:pt x="546" y="133"/>
                </a:moveTo>
                <a:cubicBezTo>
                  <a:pt x="545" y="134"/>
                  <a:pt x="545" y="135"/>
                  <a:pt x="546" y="136"/>
                </a:cubicBezTo>
                <a:cubicBezTo>
                  <a:pt x="547" y="135"/>
                  <a:pt x="547" y="134"/>
                  <a:pt x="546" y="133"/>
                </a:cubicBezTo>
                <a:close/>
                <a:moveTo>
                  <a:pt x="546" y="133"/>
                </a:moveTo>
                <a:cubicBezTo>
                  <a:pt x="546" y="132"/>
                  <a:pt x="546" y="132"/>
                  <a:pt x="546" y="132"/>
                </a:cubicBezTo>
                <a:cubicBezTo>
                  <a:pt x="546" y="132"/>
                  <a:pt x="546" y="132"/>
                  <a:pt x="546" y="132"/>
                </a:cubicBezTo>
                <a:cubicBezTo>
                  <a:pt x="546" y="132"/>
                  <a:pt x="546" y="132"/>
                  <a:pt x="546" y="133"/>
                </a:cubicBezTo>
                <a:close/>
                <a:moveTo>
                  <a:pt x="505" y="82"/>
                </a:moveTo>
                <a:cubicBezTo>
                  <a:pt x="506" y="81"/>
                  <a:pt x="506" y="81"/>
                  <a:pt x="506" y="80"/>
                </a:cubicBezTo>
                <a:cubicBezTo>
                  <a:pt x="506" y="80"/>
                  <a:pt x="506" y="80"/>
                  <a:pt x="506" y="80"/>
                </a:cubicBezTo>
                <a:cubicBezTo>
                  <a:pt x="505" y="80"/>
                  <a:pt x="505" y="81"/>
                  <a:pt x="505" y="81"/>
                </a:cubicBezTo>
                <a:cubicBezTo>
                  <a:pt x="505" y="81"/>
                  <a:pt x="505" y="82"/>
                  <a:pt x="505" y="82"/>
                </a:cubicBezTo>
                <a:cubicBezTo>
                  <a:pt x="505" y="82"/>
                  <a:pt x="505" y="82"/>
                  <a:pt x="505" y="82"/>
                </a:cubicBezTo>
                <a:close/>
                <a:moveTo>
                  <a:pt x="542" y="83"/>
                </a:moveTo>
                <a:cubicBezTo>
                  <a:pt x="542" y="83"/>
                  <a:pt x="542" y="82"/>
                  <a:pt x="542" y="82"/>
                </a:cubicBezTo>
                <a:cubicBezTo>
                  <a:pt x="542" y="82"/>
                  <a:pt x="542" y="81"/>
                  <a:pt x="542" y="81"/>
                </a:cubicBezTo>
                <a:cubicBezTo>
                  <a:pt x="541" y="81"/>
                  <a:pt x="541" y="82"/>
                  <a:pt x="541" y="82"/>
                </a:cubicBezTo>
                <a:cubicBezTo>
                  <a:pt x="541" y="82"/>
                  <a:pt x="542" y="83"/>
                  <a:pt x="542" y="83"/>
                </a:cubicBezTo>
                <a:close/>
                <a:moveTo>
                  <a:pt x="542" y="83"/>
                </a:moveTo>
                <a:cubicBezTo>
                  <a:pt x="542" y="83"/>
                  <a:pt x="542" y="83"/>
                  <a:pt x="542" y="83"/>
                </a:cubicBezTo>
                <a:cubicBezTo>
                  <a:pt x="542" y="83"/>
                  <a:pt x="542" y="83"/>
                  <a:pt x="542" y="83"/>
                </a:cubicBezTo>
                <a:close/>
                <a:moveTo>
                  <a:pt x="558" y="106"/>
                </a:moveTo>
                <a:cubicBezTo>
                  <a:pt x="558" y="105"/>
                  <a:pt x="558" y="105"/>
                  <a:pt x="558" y="104"/>
                </a:cubicBezTo>
                <a:cubicBezTo>
                  <a:pt x="557" y="105"/>
                  <a:pt x="557" y="106"/>
                  <a:pt x="558" y="106"/>
                </a:cubicBezTo>
                <a:close/>
                <a:moveTo>
                  <a:pt x="558" y="106"/>
                </a:moveTo>
                <a:cubicBezTo>
                  <a:pt x="558" y="106"/>
                  <a:pt x="558" y="106"/>
                  <a:pt x="558" y="106"/>
                </a:cubicBezTo>
                <a:cubicBezTo>
                  <a:pt x="558" y="106"/>
                  <a:pt x="558" y="106"/>
                  <a:pt x="558" y="107"/>
                </a:cubicBezTo>
                <a:cubicBezTo>
                  <a:pt x="558" y="107"/>
                  <a:pt x="558" y="106"/>
                  <a:pt x="558" y="106"/>
                </a:cubicBezTo>
                <a:close/>
                <a:moveTo>
                  <a:pt x="543" y="121"/>
                </a:moveTo>
                <a:cubicBezTo>
                  <a:pt x="543" y="121"/>
                  <a:pt x="543" y="121"/>
                  <a:pt x="543" y="120"/>
                </a:cubicBezTo>
                <a:cubicBezTo>
                  <a:pt x="543" y="120"/>
                  <a:pt x="543" y="120"/>
                  <a:pt x="543" y="120"/>
                </a:cubicBezTo>
                <a:cubicBezTo>
                  <a:pt x="543" y="121"/>
                  <a:pt x="543" y="121"/>
                  <a:pt x="543" y="122"/>
                </a:cubicBezTo>
                <a:cubicBezTo>
                  <a:pt x="543" y="121"/>
                  <a:pt x="543" y="121"/>
                  <a:pt x="543" y="121"/>
                </a:cubicBezTo>
                <a:close/>
                <a:moveTo>
                  <a:pt x="368" y="703"/>
                </a:moveTo>
                <a:cubicBezTo>
                  <a:pt x="367" y="704"/>
                  <a:pt x="367" y="704"/>
                  <a:pt x="367" y="704"/>
                </a:cubicBezTo>
                <a:cubicBezTo>
                  <a:pt x="367" y="704"/>
                  <a:pt x="367" y="705"/>
                  <a:pt x="368" y="705"/>
                </a:cubicBezTo>
                <a:cubicBezTo>
                  <a:pt x="368" y="704"/>
                  <a:pt x="368" y="704"/>
                  <a:pt x="368" y="703"/>
                </a:cubicBezTo>
                <a:cubicBezTo>
                  <a:pt x="368" y="703"/>
                  <a:pt x="368" y="703"/>
                  <a:pt x="368" y="703"/>
                </a:cubicBezTo>
                <a:close/>
                <a:moveTo>
                  <a:pt x="580" y="188"/>
                </a:moveTo>
                <a:cubicBezTo>
                  <a:pt x="581" y="188"/>
                  <a:pt x="581" y="188"/>
                  <a:pt x="581" y="188"/>
                </a:cubicBezTo>
                <a:cubicBezTo>
                  <a:pt x="581" y="188"/>
                  <a:pt x="581" y="187"/>
                  <a:pt x="580" y="187"/>
                </a:cubicBezTo>
                <a:cubicBezTo>
                  <a:pt x="580" y="187"/>
                  <a:pt x="580" y="187"/>
                  <a:pt x="580" y="187"/>
                </a:cubicBezTo>
                <a:cubicBezTo>
                  <a:pt x="580" y="188"/>
                  <a:pt x="580" y="188"/>
                  <a:pt x="580" y="188"/>
                </a:cubicBezTo>
                <a:close/>
                <a:moveTo>
                  <a:pt x="655" y="276"/>
                </a:moveTo>
                <a:cubicBezTo>
                  <a:pt x="655" y="276"/>
                  <a:pt x="655" y="276"/>
                  <a:pt x="655" y="275"/>
                </a:cubicBezTo>
                <a:cubicBezTo>
                  <a:pt x="655" y="275"/>
                  <a:pt x="655" y="276"/>
                  <a:pt x="654" y="276"/>
                </a:cubicBezTo>
                <a:cubicBezTo>
                  <a:pt x="654" y="276"/>
                  <a:pt x="655" y="277"/>
                  <a:pt x="655" y="277"/>
                </a:cubicBezTo>
                <a:cubicBezTo>
                  <a:pt x="655" y="277"/>
                  <a:pt x="655" y="277"/>
                  <a:pt x="655" y="276"/>
                </a:cubicBezTo>
                <a:close/>
                <a:moveTo>
                  <a:pt x="643" y="323"/>
                </a:moveTo>
                <a:cubicBezTo>
                  <a:pt x="643" y="323"/>
                  <a:pt x="643" y="324"/>
                  <a:pt x="643" y="324"/>
                </a:cubicBezTo>
                <a:cubicBezTo>
                  <a:pt x="643" y="324"/>
                  <a:pt x="643" y="324"/>
                  <a:pt x="643" y="324"/>
                </a:cubicBezTo>
                <a:cubicBezTo>
                  <a:pt x="643" y="323"/>
                  <a:pt x="643" y="323"/>
                  <a:pt x="643" y="323"/>
                </a:cubicBezTo>
                <a:cubicBezTo>
                  <a:pt x="643" y="323"/>
                  <a:pt x="643" y="323"/>
                  <a:pt x="643" y="323"/>
                </a:cubicBezTo>
                <a:close/>
                <a:moveTo>
                  <a:pt x="639" y="254"/>
                </a:moveTo>
                <a:cubicBezTo>
                  <a:pt x="639" y="254"/>
                  <a:pt x="639" y="253"/>
                  <a:pt x="639" y="253"/>
                </a:cubicBezTo>
                <a:cubicBezTo>
                  <a:pt x="638" y="253"/>
                  <a:pt x="638" y="254"/>
                  <a:pt x="638" y="254"/>
                </a:cubicBezTo>
                <a:cubicBezTo>
                  <a:pt x="638" y="254"/>
                  <a:pt x="638" y="254"/>
                  <a:pt x="638" y="254"/>
                </a:cubicBezTo>
                <a:cubicBezTo>
                  <a:pt x="638" y="254"/>
                  <a:pt x="639" y="254"/>
                  <a:pt x="639" y="254"/>
                </a:cubicBezTo>
                <a:close/>
                <a:moveTo>
                  <a:pt x="392" y="330"/>
                </a:moveTo>
                <a:cubicBezTo>
                  <a:pt x="392" y="330"/>
                  <a:pt x="392" y="330"/>
                  <a:pt x="392" y="331"/>
                </a:cubicBezTo>
                <a:cubicBezTo>
                  <a:pt x="392" y="331"/>
                  <a:pt x="392" y="331"/>
                  <a:pt x="392" y="332"/>
                </a:cubicBezTo>
                <a:cubicBezTo>
                  <a:pt x="392" y="332"/>
                  <a:pt x="392" y="332"/>
                  <a:pt x="392" y="332"/>
                </a:cubicBezTo>
                <a:cubicBezTo>
                  <a:pt x="392" y="331"/>
                  <a:pt x="392" y="331"/>
                  <a:pt x="392" y="330"/>
                </a:cubicBezTo>
                <a:close/>
                <a:moveTo>
                  <a:pt x="643" y="252"/>
                </a:moveTo>
                <a:cubicBezTo>
                  <a:pt x="643" y="252"/>
                  <a:pt x="643" y="252"/>
                  <a:pt x="643" y="252"/>
                </a:cubicBezTo>
                <a:cubicBezTo>
                  <a:pt x="643" y="252"/>
                  <a:pt x="643" y="251"/>
                  <a:pt x="643" y="251"/>
                </a:cubicBezTo>
                <a:cubicBezTo>
                  <a:pt x="643" y="251"/>
                  <a:pt x="643" y="252"/>
                  <a:pt x="643" y="252"/>
                </a:cubicBezTo>
                <a:cubicBezTo>
                  <a:pt x="643" y="252"/>
                  <a:pt x="643" y="252"/>
                  <a:pt x="643" y="252"/>
                </a:cubicBezTo>
                <a:close/>
                <a:moveTo>
                  <a:pt x="647" y="253"/>
                </a:moveTo>
                <a:cubicBezTo>
                  <a:pt x="647" y="253"/>
                  <a:pt x="647" y="253"/>
                  <a:pt x="647" y="252"/>
                </a:cubicBezTo>
                <a:cubicBezTo>
                  <a:pt x="647" y="252"/>
                  <a:pt x="647" y="253"/>
                  <a:pt x="646" y="253"/>
                </a:cubicBezTo>
                <a:cubicBezTo>
                  <a:pt x="646" y="253"/>
                  <a:pt x="646" y="254"/>
                  <a:pt x="646" y="254"/>
                </a:cubicBezTo>
                <a:cubicBezTo>
                  <a:pt x="647" y="254"/>
                  <a:pt x="647" y="254"/>
                  <a:pt x="647" y="253"/>
                </a:cubicBezTo>
                <a:close/>
                <a:moveTo>
                  <a:pt x="414" y="653"/>
                </a:moveTo>
                <a:cubicBezTo>
                  <a:pt x="414" y="653"/>
                  <a:pt x="414" y="653"/>
                  <a:pt x="414" y="653"/>
                </a:cubicBezTo>
                <a:cubicBezTo>
                  <a:pt x="414" y="653"/>
                  <a:pt x="414" y="653"/>
                  <a:pt x="414" y="653"/>
                </a:cubicBezTo>
                <a:cubicBezTo>
                  <a:pt x="414" y="653"/>
                  <a:pt x="414" y="653"/>
                  <a:pt x="414" y="653"/>
                </a:cubicBezTo>
                <a:cubicBezTo>
                  <a:pt x="414" y="653"/>
                  <a:pt x="414" y="653"/>
                  <a:pt x="414" y="653"/>
                </a:cubicBezTo>
                <a:close/>
                <a:moveTo>
                  <a:pt x="657" y="299"/>
                </a:moveTo>
                <a:cubicBezTo>
                  <a:pt x="657" y="299"/>
                  <a:pt x="657" y="298"/>
                  <a:pt x="657" y="298"/>
                </a:cubicBezTo>
                <a:cubicBezTo>
                  <a:pt x="657" y="298"/>
                  <a:pt x="657" y="299"/>
                  <a:pt x="656" y="299"/>
                </a:cubicBezTo>
                <a:cubicBezTo>
                  <a:pt x="657" y="299"/>
                  <a:pt x="657" y="299"/>
                  <a:pt x="657" y="299"/>
                </a:cubicBezTo>
                <a:cubicBezTo>
                  <a:pt x="657" y="299"/>
                  <a:pt x="657" y="299"/>
                  <a:pt x="657" y="299"/>
                </a:cubicBezTo>
                <a:close/>
                <a:moveTo>
                  <a:pt x="546" y="132"/>
                </a:moveTo>
                <a:cubicBezTo>
                  <a:pt x="546" y="131"/>
                  <a:pt x="546" y="130"/>
                  <a:pt x="545" y="130"/>
                </a:cubicBezTo>
                <a:cubicBezTo>
                  <a:pt x="545" y="131"/>
                  <a:pt x="545" y="132"/>
                  <a:pt x="546" y="132"/>
                </a:cubicBezTo>
                <a:close/>
                <a:moveTo>
                  <a:pt x="545" y="130"/>
                </a:moveTo>
                <a:cubicBezTo>
                  <a:pt x="545" y="130"/>
                  <a:pt x="545" y="130"/>
                  <a:pt x="545" y="129"/>
                </a:cubicBezTo>
                <a:cubicBezTo>
                  <a:pt x="545" y="130"/>
                  <a:pt x="545" y="130"/>
                  <a:pt x="545" y="130"/>
                </a:cubicBezTo>
                <a:cubicBezTo>
                  <a:pt x="545" y="130"/>
                  <a:pt x="545" y="130"/>
                  <a:pt x="545" y="130"/>
                </a:cubicBezTo>
                <a:close/>
                <a:moveTo>
                  <a:pt x="546" y="132"/>
                </a:moveTo>
                <a:cubicBezTo>
                  <a:pt x="546" y="132"/>
                  <a:pt x="546" y="132"/>
                  <a:pt x="546" y="132"/>
                </a:cubicBezTo>
                <a:cubicBezTo>
                  <a:pt x="546" y="132"/>
                  <a:pt x="546" y="132"/>
                  <a:pt x="546" y="132"/>
                </a:cubicBezTo>
                <a:cubicBezTo>
                  <a:pt x="546" y="132"/>
                  <a:pt x="546" y="132"/>
                  <a:pt x="546" y="132"/>
                </a:cubicBezTo>
                <a:close/>
                <a:moveTo>
                  <a:pt x="572" y="190"/>
                </a:moveTo>
                <a:cubicBezTo>
                  <a:pt x="572" y="190"/>
                  <a:pt x="572" y="190"/>
                  <a:pt x="572" y="191"/>
                </a:cubicBezTo>
                <a:cubicBezTo>
                  <a:pt x="572" y="191"/>
                  <a:pt x="572" y="190"/>
                  <a:pt x="572" y="190"/>
                </a:cubicBezTo>
                <a:cubicBezTo>
                  <a:pt x="572" y="190"/>
                  <a:pt x="572" y="190"/>
                  <a:pt x="572" y="190"/>
                </a:cubicBezTo>
                <a:cubicBezTo>
                  <a:pt x="572" y="190"/>
                  <a:pt x="572" y="190"/>
                  <a:pt x="572" y="190"/>
                </a:cubicBezTo>
                <a:close/>
                <a:moveTo>
                  <a:pt x="545" y="129"/>
                </a:moveTo>
                <a:cubicBezTo>
                  <a:pt x="545" y="129"/>
                  <a:pt x="545" y="129"/>
                  <a:pt x="545" y="129"/>
                </a:cubicBezTo>
                <a:cubicBezTo>
                  <a:pt x="545" y="129"/>
                  <a:pt x="545" y="129"/>
                  <a:pt x="545" y="129"/>
                </a:cubicBezTo>
                <a:cubicBezTo>
                  <a:pt x="545" y="130"/>
                  <a:pt x="545" y="129"/>
                  <a:pt x="545" y="129"/>
                </a:cubicBezTo>
                <a:close/>
                <a:moveTo>
                  <a:pt x="546" y="128"/>
                </a:moveTo>
                <a:cubicBezTo>
                  <a:pt x="546" y="127"/>
                  <a:pt x="546" y="127"/>
                  <a:pt x="546" y="127"/>
                </a:cubicBezTo>
                <a:cubicBezTo>
                  <a:pt x="545" y="128"/>
                  <a:pt x="545" y="129"/>
                  <a:pt x="545" y="129"/>
                </a:cubicBezTo>
                <a:cubicBezTo>
                  <a:pt x="546" y="129"/>
                  <a:pt x="547" y="128"/>
                  <a:pt x="546" y="128"/>
                </a:cubicBezTo>
                <a:close/>
                <a:moveTo>
                  <a:pt x="565" y="137"/>
                </a:moveTo>
                <a:cubicBezTo>
                  <a:pt x="565" y="137"/>
                  <a:pt x="566" y="137"/>
                  <a:pt x="566" y="137"/>
                </a:cubicBezTo>
                <a:cubicBezTo>
                  <a:pt x="566" y="137"/>
                  <a:pt x="566" y="136"/>
                  <a:pt x="566" y="136"/>
                </a:cubicBezTo>
                <a:cubicBezTo>
                  <a:pt x="566" y="136"/>
                  <a:pt x="565" y="136"/>
                  <a:pt x="565" y="136"/>
                </a:cubicBezTo>
                <a:cubicBezTo>
                  <a:pt x="565" y="137"/>
                  <a:pt x="565" y="137"/>
                  <a:pt x="565" y="137"/>
                </a:cubicBezTo>
                <a:close/>
                <a:moveTo>
                  <a:pt x="562" y="134"/>
                </a:moveTo>
                <a:cubicBezTo>
                  <a:pt x="562" y="134"/>
                  <a:pt x="562" y="134"/>
                  <a:pt x="562" y="134"/>
                </a:cubicBezTo>
                <a:cubicBezTo>
                  <a:pt x="562" y="134"/>
                  <a:pt x="561" y="134"/>
                  <a:pt x="561" y="134"/>
                </a:cubicBezTo>
                <a:cubicBezTo>
                  <a:pt x="561" y="134"/>
                  <a:pt x="561" y="135"/>
                  <a:pt x="561" y="135"/>
                </a:cubicBezTo>
                <a:cubicBezTo>
                  <a:pt x="561" y="135"/>
                  <a:pt x="561" y="135"/>
                  <a:pt x="562" y="135"/>
                </a:cubicBezTo>
                <a:cubicBezTo>
                  <a:pt x="562" y="135"/>
                  <a:pt x="562" y="134"/>
                  <a:pt x="562" y="134"/>
                </a:cubicBezTo>
                <a:close/>
                <a:moveTo>
                  <a:pt x="526" y="120"/>
                </a:moveTo>
                <a:cubicBezTo>
                  <a:pt x="527" y="120"/>
                  <a:pt x="527" y="120"/>
                  <a:pt x="527" y="120"/>
                </a:cubicBezTo>
                <a:cubicBezTo>
                  <a:pt x="527" y="120"/>
                  <a:pt x="527" y="119"/>
                  <a:pt x="527" y="119"/>
                </a:cubicBezTo>
                <a:cubicBezTo>
                  <a:pt x="527" y="119"/>
                  <a:pt x="527" y="119"/>
                  <a:pt x="526" y="120"/>
                </a:cubicBezTo>
                <a:cubicBezTo>
                  <a:pt x="526" y="120"/>
                  <a:pt x="527" y="120"/>
                  <a:pt x="526" y="120"/>
                </a:cubicBezTo>
                <a:close/>
                <a:moveTo>
                  <a:pt x="487" y="611"/>
                </a:moveTo>
                <a:cubicBezTo>
                  <a:pt x="487" y="611"/>
                  <a:pt x="487" y="611"/>
                  <a:pt x="487" y="611"/>
                </a:cubicBezTo>
                <a:cubicBezTo>
                  <a:pt x="487" y="611"/>
                  <a:pt x="487" y="611"/>
                  <a:pt x="487" y="612"/>
                </a:cubicBezTo>
                <a:cubicBezTo>
                  <a:pt x="487" y="612"/>
                  <a:pt x="488" y="611"/>
                  <a:pt x="488" y="611"/>
                </a:cubicBezTo>
                <a:cubicBezTo>
                  <a:pt x="488" y="611"/>
                  <a:pt x="488" y="611"/>
                  <a:pt x="487" y="611"/>
                </a:cubicBezTo>
                <a:close/>
                <a:moveTo>
                  <a:pt x="666" y="251"/>
                </a:moveTo>
                <a:cubicBezTo>
                  <a:pt x="667" y="251"/>
                  <a:pt x="667" y="250"/>
                  <a:pt x="666" y="250"/>
                </a:cubicBezTo>
                <a:cubicBezTo>
                  <a:pt x="666" y="250"/>
                  <a:pt x="666" y="250"/>
                  <a:pt x="666" y="251"/>
                </a:cubicBezTo>
                <a:cubicBezTo>
                  <a:pt x="666" y="251"/>
                  <a:pt x="666" y="251"/>
                  <a:pt x="666" y="252"/>
                </a:cubicBezTo>
                <a:cubicBezTo>
                  <a:pt x="666" y="252"/>
                  <a:pt x="666" y="252"/>
                  <a:pt x="666" y="251"/>
                </a:cubicBezTo>
                <a:close/>
                <a:moveTo>
                  <a:pt x="546" y="125"/>
                </a:moveTo>
                <a:cubicBezTo>
                  <a:pt x="546" y="124"/>
                  <a:pt x="546" y="124"/>
                  <a:pt x="546" y="124"/>
                </a:cubicBezTo>
                <a:cubicBezTo>
                  <a:pt x="546" y="124"/>
                  <a:pt x="545" y="124"/>
                  <a:pt x="545" y="124"/>
                </a:cubicBezTo>
                <a:cubicBezTo>
                  <a:pt x="545" y="125"/>
                  <a:pt x="545" y="125"/>
                  <a:pt x="546" y="125"/>
                </a:cubicBezTo>
                <a:cubicBezTo>
                  <a:pt x="546" y="125"/>
                  <a:pt x="546" y="125"/>
                  <a:pt x="546" y="125"/>
                </a:cubicBezTo>
                <a:close/>
                <a:moveTo>
                  <a:pt x="399" y="701"/>
                </a:moveTo>
                <a:cubicBezTo>
                  <a:pt x="399" y="701"/>
                  <a:pt x="399" y="701"/>
                  <a:pt x="399" y="701"/>
                </a:cubicBezTo>
                <a:cubicBezTo>
                  <a:pt x="399" y="701"/>
                  <a:pt x="398" y="701"/>
                  <a:pt x="398" y="701"/>
                </a:cubicBezTo>
                <a:cubicBezTo>
                  <a:pt x="398" y="701"/>
                  <a:pt x="399" y="701"/>
                  <a:pt x="399" y="701"/>
                </a:cubicBezTo>
                <a:close/>
                <a:moveTo>
                  <a:pt x="397" y="701"/>
                </a:moveTo>
                <a:cubicBezTo>
                  <a:pt x="397" y="702"/>
                  <a:pt x="397" y="702"/>
                  <a:pt x="397" y="702"/>
                </a:cubicBezTo>
                <a:cubicBezTo>
                  <a:pt x="398" y="702"/>
                  <a:pt x="398" y="701"/>
                  <a:pt x="398" y="701"/>
                </a:cubicBezTo>
                <a:cubicBezTo>
                  <a:pt x="398" y="701"/>
                  <a:pt x="398" y="701"/>
                  <a:pt x="398" y="701"/>
                </a:cubicBezTo>
                <a:cubicBezTo>
                  <a:pt x="397" y="701"/>
                  <a:pt x="397" y="701"/>
                  <a:pt x="397" y="701"/>
                </a:cubicBezTo>
                <a:close/>
                <a:moveTo>
                  <a:pt x="534" y="10"/>
                </a:moveTo>
                <a:cubicBezTo>
                  <a:pt x="534" y="10"/>
                  <a:pt x="534" y="10"/>
                  <a:pt x="534" y="10"/>
                </a:cubicBezTo>
                <a:cubicBezTo>
                  <a:pt x="534" y="10"/>
                  <a:pt x="534" y="11"/>
                  <a:pt x="534" y="11"/>
                </a:cubicBezTo>
                <a:cubicBezTo>
                  <a:pt x="534" y="11"/>
                  <a:pt x="534" y="11"/>
                  <a:pt x="534" y="11"/>
                </a:cubicBezTo>
                <a:cubicBezTo>
                  <a:pt x="534" y="11"/>
                  <a:pt x="534" y="10"/>
                  <a:pt x="534" y="10"/>
                </a:cubicBezTo>
                <a:close/>
                <a:moveTo>
                  <a:pt x="388" y="682"/>
                </a:moveTo>
                <a:cubicBezTo>
                  <a:pt x="388" y="683"/>
                  <a:pt x="388" y="683"/>
                  <a:pt x="388" y="683"/>
                </a:cubicBezTo>
                <a:cubicBezTo>
                  <a:pt x="388" y="682"/>
                  <a:pt x="388" y="682"/>
                  <a:pt x="388" y="682"/>
                </a:cubicBezTo>
                <a:close/>
                <a:moveTo>
                  <a:pt x="400" y="665"/>
                </a:moveTo>
                <a:cubicBezTo>
                  <a:pt x="400" y="665"/>
                  <a:pt x="400" y="665"/>
                  <a:pt x="400" y="665"/>
                </a:cubicBezTo>
                <a:cubicBezTo>
                  <a:pt x="400" y="665"/>
                  <a:pt x="400" y="665"/>
                  <a:pt x="400" y="665"/>
                </a:cubicBezTo>
                <a:cubicBezTo>
                  <a:pt x="400" y="665"/>
                  <a:pt x="400" y="665"/>
                  <a:pt x="400" y="665"/>
                </a:cubicBezTo>
                <a:close/>
                <a:moveTo>
                  <a:pt x="401" y="664"/>
                </a:moveTo>
                <a:cubicBezTo>
                  <a:pt x="401" y="665"/>
                  <a:pt x="401" y="665"/>
                  <a:pt x="400" y="665"/>
                </a:cubicBezTo>
                <a:cubicBezTo>
                  <a:pt x="400" y="665"/>
                  <a:pt x="400" y="665"/>
                  <a:pt x="400" y="665"/>
                </a:cubicBezTo>
                <a:cubicBezTo>
                  <a:pt x="400" y="665"/>
                  <a:pt x="401" y="665"/>
                  <a:pt x="401" y="665"/>
                </a:cubicBezTo>
                <a:cubicBezTo>
                  <a:pt x="401" y="665"/>
                  <a:pt x="401" y="665"/>
                  <a:pt x="401" y="664"/>
                </a:cubicBezTo>
                <a:close/>
                <a:moveTo>
                  <a:pt x="516" y="55"/>
                </a:moveTo>
                <a:cubicBezTo>
                  <a:pt x="516" y="55"/>
                  <a:pt x="516" y="55"/>
                  <a:pt x="516" y="55"/>
                </a:cubicBezTo>
                <a:cubicBezTo>
                  <a:pt x="516" y="55"/>
                  <a:pt x="516" y="55"/>
                  <a:pt x="516" y="55"/>
                </a:cubicBezTo>
                <a:cubicBezTo>
                  <a:pt x="516" y="55"/>
                  <a:pt x="516" y="55"/>
                  <a:pt x="516" y="55"/>
                </a:cubicBezTo>
                <a:cubicBezTo>
                  <a:pt x="516" y="55"/>
                  <a:pt x="516" y="55"/>
                  <a:pt x="516" y="55"/>
                </a:cubicBezTo>
                <a:close/>
                <a:moveTo>
                  <a:pt x="635" y="306"/>
                </a:moveTo>
                <a:cubicBezTo>
                  <a:pt x="635" y="307"/>
                  <a:pt x="635" y="307"/>
                  <a:pt x="635" y="308"/>
                </a:cubicBezTo>
                <a:cubicBezTo>
                  <a:pt x="635" y="308"/>
                  <a:pt x="635" y="308"/>
                  <a:pt x="635" y="308"/>
                </a:cubicBezTo>
                <a:cubicBezTo>
                  <a:pt x="635" y="307"/>
                  <a:pt x="635" y="307"/>
                  <a:pt x="635" y="306"/>
                </a:cubicBezTo>
                <a:cubicBezTo>
                  <a:pt x="635" y="306"/>
                  <a:pt x="635" y="306"/>
                  <a:pt x="635" y="306"/>
                </a:cubicBezTo>
                <a:close/>
                <a:moveTo>
                  <a:pt x="636" y="275"/>
                </a:moveTo>
                <a:cubicBezTo>
                  <a:pt x="636" y="275"/>
                  <a:pt x="636" y="275"/>
                  <a:pt x="636" y="275"/>
                </a:cubicBezTo>
                <a:cubicBezTo>
                  <a:pt x="636" y="275"/>
                  <a:pt x="636" y="275"/>
                  <a:pt x="636" y="275"/>
                </a:cubicBezTo>
                <a:cubicBezTo>
                  <a:pt x="636" y="275"/>
                  <a:pt x="636" y="275"/>
                  <a:pt x="636" y="275"/>
                </a:cubicBezTo>
                <a:close/>
                <a:moveTo>
                  <a:pt x="652" y="281"/>
                </a:moveTo>
                <a:cubicBezTo>
                  <a:pt x="652" y="281"/>
                  <a:pt x="652" y="281"/>
                  <a:pt x="651" y="281"/>
                </a:cubicBezTo>
                <a:cubicBezTo>
                  <a:pt x="651" y="281"/>
                  <a:pt x="652" y="281"/>
                  <a:pt x="652" y="281"/>
                </a:cubicBezTo>
                <a:cubicBezTo>
                  <a:pt x="652" y="281"/>
                  <a:pt x="652" y="281"/>
                  <a:pt x="652" y="281"/>
                </a:cubicBezTo>
                <a:cubicBezTo>
                  <a:pt x="652" y="281"/>
                  <a:pt x="652" y="281"/>
                  <a:pt x="652" y="281"/>
                </a:cubicBezTo>
                <a:close/>
                <a:moveTo>
                  <a:pt x="638" y="270"/>
                </a:moveTo>
                <a:cubicBezTo>
                  <a:pt x="638" y="270"/>
                  <a:pt x="638" y="270"/>
                  <a:pt x="638" y="270"/>
                </a:cubicBezTo>
                <a:cubicBezTo>
                  <a:pt x="638" y="270"/>
                  <a:pt x="638" y="270"/>
                  <a:pt x="638" y="270"/>
                </a:cubicBezTo>
                <a:cubicBezTo>
                  <a:pt x="638" y="269"/>
                  <a:pt x="638" y="269"/>
                  <a:pt x="639" y="269"/>
                </a:cubicBezTo>
                <a:cubicBezTo>
                  <a:pt x="639" y="269"/>
                  <a:pt x="639" y="269"/>
                  <a:pt x="639" y="269"/>
                </a:cubicBezTo>
                <a:cubicBezTo>
                  <a:pt x="638" y="269"/>
                  <a:pt x="638" y="269"/>
                  <a:pt x="638" y="270"/>
                </a:cubicBezTo>
                <a:close/>
                <a:moveTo>
                  <a:pt x="572" y="219"/>
                </a:moveTo>
                <a:cubicBezTo>
                  <a:pt x="572" y="219"/>
                  <a:pt x="572" y="219"/>
                  <a:pt x="572" y="218"/>
                </a:cubicBezTo>
                <a:cubicBezTo>
                  <a:pt x="572" y="218"/>
                  <a:pt x="572" y="218"/>
                  <a:pt x="572" y="218"/>
                </a:cubicBezTo>
                <a:cubicBezTo>
                  <a:pt x="572" y="219"/>
                  <a:pt x="572" y="219"/>
                  <a:pt x="571" y="219"/>
                </a:cubicBezTo>
                <a:cubicBezTo>
                  <a:pt x="572" y="219"/>
                  <a:pt x="572" y="219"/>
                  <a:pt x="572" y="219"/>
                </a:cubicBezTo>
                <a:close/>
                <a:moveTo>
                  <a:pt x="541" y="91"/>
                </a:moveTo>
                <a:cubicBezTo>
                  <a:pt x="541" y="92"/>
                  <a:pt x="541" y="92"/>
                  <a:pt x="540" y="92"/>
                </a:cubicBezTo>
                <a:cubicBezTo>
                  <a:pt x="541" y="92"/>
                  <a:pt x="541" y="92"/>
                  <a:pt x="541" y="91"/>
                </a:cubicBezTo>
                <a:cubicBezTo>
                  <a:pt x="541" y="91"/>
                  <a:pt x="541" y="91"/>
                  <a:pt x="541" y="91"/>
                </a:cubicBezTo>
                <a:cubicBezTo>
                  <a:pt x="541" y="90"/>
                  <a:pt x="541" y="90"/>
                  <a:pt x="541" y="90"/>
                </a:cubicBezTo>
                <a:cubicBezTo>
                  <a:pt x="541" y="90"/>
                  <a:pt x="541" y="91"/>
                  <a:pt x="541" y="91"/>
                </a:cubicBezTo>
                <a:cubicBezTo>
                  <a:pt x="541" y="91"/>
                  <a:pt x="541" y="91"/>
                  <a:pt x="541" y="91"/>
                </a:cubicBezTo>
                <a:close/>
                <a:moveTo>
                  <a:pt x="648" y="248"/>
                </a:moveTo>
                <a:cubicBezTo>
                  <a:pt x="648" y="249"/>
                  <a:pt x="648" y="249"/>
                  <a:pt x="648" y="249"/>
                </a:cubicBezTo>
                <a:cubicBezTo>
                  <a:pt x="648" y="249"/>
                  <a:pt x="648" y="249"/>
                  <a:pt x="648" y="249"/>
                </a:cubicBezTo>
                <a:lnTo>
                  <a:pt x="648" y="248"/>
                </a:lnTo>
                <a:close/>
                <a:moveTo>
                  <a:pt x="569" y="177"/>
                </a:moveTo>
                <a:cubicBezTo>
                  <a:pt x="569" y="176"/>
                  <a:pt x="569" y="176"/>
                  <a:pt x="569" y="176"/>
                </a:cubicBezTo>
                <a:cubicBezTo>
                  <a:pt x="569" y="176"/>
                  <a:pt x="569" y="176"/>
                  <a:pt x="569" y="176"/>
                </a:cubicBezTo>
                <a:cubicBezTo>
                  <a:pt x="569" y="176"/>
                  <a:pt x="569" y="176"/>
                  <a:pt x="569" y="176"/>
                </a:cubicBezTo>
                <a:cubicBezTo>
                  <a:pt x="569" y="176"/>
                  <a:pt x="569" y="177"/>
                  <a:pt x="569" y="177"/>
                </a:cubicBezTo>
                <a:close/>
                <a:moveTo>
                  <a:pt x="578" y="162"/>
                </a:moveTo>
                <a:cubicBezTo>
                  <a:pt x="578" y="162"/>
                  <a:pt x="578" y="162"/>
                  <a:pt x="578" y="162"/>
                </a:cubicBezTo>
                <a:cubicBezTo>
                  <a:pt x="578" y="162"/>
                  <a:pt x="578" y="162"/>
                  <a:pt x="578" y="162"/>
                </a:cubicBezTo>
                <a:close/>
                <a:moveTo>
                  <a:pt x="578" y="212"/>
                </a:moveTo>
                <a:cubicBezTo>
                  <a:pt x="578" y="212"/>
                  <a:pt x="578" y="212"/>
                  <a:pt x="578" y="213"/>
                </a:cubicBezTo>
                <a:cubicBezTo>
                  <a:pt x="578" y="213"/>
                  <a:pt x="578" y="213"/>
                  <a:pt x="578" y="213"/>
                </a:cubicBezTo>
                <a:cubicBezTo>
                  <a:pt x="578" y="213"/>
                  <a:pt x="578" y="213"/>
                  <a:pt x="578" y="212"/>
                </a:cubicBezTo>
                <a:close/>
                <a:moveTo>
                  <a:pt x="499" y="86"/>
                </a:moveTo>
                <a:cubicBezTo>
                  <a:pt x="499" y="86"/>
                  <a:pt x="499" y="86"/>
                  <a:pt x="499" y="86"/>
                </a:cubicBezTo>
                <a:cubicBezTo>
                  <a:pt x="499" y="86"/>
                  <a:pt x="499" y="86"/>
                  <a:pt x="499" y="86"/>
                </a:cubicBezTo>
                <a:close/>
                <a:moveTo>
                  <a:pt x="501" y="82"/>
                </a:moveTo>
                <a:cubicBezTo>
                  <a:pt x="501" y="82"/>
                  <a:pt x="501" y="82"/>
                  <a:pt x="501" y="82"/>
                </a:cubicBezTo>
                <a:cubicBezTo>
                  <a:pt x="501" y="82"/>
                  <a:pt x="501" y="82"/>
                  <a:pt x="501" y="82"/>
                </a:cubicBezTo>
                <a:close/>
                <a:moveTo>
                  <a:pt x="542" y="94"/>
                </a:moveTo>
                <a:cubicBezTo>
                  <a:pt x="542" y="95"/>
                  <a:pt x="542" y="95"/>
                  <a:pt x="542" y="95"/>
                </a:cubicBezTo>
                <a:cubicBezTo>
                  <a:pt x="542" y="95"/>
                  <a:pt x="542" y="95"/>
                  <a:pt x="542" y="95"/>
                </a:cubicBezTo>
                <a:lnTo>
                  <a:pt x="542" y="94"/>
                </a:lnTo>
                <a:close/>
                <a:moveTo>
                  <a:pt x="655" y="262"/>
                </a:moveTo>
                <a:cubicBezTo>
                  <a:pt x="655" y="262"/>
                  <a:pt x="655" y="261"/>
                  <a:pt x="655" y="261"/>
                </a:cubicBezTo>
                <a:cubicBezTo>
                  <a:pt x="655" y="261"/>
                  <a:pt x="655" y="261"/>
                  <a:pt x="655" y="262"/>
                </a:cubicBezTo>
                <a:cubicBezTo>
                  <a:pt x="655" y="262"/>
                  <a:pt x="655" y="262"/>
                  <a:pt x="655" y="262"/>
                </a:cubicBezTo>
                <a:cubicBezTo>
                  <a:pt x="655" y="262"/>
                  <a:pt x="655" y="262"/>
                  <a:pt x="655" y="262"/>
                </a:cubicBezTo>
                <a:close/>
                <a:moveTo>
                  <a:pt x="558" y="99"/>
                </a:moveTo>
                <a:cubicBezTo>
                  <a:pt x="558" y="99"/>
                  <a:pt x="558" y="99"/>
                  <a:pt x="558" y="99"/>
                </a:cubicBezTo>
                <a:cubicBezTo>
                  <a:pt x="558" y="99"/>
                  <a:pt x="558" y="99"/>
                  <a:pt x="558" y="99"/>
                </a:cubicBezTo>
                <a:cubicBezTo>
                  <a:pt x="557" y="99"/>
                  <a:pt x="557" y="99"/>
                  <a:pt x="557" y="99"/>
                </a:cubicBezTo>
                <a:cubicBezTo>
                  <a:pt x="557" y="99"/>
                  <a:pt x="558" y="99"/>
                  <a:pt x="558" y="99"/>
                </a:cubicBezTo>
                <a:close/>
                <a:moveTo>
                  <a:pt x="400" y="665"/>
                </a:moveTo>
                <a:cubicBezTo>
                  <a:pt x="400" y="665"/>
                  <a:pt x="400" y="665"/>
                  <a:pt x="400" y="665"/>
                </a:cubicBezTo>
                <a:cubicBezTo>
                  <a:pt x="400" y="666"/>
                  <a:pt x="399" y="667"/>
                  <a:pt x="399" y="668"/>
                </a:cubicBezTo>
                <a:cubicBezTo>
                  <a:pt x="399" y="667"/>
                  <a:pt x="400" y="666"/>
                  <a:pt x="400" y="665"/>
                </a:cubicBezTo>
                <a:close/>
                <a:moveTo>
                  <a:pt x="399" y="668"/>
                </a:moveTo>
                <a:cubicBezTo>
                  <a:pt x="399" y="668"/>
                  <a:pt x="399" y="668"/>
                  <a:pt x="399" y="668"/>
                </a:cubicBezTo>
                <a:cubicBezTo>
                  <a:pt x="399" y="668"/>
                  <a:pt x="399" y="668"/>
                  <a:pt x="399" y="668"/>
                </a:cubicBezTo>
                <a:close/>
                <a:moveTo>
                  <a:pt x="541" y="132"/>
                </a:moveTo>
                <a:cubicBezTo>
                  <a:pt x="541" y="132"/>
                  <a:pt x="541" y="132"/>
                  <a:pt x="541" y="132"/>
                </a:cubicBezTo>
                <a:cubicBezTo>
                  <a:pt x="542" y="132"/>
                  <a:pt x="542" y="132"/>
                  <a:pt x="542" y="132"/>
                </a:cubicBezTo>
                <a:lnTo>
                  <a:pt x="541" y="132"/>
                </a:lnTo>
                <a:close/>
                <a:moveTo>
                  <a:pt x="548" y="88"/>
                </a:moveTo>
                <a:cubicBezTo>
                  <a:pt x="547" y="88"/>
                  <a:pt x="547" y="88"/>
                  <a:pt x="547" y="88"/>
                </a:cubicBezTo>
                <a:cubicBezTo>
                  <a:pt x="548" y="88"/>
                  <a:pt x="548" y="88"/>
                  <a:pt x="548" y="88"/>
                </a:cubicBezTo>
                <a:close/>
                <a:moveTo>
                  <a:pt x="641" y="256"/>
                </a:moveTo>
                <a:cubicBezTo>
                  <a:pt x="641" y="256"/>
                  <a:pt x="641" y="256"/>
                  <a:pt x="641" y="256"/>
                </a:cubicBezTo>
                <a:cubicBezTo>
                  <a:pt x="641" y="256"/>
                  <a:pt x="641" y="256"/>
                  <a:pt x="641" y="256"/>
                </a:cubicBezTo>
                <a:cubicBezTo>
                  <a:pt x="641" y="256"/>
                  <a:pt x="641" y="256"/>
                  <a:pt x="641" y="256"/>
                </a:cubicBezTo>
                <a:cubicBezTo>
                  <a:pt x="641" y="256"/>
                  <a:pt x="641" y="256"/>
                  <a:pt x="641" y="256"/>
                </a:cubicBezTo>
                <a:close/>
                <a:moveTo>
                  <a:pt x="573" y="169"/>
                </a:moveTo>
                <a:cubicBezTo>
                  <a:pt x="573" y="169"/>
                  <a:pt x="573" y="168"/>
                  <a:pt x="573" y="168"/>
                </a:cubicBezTo>
                <a:cubicBezTo>
                  <a:pt x="573" y="168"/>
                  <a:pt x="573" y="168"/>
                  <a:pt x="573" y="168"/>
                </a:cubicBezTo>
                <a:cubicBezTo>
                  <a:pt x="573" y="168"/>
                  <a:pt x="573" y="168"/>
                  <a:pt x="573" y="168"/>
                </a:cubicBezTo>
                <a:cubicBezTo>
                  <a:pt x="573" y="168"/>
                  <a:pt x="573" y="169"/>
                  <a:pt x="573" y="169"/>
                </a:cubicBezTo>
                <a:close/>
                <a:moveTo>
                  <a:pt x="656" y="297"/>
                </a:moveTo>
                <a:cubicBezTo>
                  <a:pt x="656" y="297"/>
                  <a:pt x="656" y="297"/>
                  <a:pt x="656" y="297"/>
                </a:cubicBezTo>
                <a:cubicBezTo>
                  <a:pt x="656" y="297"/>
                  <a:pt x="656" y="297"/>
                  <a:pt x="656" y="297"/>
                </a:cubicBezTo>
                <a:close/>
                <a:moveTo>
                  <a:pt x="493" y="144"/>
                </a:moveTo>
                <a:cubicBezTo>
                  <a:pt x="493" y="144"/>
                  <a:pt x="493" y="144"/>
                  <a:pt x="493" y="144"/>
                </a:cubicBezTo>
                <a:cubicBezTo>
                  <a:pt x="493" y="145"/>
                  <a:pt x="493" y="145"/>
                  <a:pt x="493" y="145"/>
                </a:cubicBezTo>
                <a:cubicBezTo>
                  <a:pt x="493" y="145"/>
                  <a:pt x="493" y="145"/>
                  <a:pt x="493" y="145"/>
                </a:cubicBezTo>
                <a:cubicBezTo>
                  <a:pt x="493" y="145"/>
                  <a:pt x="493" y="145"/>
                  <a:pt x="493" y="144"/>
                </a:cubicBezTo>
                <a:close/>
                <a:moveTo>
                  <a:pt x="293" y="869"/>
                </a:moveTo>
                <a:cubicBezTo>
                  <a:pt x="293" y="869"/>
                  <a:pt x="293" y="869"/>
                  <a:pt x="293" y="869"/>
                </a:cubicBezTo>
                <a:cubicBezTo>
                  <a:pt x="293" y="869"/>
                  <a:pt x="293" y="870"/>
                  <a:pt x="293" y="870"/>
                </a:cubicBezTo>
                <a:lnTo>
                  <a:pt x="293" y="869"/>
                </a:lnTo>
                <a:close/>
                <a:moveTo>
                  <a:pt x="140" y="795"/>
                </a:moveTo>
                <a:cubicBezTo>
                  <a:pt x="144" y="794"/>
                  <a:pt x="148" y="793"/>
                  <a:pt x="153" y="792"/>
                </a:cubicBezTo>
                <a:cubicBezTo>
                  <a:pt x="153" y="792"/>
                  <a:pt x="154" y="792"/>
                  <a:pt x="154" y="792"/>
                </a:cubicBezTo>
                <a:cubicBezTo>
                  <a:pt x="156" y="789"/>
                  <a:pt x="159" y="790"/>
                  <a:pt x="161" y="789"/>
                </a:cubicBezTo>
                <a:cubicBezTo>
                  <a:pt x="163" y="789"/>
                  <a:pt x="164" y="789"/>
                  <a:pt x="166" y="788"/>
                </a:cubicBezTo>
                <a:cubicBezTo>
                  <a:pt x="168" y="788"/>
                  <a:pt x="171" y="788"/>
                  <a:pt x="173" y="788"/>
                </a:cubicBezTo>
                <a:cubicBezTo>
                  <a:pt x="175" y="788"/>
                  <a:pt x="177" y="788"/>
                  <a:pt x="179" y="787"/>
                </a:cubicBezTo>
                <a:cubicBezTo>
                  <a:pt x="183" y="787"/>
                  <a:pt x="187" y="787"/>
                  <a:pt x="191" y="788"/>
                </a:cubicBezTo>
                <a:cubicBezTo>
                  <a:pt x="194" y="789"/>
                  <a:pt x="198" y="789"/>
                  <a:pt x="201" y="789"/>
                </a:cubicBezTo>
                <a:cubicBezTo>
                  <a:pt x="201" y="789"/>
                  <a:pt x="201" y="789"/>
                  <a:pt x="202" y="789"/>
                </a:cubicBezTo>
                <a:cubicBezTo>
                  <a:pt x="207" y="788"/>
                  <a:pt x="211" y="790"/>
                  <a:pt x="216" y="791"/>
                </a:cubicBezTo>
                <a:cubicBezTo>
                  <a:pt x="221" y="792"/>
                  <a:pt x="225" y="793"/>
                  <a:pt x="230" y="794"/>
                </a:cubicBezTo>
                <a:cubicBezTo>
                  <a:pt x="231" y="795"/>
                  <a:pt x="233" y="795"/>
                  <a:pt x="234" y="796"/>
                </a:cubicBezTo>
                <a:cubicBezTo>
                  <a:pt x="235" y="796"/>
                  <a:pt x="236" y="797"/>
                  <a:pt x="237" y="797"/>
                </a:cubicBezTo>
                <a:cubicBezTo>
                  <a:pt x="239" y="797"/>
                  <a:pt x="238" y="800"/>
                  <a:pt x="240" y="799"/>
                </a:cubicBezTo>
                <a:cubicBezTo>
                  <a:pt x="242" y="799"/>
                  <a:pt x="244" y="799"/>
                  <a:pt x="245" y="800"/>
                </a:cubicBezTo>
                <a:cubicBezTo>
                  <a:pt x="250" y="800"/>
                  <a:pt x="253" y="802"/>
                  <a:pt x="257" y="804"/>
                </a:cubicBezTo>
                <a:cubicBezTo>
                  <a:pt x="259" y="805"/>
                  <a:pt x="261" y="806"/>
                  <a:pt x="264" y="805"/>
                </a:cubicBezTo>
                <a:cubicBezTo>
                  <a:pt x="265" y="805"/>
                  <a:pt x="266" y="805"/>
                  <a:pt x="267" y="805"/>
                </a:cubicBezTo>
                <a:cubicBezTo>
                  <a:pt x="275" y="807"/>
                  <a:pt x="284" y="809"/>
                  <a:pt x="293" y="811"/>
                </a:cubicBezTo>
                <a:cubicBezTo>
                  <a:pt x="296" y="810"/>
                  <a:pt x="299" y="811"/>
                  <a:pt x="303" y="812"/>
                </a:cubicBezTo>
                <a:cubicBezTo>
                  <a:pt x="304" y="812"/>
                  <a:pt x="305" y="812"/>
                  <a:pt x="307" y="812"/>
                </a:cubicBezTo>
                <a:cubicBezTo>
                  <a:pt x="310" y="813"/>
                  <a:pt x="313" y="814"/>
                  <a:pt x="317" y="814"/>
                </a:cubicBezTo>
                <a:cubicBezTo>
                  <a:pt x="320" y="814"/>
                  <a:pt x="323" y="815"/>
                  <a:pt x="327" y="814"/>
                </a:cubicBezTo>
                <a:cubicBezTo>
                  <a:pt x="327" y="814"/>
                  <a:pt x="328" y="815"/>
                  <a:pt x="329" y="815"/>
                </a:cubicBezTo>
                <a:cubicBezTo>
                  <a:pt x="326" y="817"/>
                  <a:pt x="329" y="818"/>
                  <a:pt x="328" y="820"/>
                </a:cubicBezTo>
                <a:cubicBezTo>
                  <a:pt x="331" y="820"/>
                  <a:pt x="334" y="820"/>
                  <a:pt x="337" y="821"/>
                </a:cubicBezTo>
                <a:cubicBezTo>
                  <a:pt x="340" y="821"/>
                  <a:pt x="343" y="819"/>
                  <a:pt x="346" y="821"/>
                </a:cubicBezTo>
                <a:cubicBezTo>
                  <a:pt x="345" y="822"/>
                  <a:pt x="345" y="822"/>
                  <a:pt x="344" y="823"/>
                </a:cubicBezTo>
                <a:cubicBezTo>
                  <a:pt x="346" y="825"/>
                  <a:pt x="350" y="825"/>
                  <a:pt x="353" y="825"/>
                </a:cubicBezTo>
                <a:cubicBezTo>
                  <a:pt x="356" y="825"/>
                  <a:pt x="359" y="825"/>
                  <a:pt x="361" y="826"/>
                </a:cubicBezTo>
                <a:cubicBezTo>
                  <a:pt x="355" y="826"/>
                  <a:pt x="348" y="827"/>
                  <a:pt x="341" y="827"/>
                </a:cubicBezTo>
                <a:cubicBezTo>
                  <a:pt x="338" y="827"/>
                  <a:pt x="336" y="827"/>
                  <a:pt x="333" y="827"/>
                </a:cubicBezTo>
                <a:cubicBezTo>
                  <a:pt x="329" y="827"/>
                  <a:pt x="324" y="827"/>
                  <a:pt x="320" y="827"/>
                </a:cubicBezTo>
                <a:cubicBezTo>
                  <a:pt x="310" y="827"/>
                  <a:pt x="301" y="827"/>
                  <a:pt x="292" y="826"/>
                </a:cubicBezTo>
                <a:cubicBezTo>
                  <a:pt x="291" y="826"/>
                  <a:pt x="290" y="826"/>
                  <a:pt x="288" y="826"/>
                </a:cubicBezTo>
                <a:cubicBezTo>
                  <a:pt x="288" y="827"/>
                  <a:pt x="289" y="828"/>
                  <a:pt x="289" y="828"/>
                </a:cubicBezTo>
                <a:cubicBezTo>
                  <a:pt x="292" y="828"/>
                  <a:pt x="296" y="828"/>
                  <a:pt x="299" y="829"/>
                </a:cubicBezTo>
                <a:cubicBezTo>
                  <a:pt x="302" y="830"/>
                  <a:pt x="304" y="831"/>
                  <a:pt x="306" y="831"/>
                </a:cubicBezTo>
                <a:cubicBezTo>
                  <a:pt x="309" y="831"/>
                  <a:pt x="311" y="830"/>
                  <a:pt x="314" y="831"/>
                </a:cubicBezTo>
                <a:cubicBezTo>
                  <a:pt x="315" y="832"/>
                  <a:pt x="316" y="832"/>
                  <a:pt x="317" y="832"/>
                </a:cubicBezTo>
                <a:cubicBezTo>
                  <a:pt x="319" y="834"/>
                  <a:pt x="322" y="834"/>
                  <a:pt x="325" y="834"/>
                </a:cubicBezTo>
                <a:cubicBezTo>
                  <a:pt x="328" y="834"/>
                  <a:pt x="331" y="834"/>
                  <a:pt x="334" y="834"/>
                </a:cubicBezTo>
                <a:cubicBezTo>
                  <a:pt x="337" y="834"/>
                  <a:pt x="340" y="834"/>
                  <a:pt x="343" y="834"/>
                </a:cubicBezTo>
                <a:cubicBezTo>
                  <a:pt x="343" y="834"/>
                  <a:pt x="343" y="834"/>
                  <a:pt x="343" y="834"/>
                </a:cubicBezTo>
                <a:cubicBezTo>
                  <a:pt x="343" y="835"/>
                  <a:pt x="343" y="835"/>
                  <a:pt x="343" y="835"/>
                </a:cubicBezTo>
                <a:cubicBezTo>
                  <a:pt x="339" y="835"/>
                  <a:pt x="335" y="836"/>
                  <a:pt x="331" y="836"/>
                </a:cubicBezTo>
                <a:cubicBezTo>
                  <a:pt x="330" y="837"/>
                  <a:pt x="329" y="838"/>
                  <a:pt x="329" y="839"/>
                </a:cubicBezTo>
                <a:cubicBezTo>
                  <a:pt x="328" y="839"/>
                  <a:pt x="328" y="839"/>
                  <a:pt x="328" y="839"/>
                </a:cubicBezTo>
                <a:cubicBezTo>
                  <a:pt x="323" y="840"/>
                  <a:pt x="319" y="840"/>
                  <a:pt x="314" y="840"/>
                </a:cubicBezTo>
                <a:cubicBezTo>
                  <a:pt x="311" y="840"/>
                  <a:pt x="308" y="840"/>
                  <a:pt x="304" y="840"/>
                </a:cubicBezTo>
                <a:cubicBezTo>
                  <a:pt x="308" y="842"/>
                  <a:pt x="308" y="842"/>
                  <a:pt x="311" y="842"/>
                </a:cubicBezTo>
                <a:cubicBezTo>
                  <a:pt x="321" y="844"/>
                  <a:pt x="331" y="843"/>
                  <a:pt x="342" y="843"/>
                </a:cubicBezTo>
                <a:cubicBezTo>
                  <a:pt x="342" y="843"/>
                  <a:pt x="343" y="843"/>
                  <a:pt x="344" y="844"/>
                </a:cubicBezTo>
                <a:cubicBezTo>
                  <a:pt x="341" y="844"/>
                  <a:pt x="339" y="844"/>
                  <a:pt x="336" y="845"/>
                </a:cubicBezTo>
                <a:cubicBezTo>
                  <a:pt x="330" y="845"/>
                  <a:pt x="325" y="845"/>
                  <a:pt x="319" y="845"/>
                </a:cubicBezTo>
                <a:cubicBezTo>
                  <a:pt x="315" y="845"/>
                  <a:pt x="312" y="845"/>
                  <a:pt x="309" y="846"/>
                </a:cubicBezTo>
                <a:cubicBezTo>
                  <a:pt x="308" y="848"/>
                  <a:pt x="308" y="849"/>
                  <a:pt x="310" y="849"/>
                </a:cubicBezTo>
                <a:cubicBezTo>
                  <a:pt x="314" y="850"/>
                  <a:pt x="318" y="851"/>
                  <a:pt x="323" y="851"/>
                </a:cubicBezTo>
                <a:cubicBezTo>
                  <a:pt x="328" y="851"/>
                  <a:pt x="334" y="851"/>
                  <a:pt x="339" y="851"/>
                </a:cubicBezTo>
                <a:cubicBezTo>
                  <a:pt x="343" y="851"/>
                  <a:pt x="347" y="850"/>
                  <a:pt x="351" y="850"/>
                </a:cubicBezTo>
                <a:cubicBezTo>
                  <a:pt x="351" y="851"/>
                  <a:pt x="350" y="851"/>
                  <a:pt x="349" y="852"/>
                </a:cubicBezTo>
                <a:cubicBezTo>
                  <a:pt x="347" y="853"/>
                  <a:pt x="345" y="853"/>
                  <a:pt x="343" y="853"/>
                </a:cubicBezTo>
                <a:cubicBezTo>
                  <a:pt x="338" y="853"/>
                  <a:pt x="333" y="854"/>
                  <a:pt x="329" y="854"/>
                </a:cubicBezTo>
                <a:cubicBezTo>
                  <a:pt x="328" y="854"/>
                  <a:pt x="327" y="854"/>
                  <a:pt x="326" y="854"/>
                </a:cubicBezTo>
                <a:cubicBezTo>
                  <a:pt x="323" y="853"/>
                  <a:pt x="321" y="853"/>
                  <a:pt x="318" y="854"/>
                </a:cubicBezTo>
                <a:cubicBezTo>
                  <a:pt x="320" y="857"/>
                  <a:pt x="322" y="857"/>
                  <a:pt x="325" y="857"/>
                </a:cubicBezTo>
                <a:cubicBezTo>
                  <a:pt x="327" y="857"/>
                  <a:pt x="330" y="857"/>
                  <a:pt x="333" y="857"/>
                </a:cubicBezTo>
                <a:cubicBezTo>
                  <a:pt x="333" y="858"/>
                  <a:pt x="333" y="859"/>
                  <a:pt x="332" y="859"/>
                </a:cubicBezTo>
                <a:cubicBezTo>
                  <a:pt x="334" y="860"/>
                  <a:pt x="336" y="860"/>
                  <a:pt x="338" y="860"/>
                </a:cubicBezTo>
                <a:cubicBezTo>
                  <a:pt x="335" y="862"/>
                  <a:pt x="332" y="862"/>
                  <a:pt x="329" y="862"/>
                </a:cubicBezTo>
                <a:cubicBezTo>
                  <a:pt x="326" y="862"/>
                  <a:pt x="323" y="862"/>
                  <a:pt x="320" y="863"/>
                </a:cubicBezTo>
                <a:cubicBezTo>
                  <a:pt x="319" y="863"/>
                  <a:pt x="317" y="862"/>
                  <a:pt x="316" y="862"/>
                </a:cubicBezTo>
                <a:cubicBezTo>
                  <a:pt x="316" y="862"/>
                  <a:pt x="315" y="862"/>
                  <a:pt x="314" y="863"/>
                </a:cubicBezTo>
                <a:cubicBezTo>
                  <a:pt x="312" y="865"/>
                  <a:pt x="310" y="864"/>
                  <a:pt x="308" y="864"/>
                </a:cubicBezTo>
                <a:cubicBezTo>
                  <a:pt x="304" y="864"/>
                  <a:pt x="300" y="863"/>
                  <a:pt x="296" y="863"/>
                </a:cubicBezTo>
                <a:cubicBezTo>
                  <a:pt x="294" y="863"/>
                  <a:pt x="291" y="863"/>
                  <a:pt x="288" y="864"/>
                </a:cubicBezTo>
                <a:cubicBezTo>
                  <a:pt x="287" y="865"/>
                  <a:pt x="288" y="865"/>
                  <a:pt x="289" y="866"/>
                </a:cubicBezTo>
                <a:cubicBezTo>
                  <a:pt x="291" y="866"/>
                  <a:pt x="292" y="868"/>
                  <a:pt x="293" y="869"/>
                </a:cubicBezTo>
                <a:cubicBezTo>
                  <a:pt x="288" y="869"/>
                  <a:pt x="283" y="869"/>
                  <a:pt x="278" y="868"/>
                </a:cubicBezTo>
                <a:cubicBezTo>
                  <a:pt x="274" y="868"/>
                  <a:pt x="269" y="867"/>
                  <a:pt x="265" y="866"/>
                </a:cubicBezTo>
                <a:cubicBezTo>
                  <a:pt x="262" y="865"/>
                  <a:pt x="240" y="861"/>
                  <a:pt x="222" y="850"/>
                </a:cubicBezTo>
                <a:cubicBezTo>
                  <a:pt x="209" y="843"/>
                  <a:pt x="197" y="832"/>
                  <a:pt x="185" y="824"/>
                </a:cubicBezTo>
                <a:cubicBezTo>
                  <a:pt x="185" y="824"/>
                  <a:pt x="186" y="824"/>
                  <a:pt x="186" y="824"/>
                </a:cubicBezTo>
                <a:cubicBezTo>
                  <a:pt x="187" y="823"/>
                  <a:pt x="186" y="823"/>
                  <a:pt x="185" y="822"/>
                </a:cubicBezTo>
                <a:cubicBezTo>
                  <a:pt x="184" y="822"/>
                  <a:pt x="183" y="822"/>
                  <a:pt x="182" y="822"/>
                </a:cubicBezTo>
                <a:cubicBezTo>
                  <a:pt x="175" y="818"/>
                  <a:pt x="169" y="813"/>
                  <a:pt x="162" y="809"/>
                </a:cubicBezTo>
                <a:cubicBezTo>
                  <a:pt x="162" y="808"/>
                  <a:pt x="161" y="808"/>
                  <a:pt x="161" y="808"/>
                </a:cubicBezTo>
                <a:cubicBezTo>
                  <a:pt x="162" y="808"/>
                  <a:pt x="162" y="808"/>
                  <a:pt x="164" y="808"/>
                </a:cubicBezTo>
                <a:cubicBezTo>
                  <a:pt x="160" y="805"/>
                  <a:pt x="155" y="803"/>
                  <a:pt x="151" y="802"/>
                </a:cubicBezTo>
                <a:cubicBezTo>
                  <a:pt x="147" y="799"/>
                  <a:pt x="144" y="797"/>
                  <a:pt x="140" y="795"/>
                </a:cubicBezTo>
                <a:close/>
                <a:moveTo>
                  <a:pt x="314" y="837"/>
                </a:moveTo>
                <a:cubicBezTo>
                  <a:pt x="315" y="839"/>
                  <a:pt x="316" y="839"/>
                  <a:pt x="317" y="839"/>
                </a:cubicBezTo>
                <a:cubicBezTo>
                  <a:pt x="320" y="838"/>
                  <a:pt x="323" y="838"/>
                  <a:pt x="325" y="839"/>
                </a:cubicBezTo>
                <a:cubicBezTo>
                  <a:pt x="326" y="839"/>
                  <a:pt x="327" y="838"/>
                  <a:pt x="327" y="837"/>
                </a:cubicBezTo>
                <a:cubicBezTo>
                  <a:pt x="323" y="836"/>
                  <a:pt x="319" y="837"/>
                  <a:pt x="314" y="837"/>
                </a:cubicBezTo>
                <a:close/>
                <a:moveTo>
                  <a:pt x="322" y="816"/>
                </a:moveTo>
                <a:cubicBezTo>
                  <a:pt x="322" y="816"/>
                  <a:pt x="322" y="816"/>
                  <a:pt x="322" y="816"/>
                </a:cubicBezTo>
                <a:cubicBezTo>
                  <a:pt x="323" y="817"/>
                  <a:pt x="324" y="817"/>
                  <a:pt x="325" y="817"/>
                </a:cubicBezTo>
                <a:cubicBezTo>
                  <a:pt x="325" y="817"/>
                  <a:pt x="325" y="816"/>
                  <a:pt x="325" y="816"/>
                </a:cubicBezTo>
                <a:cubicBezTo>
                  <a:pt x="325" y="815"/>
                  <a:pt x="324" y="815"/>
                  <a:pt x="324" y="815"/>
                </a:cubicBezTo>
                <a:cubicBezTo>
                  <a:pt x="323" y="815"/>
                  <a:pt x="323" y="815"/>
                  <a:pt x="322" y="816"/>
                </a:cubicBezTo>
                <a:close/>
                <a:moveTo>
                  <a:pt x="192" y="818"/>
                </a:moveTo>
                <a:cubicBezTo>
                  <a:pt x="192" y="818"/>
                  <a:pt x="192" y="819"/>
                  <a:pt x="192" y="819"/>
                </a:cubicBezTo>
                <a:cubicBezTo>
                  <a:pt x="192" y="819"/>
                  <a:pt x="193" y="819"/>
                  <a:pt x="193" y="820"/>
                </a:cubicBezTo>
                <a:cubicBezTo>
                  <a:pt x="197" y="821"/>
                  <a:pt x="201" y="822"/>
                  <a:pt x="205" y="823"/>
                </a:cubicBezTo>
                <a:cubicBezTo>
                  <a:pt x="206" y="823"/>
                  <a:pt x="206" y="823"/>
                  <a:pt x="207" y="823"/>
                </a:cubicBezTo>
                <a:cubicBezTo>
                  <a:pt x="207" y="823"/>
                  <a:pt x="207" y="823"/>
                  <a:pt x="208" y="822"/>
                </a:cubicBezTo>
                <a:cubicBezTo>
                  <a:pt x="207" y="822"/>
                  <a:pt x="206" y="822"/>
                  <a:pt x="205" y="821"/>
                </a:cubicBezTo>
                <a:cubicBezTo>
                  <a:pt x="201" y="821"/>
                  <a:pt x="197" y="820"/>
                  <a:pt x="194" y="818"/>
                </a:cubicBezTo>
                <a:cubicBezTo>
                  <a:pt x="193" y="818"/>
                  <a:pt x="193" y="818"/>
                  <a:pt x="193" y="818"/>
                </a:cubicBezTo>
                <a:cubicBezTo>
                  <a:pt x="192" y="818"/>
                  <a:pt x="192" y="818"/>
                  <a:pt x="192" y="818"/>
                </a:cubicBezTo>
                <a:close/>
                <a:moveTo>
                  <a:pt x="206" y="791"/>
                </a:moveTo>
                <a:cubicBezTo>
                  <a:pt x="206" y="791"/>
                  <a:pt x="206" y="792"/>
                  <a:pt x="207" y="791"/>
                </a:cubicBezTo>
                <a:cubicBezTo>
                  <a:pt x="207" y="791"/>
                  <a:pt x="207" y="791"/>
                  <a:pt x="208" y="791"/>
                </a:cubicBezTo>
                <a:cubicBezTo>
                  <a:pt x="207" y="791"/>
                  <a:pt x="207" y="790"/>
                  <a:pt x="207" y="790"/>
                </a:cubicBezTo>
                <a:cubicBezTo>
                  <a:pt x="206" y="790"/>
                  <a:pt x="206" y="791"/>
                  <a:pt x="206" y="791"/>
                </a:cubicBezTo>
                <a:close/>
                <a:moveTo>
                  <a:pt x="155" y="801"/>
                </a:moveTo>
                <a:cubicBezTo>
                  <a:pt x="157" y="801"/>
                  <a:pt x="159" y="803"/>
                  <a:pt x="162" y="802"/>
                </a:cubicBezTo>
                <a:cubicBezTo>
                  <a:pt x="160" y="798"/>
                  <a:pt x="158" y="798"/>
                  <a:pt x="155" y="801"/>
                </a:cubicBezTo>
                <a:close/>
                <a:moveTo>
                  <a:pt x="0" y="684"/>
                </a:moveTo>
                <a:cubicBezTo>
                  <a:pt x="2" y="676"/>
                  <a:pt x="6" y="669"/>
                  <a:pt x="12" y="662"/>
                </a:cubicBezTo>
                <a:cubicBezTo>
                  <a:pt x="35" y="641"/>
                  <a:pt x="62" y="633"/>
                  <a:pt x="91" y="627"/>
                </a:cubicBezTo>
                <a:cubicBezTo>
                  <a:pt x="95" y="627"/>
                  <a:pt x="100" y="626"/>
                  <a:pt x="104" y="626"/>
                </a:cubicBezTo>
                <a:cubicBezTo>
                  <a:pt x="105" y="626"/>
                  <a:pt x="105" y="626"/>
                  <a:pt x="105" y="626"/>
                </a:cubicBezTo>
                <a:cubicBezTo>
                  <a:pt x="124" y="628"/>
                  <a:pt x="143" y="627"/>
                  <a:pt x="161" y="629"/>
                </a:cubicBezTo>
                <a:cubicBezTo>
                  <a:pt x="161" y="625"/>
                  <a:pt x="161" y="620"/>
                  <a:pt x="161" y="616"/>
                </a:cubicBezTo>
                <a:cubicBezTo>
                  <a:pt x="161" y="613"/>
                  <a:pt x="162" y="610"/>
                  <a:pt x="163" y="608"/>
                </a:cubicBezTo>
                <a:cubicBezTo>
                  <a:pt x="164" y="603"/>
                  <a:pt x="164" y="599"/>
                  <a:pt x="165" y="594"/>
                </a:cubicBezTo>
                <a:cubicBezTo>
                  <a:pt x="165" y="593"/>
                  <a:pt x="166" y="592"/>
                  <a:pt x="166" y="591"/>
                </a:cubicBezTo>
                <a:cubicBezTo>
                  <a:pt x="168" y="587"/>
                  <a:pt x="169" y="583"/>
                  <a:pt x="171" y="579"/>
                </a:cubicBezTo>
                <a:cubicBezTo>
                  <a:pt x="171" y="578"/>
                  <a:pt x="171" y="577"/>
                  <a:pt x="172" y="577"/>
                </a:cubicBezTo>
                <a:cubicBezTo>
                  <a:pt x="175" y="572"/>
                  <a:pt x="178" y="568"/>
                  <a:pt x="181" y="564"/>
                </a:cubicBezTo>
                <a:cubicBezTo>
                  <a:pt x="183" y="562"/>
                  <a:pt x="184" y="560"/>
                  <a:pt x="185" y="558"/>
                </a:cubicBezTo>
                <a:cubicBezTo>
                  <a:pt x="185" y="558"/>
                  <a:pt x="185" y="557"/>
                  <a:pt x="185" y="556"/>
                </a:cubicBezTo>
                <a:cubicBezTo>
                  <a:pt x="185" y="555"/>
                  <a:pt x="185" y="554"/>
                  <a:pt x="185" y="553"/>
                </a:cubicBezTo>
                <a:cubicBezTo>
                  <a:pt x="188" y="552"/>
                  <a:pt x="190" y="552"/>
                  <a:pt x="193" y="551"/>
                </a:cubicBezTo>
                <a:cubicBezTo>
                  <a:pt x="195" y="549"/>
                  <a:pt x="197" y="547"/>
                  <a:pt x="199" y="545"/>
                </a:cubicBezTo>
                <a:cubicBezTo>
                  <a:pt x="197" y="541"/>
                  <a:pt x="197" y="541"/>
                  <a:pt x="197" y="541"/>
                </a:cubicBezTo>
                <a:cubicBezTo>
                  <a:pt x="200" y="538"/>
                  <a:pt x="201" y="541"/>
                  <a:pt x="203" y="541"/>
                </a:cubicBezTo>
                <a:cubicBezTo>
                  <a:pt x="209" y="538"/>
                  <a:pt x="210" y="533"/>
                  <a:pt x="213" y="528"/>
                </a:cubicBezTo>
                <a:cubicBezTo>
                  <a:pt x="215" y="526"/>
                  <a:pt x="218" y="529"/>
                  <a:pt x="219" y="525"/>
                </a:cubicBezTo>
                <a:cubicBezTo>
                  <a:pt x="224" y="526"/>
                  <a:pt x="229" y="523"/>
                  <a:pt x="233" y="521"/>
                </a:cubicBezTo>
                <a:cubicBezTo>
                  <a:pt x="237" y="519"/>
                  <a:pt x="241" y="517"/>
                  <a:pt x="245" y="515"/>
                </a:cubicBezTo>
                <a:cubicBezTo>
                  <a:pt x="248" y="517"/>
                  <a:pt x="252" y="517"/>
                  <a:pt x="255" y="515"/>
                </a:cubicBezTo>
                <a:cubicBezTo>
                  <a:pt x="257" y="515"/>
                  <a:pt x="258" y="514"/>
                  <a:pt x="260" y="515"/>
                </a:cubicBezTo>
                <a:cubicBezTo>
                  <a:pt x="259" y="517"/>
                  <a:pt x="256" y="516"/>
                  <a:pt x="254" y="518"/>
                </a:cubicBezTo>
                <a:cubicBezTo>
                  <a:pt x="255" y="520"/>
                  <a:pt x="257" y="521"/>
                  <a:pt x="259" y="521"/>
                </a:cubicBezTo>
                <a:cubicBezTo>
                  <a:pt x="260" y="522"/>
                  <a:pt x="261" y="521"/>
                  <a:pt x="263" y="521"/>
                </a:cubicBezTo>
                <a:cubicBezTo>
                  <a:pt x="265" y="520"/>
                  <a:pt x="266" y="519"/>
                  <a:pt x="269" y="519"/>
                </a:cubicBezTo>
                <a:cubicBezTo>
                  <a:pt x="270" y="520"/>
                  <a:pt x="272" y="519"/>
                  <a:pt x="274" y="518"/>
                </a:cubicBezTo>
                <a:cubicBezTo>
                  <a:pt x="275" y="517"/>
                  <a:pt x="276" y="517"/>
                  <a:pt x="277" y="518"/>
                </a:cubicBezTo>
                <a:cubicBezTo>
                  <a:pt x="277" y="520"/>
                  <a:pt x="275" y="519"/>
                  <a:pt x="274" y="520"/>
                </a:cubicBezTo>
                <a:cubicBezTo>
                  <a:pt x="272" y="521"/>
                  <a:pt x="271" y="523"/>
                  <a:pt x="273" y="524"/>
                </a:cubicBezTo>
                <a:cubicBezTo>
                  <a:pt x="274" y="526"/>
                  <a:pt x="277" y="528"/>
                  <a:pt x="280" y="527"/>
                </a:cubicBezTo>
                <a:cubicBezTo>
                  <a:pt x="282" y="527"/>
                  <a:pt x="284" y="527"/>
                  <a:pt x="286" y="527"/>
                </a:cubicBezTo>
                <a:cubicBezTo>
                  <a:pt x="290" y="529"/>
                  <a:pt x="293" y="527"/>
                  <a:pt x="296" y="526"/>
                </a:cubicBezTo>
                <a:cubicBezTo>
                  <a:pt x="298" y="526"/>
                  <a:pt x="301" y="525"/>
                  <a:pt x="303" y="525"/>
                </a:cubicBezTo>
                <a:cubicBezTo>
                  <a:pt x="305" y="524"/>
                  <a:pt x="306" y="526"/>
                  <a:pt x="307" y="528"/>
                </a:cubicBezTo>
                <a:cubicBezTo>
                  <a:pt x="303" y="529"/>
                  <a:pt x="299" y="528"/>
                  <a:pt x="296" y="530"/>
                </a:cubicBezTo>
                <a:cubicBezTo>
                  <a:pt x="292" y="531"/>
                  <a:pt x="288" y="532"/>
                  <a:pt x="285" y="533"/>
                </a:cubicBezTo>
                <a:cubicBezTo>
                  <a:pt x="284" y="535"/>
                  <a:pt x="285" y="536"/>
                  <a:pt x="286" y="535"/>
                </a:cubicBezTo>
                <a:cubicBezTo>
                  <a:pt x="288" y="535"/>
                  <a:pt x="291" y="535"/>
                  <a:pt x="294" y="534"/>
                </a:cubicBezTo>
                <a:cubicBezTo>
                  <a:pt x="296" y="534"/>
                  <a:pt x="298" y="534"/>
                  <a:pt x="300" y="535"/>
                </a:cubicBezTo>
                <a:cubicBezTo>
                  <a:pt x="300" y="536"/>
                  <a:pt x="300" y="536"/>
                  <a:pt x="299" y="537"/>
                </a:cubicBezTo>
                <a:cubicBezTo>
                  <a:pt x="299" y="537"/>
                  <a:pt x="298" y="538"/>
                  <a:pt x="298" y="538"/>
                </a:cubicBezTo>
                <a:cubicBezTo>
                  <a:pt x="293" y="535"/>
                  <a:pt x="288" y="539"/>
                  <a:pt x="283" y="540"/>
                </a:cubicBezTo>
                <a:cubicBezTo>
                  <a:pt x="283" y="541"/>
                  <a:pt x="283" y="541"/>
                  <a:pt x="283" y="542"/>
                </a:cubicBezTo>
                <a:cubicBezTo>
                  <a:pt x="282" y="544"/>
                  <a:pt x="279" y="545"/>
                  <a:pt x="277" y="546"/>
                </a:cubicBezTo>
                <a:cubicBezTo>
                  <a:pt x="274" y="547"/>
                  <a:pt x="270" y="548"/>
                  <a:pt x="267" y="549"/>
                </a:cubicBezTo>
                <a:cubicBezTo>
                  <a:pt x="266" y="550"/>
                  <a:pt x="265" y="550"/>
                  <a:pt x="264" y="551"/>
                </a:cubicBezTo>
                <a:cubicBezTo>
                  <a:pt x="263" y="551"/>
                  <a:pt x="262" y="551"/>
                  <a:pt x="262" y="551"/>
                </a:cubicBezTo>
                <a:cubicBezTo>
                  <a:pt x="259" y="555"/>
                  <a:pt x="256" y="555"/>
                  <a:pt x="253" y="556"/>
                </a:cubicBezTo>
                <a:cubicBezTo>
                  <a:pt x="250" y="557"/>
                  <a:pt x="250" y="557"/>
                  <a:pt x="249" y="561"/>
                </a:cubicBezTo>
                <a:cubicBezTo>
                  <a:pt x="247" y="562"/>
                  <a:pt x="244" y="563"/>
                  <a:pt x="241" y="564"/>
                </a:cubicBezTo>
                <a:cubicBezTo>
                  <a:pt x="241" y="565"/>
                  <a:pt x="240" y="565"/>
                  <a:pt x="240" y="565"/>
                </a:cubicBezTo>
                <a:cubicBezTo>
                  <a:pt x="235" y="569"/>
                  <a:pt x="230" y="572"/>
                  <a:pt x="225" y="576"/>
                </a:cubicBezTo>
                <a:cubicBezTo>
                  <a:pt x="214" y="583"/>
                  <a:pt x="205" y="591"/>
                  <a:pt x="196" y="600"/>
                </a:cubicBezTo>
                <a:cubicBezTo>
                  <a:pt x="195" y="602"/>
                  <a:pt x="194" y="603"/>
                  <a:pt x="192" y="605"/>
                </a:cubicBezTo>
                <a:cubicBezTo>
                  <a:pt x="192" y="606"/>
                  <a:pt x="191" y="607"/>
                  <a:pt x="190" y="608"/>
                </a:cubicBezTo>
                <a:cubicBezTo>
                  <a:pt x="183" y="615"/>
                  <a:pt x="178" y="624"/>
                  <a:pt x="172" y="632"/>
                </a:cubicBezTo>
                <a:cubicBezTo>
                  <a:pt x="188" y="636"/>
                  <a:pt x="202" y="642"/>
                  <a:pt x="220" y="640"/>
                </a:cubicBezTo>
                <a:cubicBezTo>
                  <a:pt x="220" y="640"/>
                  <a:pt x="220" y="640"/>
                  <a:pt x="220" y="640"/>
                </a:cubicBezTo>
                <a:cubicBezTo>
                  <a:pt x="222" y="641"/>
                  <a:pt x="225" y="641"/>
                  <a:pt x="227" y="641"/>
                </a:cubicBezTo>
                <a:cubicBezTo>
                  <a:pt x="229" y="641"/>
                  <a:pt x="230" y="641"/>
                  <a:pt x="231" y="641"/>
                </a:cubicBezTo>
                <a:cubicBezTo>
                  <a:pt x="233" y="642"/>
                  <a:pt x="236" y="642"/>
                  <a:pt x="238" y="641"/>
                </a:cubicBezTo>
                <a:cubicBezTo>
                  <a:pt x="238" y="641"/>
                  <a:pt x="238" y="641"/>
                  <a:pt x="238" y="641"/>
                </a:cubicBezTo>
                <a:cubicBezTo>
                  <a:pt x="263" y="642"/>
                  <a:pt x="289" y="629"/>
                  <a:pt x="310" y="614"/>
                </a:cubicBezTo>
                <a:cubicBezTo>
                  <a:pt x="313" y="612"/>
                  <a:pt x="315" y="610"/>
                  <a:pt x="317" y="609"/>
                </a:cubicBezTo>
                <a:cubicBezTo>
                  <a:pt x="340" y="592"/>
                  <a:pt x="355" y="569"/>
                  <a:pt x="368" y="543"/>
                </a:cubicBezTo>
                <a:cubicBezTo>
                  <a:pt x="375" y="528"/>
                  <a:pt x="380" y="514"/>
                  <a:pt x="385" y="499"/>
                </a:cubicBezTo>
                <a:cubicBezTo>
                  <a:pt x="389" y="486"/>
                  <a:pt x="396" y="475"/>
                  <a:pt x="401" y="463"/>
                </a:cubicBezTo>
                <a:cubicBezTo>
                  <a:pt x="402" y="463"/>
                  <a:pt x="403" y="463"/>
                  <a:pt x="404" y="462"/>
                </a:cubicBezTo>
                <a:cubicBezTo>
                  <a:pt x="405" y="461"/>
                  <a:pt x="406" y="460"/>
                  <a:pt x="406" y="459"/>
                </a:cubicBezTo>
                <a:cubicBezTo>
                  <a:pt x="406" y="458"/>
                  <a:pt x="407" y="456"/>
                  <a:pt x="407" y="455"/>
                </a:cubicBezTo>
                <a:cubicBezTo>
                  <a:pt x="407" y="455"/>
                  <a:pt x="407" y="455"/>
                  <a:pt x="407" y="455"/>
                </a:cubicBezTo>
                <a:cubicBezTo>
                  <a:pt x="408" y="453"/>
                  <a:pt x="408" y="451"/>
                  <a:pt x="408" y="450"/>
                </a:cubicBezTo>
                <a:cubicBezTo>
                  <a:pt x="409" y="450"/>
                  <a:pt x="410" y="450"/>
                  <a:pt x="411" y="451"/>
                </a:cubicBezTo>
                <a:cubicBezTo>
                  <a:pt x="411" y="452"/>
                  <a:pt x="412" y="452"/>
                  <a:pt x="412" y="452"/>
                </a:cubicBezTo>
                <a:cubicBezTo>
                  <a:pt x="412" y="452"/>
                  <a:pt x="412" y="452"/>
                  <a:pt x="412" y="452"/>
                </a:cubicBezTo>
                <a:cubicBezTo>
                  <a:pt x="412" y="453"/>
                  <a:pt x="411" y="455"/>
                  <a:pt x="411" y="457"/>
                </a:cubicBezTo>
                <a:cubicBezTo>
                  <a:pt x="412" y="458"/>
                  <a:pt x="412" y="460"/>
                  <a:pt x="411" y="462"/>
                </a:cubicBezTo>
                <a:cubicBezTo>
                  <a:pt x="411" y="465"/>
                  <a:pt x="411" y="467"/>
                  <a:pt x="412" y="469"/>
                </a:cubicBezTo>
                <a:cubicBezTo>
                  <a:pt x="413" y="471"/>
                  <a:pt x="413" y="474"/>
                  <a:pt x="414" y="476"/>
                </a:cubicBezTo>
                <a:cubicBezTo>
                  <a:pt x="415" y="470"/>
                  <a:pt x="417" y="464"/>
                  <a:pt x="420" y="458"/>
                </a:cubicBezTo>
                <a:cubicBezTo>
                  <a:pt x="421" y="456"/>
                  <a:pt x="421" y="454"/>
                  <a:pt x="422" y="452"/>
                </a:cubicBezTo>
                <a:cubicBezTo>
                  <a:pt x="421" y="450"/>
                  <a:pt x="420" y="448"/>
                  <a:pt x="419" y="446"/>
                </a:cubicBezTo>
                <a:cubicBezTo>
                  <a:pt x="419" y="446"/>
                  <a:pt x="419" y="446"/>
                  <a:pt x="419" y="445"/>
                </a:cubicBezTo>
                <a:cubicBezTo>
                  <a:pt x="419" y="445"/>
                  <a:pt x="418" y="444"/>
                  <a:pt x="418" y="444"/>
                </a:cubicBezTo>
                <a:cubicBezTo>
                  <a:pt x="415" y="438"/>
                  <a:pt x="412" y="432"/>
                  <a:pt x="410" y="425"/>
                </a:cubicBezTo>
                <a:cubicBezTo>
                  <a:pt x="409" y="423"/>
                  <a:pt x="409" y="421"/>
                  <a:pt x="407" y="420"/>
                </a:cubicBezTo>
                <a:cubicBezTo>
                  <a:pt x="407" y="419"/>
                  <a:pt x="407" y="418"/>
                  <a:pt x="407" y="418"/>
                </a:cubicBezTo>
                <a:cubicBezTo>
                  <a:pt x="406" y="415"/>
                  <a:pt x="405" y="412"/>
                  <a:pt x="404" y="409"/>
                </a:cubicBezTo>
                <a:cubicBezTo>
                  <a:pt x="402" y="403"/>
                  <a:pt x="401" y="397"/>
                  <a:pt x="400" y="392"/>
                </a:cubicBezTo>
                <a:cubicBezTo>
                  <a:pt x="400" y="392"/>
                  <a:pt x="400" y="391"/>
                  <a:pt x="400" y="391"/>
                </a:cubicBezTo>
                <a:cubicBezTo>
                  <a:pt x="399" y="387"/>
                  <a:pt x="399" y="382"/>
                  <a:pt x="399" y="378"/>
                </a:cubicBezTo>
                <a:cubicBezTo>
                  <a:pt x="399" y="377"/>
                  <a:pt x="399" y="376"/>
                  <a:pt x="399" y="375"/>
                </a:cubicBezTo>
                <a:cubicBezTo>
                  <a:pt x="398" y="372"/>
                  <a:pt x="398" y="370"/>
                  <a:pt x="398" y="367"/>
                </a:cubicBezTo>
                <a:cubicBezTo>
                  <a:pt x="398" y="366"/>
                  <a:pt x="399" y="364"/>
                  <a:pt x="399" y="362"/>
                </a:cubicBezTo>
                <a:cubicBezTo>
                  <a:pt x="399" y="361"/>
                  <a:pt x="399" y="360"/>
                  <a:pt x="399" y="360"/>
                </a:cubicBezTo>
                <a:cubicBezTo>
                  <a:pt x="399" y="359"/>
                  <a:pt x="399" y="358"/>
                  <a:pt x="399" y="356"/>
                </a:cubicBezTo>
                <a:cubicBezTo>
                  <a:pt x="399" y="354"/>
                  <a:pt x="398" y="351"/>
                  <a:pt x="398" y="349"/>
                </a:cubicBezTo>
                <a:cubicBezTo>
                  <a:pt x="397" y="348"/>
                  <a:pt x="397" y="347"/>
                  <a:pt x="398" y="345"/>
                </a:cubicBezTo>
                <a:cubicBezTo>
                  <a:pt x="399" y="345"/>
                  <a:pt x="400" y="345"/>
                  <a:pt x="401" y="345"/>
                </a:cubicBezTo>
                <a:cubicBezTo>
                  <a:pt x="401" y="344"/>
                  <a:pt x="401" y="344"/>
                  <a:pt x="401" y="344"/>
                </a:cubicBezTo>
                <a:cubicBezTo>
                  <a:pt x="402" y="342"/>
                  <a:pt x="402" y="341"/>
                  <a:pt x="403" y="339"/>
                </a:cubicBezTo>
                <a:cubicBezTo>
                  <a:pt x="403" y="338"/>
                  <a:pt x="402" y="337"/>
                  <a:pt x="401" y="338"/>
                </a:cubicBezTo>
                <a:cubicBezTo>
                  <a:pt x="400" y="339"/>
                  <a:pt x="399" y="339"/>
                  <a:pt x="399" y="341"/>
                </a:cubicBezTo>
                <a:cubicBezTo>
                  <a:pt x="399" y="341"/>
                  <a:pt x="399" y="342"/>
                  <a:pt x="398" y="342"/>
                </a:cubicBezTo>
                <a:cubicBezTo>
                  <a:pt x="397" y="337"/>
                  <a:pt x="397" y="337"/>
                  <a:pt x="399" y="334"/>
                </a:cubicBezTo>
                <a:cubicBezTo>
                  <a:pt x="399" y="334"/>
                  <a:pt x="400" y="334"/>
                  <a:pt x="400" y="334"/>
                </a:cubicBezTo>
                <a:cubicBezTo>
                  <a:pt x="403" y="334"/>
                  <a:pt x="404" y="333"/>
                  <a:pt x="405" y="330"/>
                </a:cubicBezTo>
                <a:cubicBezTo>
                  <a:pt x="405" y="330"/>
                  <a:pt x="405" y="329"/>
                  <a:pt x="405" y="329"/>
                </a:cubicBezTo>
                <a:cubicBezTo>
                  <a:pt x="405" y="326"/>
                  <a:pt x="406" y="324"/>
                  <a:pt x="407" y="322"/>
                </a:cubicBezTo>
                <a:cubicBezTo>
                  <a:pt x="407" y="321"/>
                  <a:pt x="407" y="320"/>
                  <a:pt x="408" y="319"/>
                </a:cubicBezTo>
                <a:cubicBezTo>
                  <a:pt x="405" y="319"/>
                  <a:pt x="404" y="320"/>
                  <a:pt x="402" y="322"/>
                </a:cubicBezTo>
                <a:cubicBezTo>
                  <a:pt x="401" y="323"/>
                  <a:pt x="400" y="325"/>
                  <a:pt x="401" y="327"/>
                </a:cubicBezTo>
                <a:cubicBezTo>
                  <a:pt x="401" y="327"/>
                  <a:pt x="401" y="328"/>
                  <a:pt x="400" y="328"/>
                </a:cubicBezTo>
                <a:cubicBezTo>
                  <a:pt x="398" y="328"/>
                  <a:pt x="396" y="329"/>
                  <a:pt x="396" y="332"/>
                </a:cubicBezTo>
                <a:cubicBezTo>
                  <a:pt x="396" y="333"/>
                  <a:pt x="395" y="333"/>
                  <a:pt x="395" y="334"/>
                </a:cubicBezTo>
                <a:cubicBezTo>
                  <a:pt x="395" y="334"/>
                  <a:pt x="394" y="334"/>
                  <a:pt x="394" y="334"/>
                </a:cubicBezTo>
                <a:cubicBezTo>
                  <a:pt x="394" y="334"/>
                  <a:pt x="393" y="334"/>
                  <a:pt x="393" y="334"/>
                </a:cubicBezTo>
                <a:cubicBezTo>
                  <a:pt x="393" y="331"/>
                  <a:pt x="394" y="329"/>
                  <a:pt x="395" y="327"/>
                </a:cubicBezTo>
                <a:cubicBezTo>
                  <a:pt x="397" y="325"/>
                  <a:pt x="399" y="322"/>
                  <a:pt x="400" y="320"/>
                </a:cubicBezTo>
                <a:cubicBezTo>
                  <a:pt x="401" y="319"/>
                  <a:pt x="402" y="318"/>
                  <a:pt x="403" y="318"/>
                </a:cubicBezTo>
                <a:cubicBezTo>
                  <a:pt x="404" y="318"/>
                  <a:pt x="406" y="317"/>
                  <a:pt x="407" y="317"/>
                </a:cubicBezTo>
                <a:cubicBezTo>
                  <a:pt x="408" y="315"/>
                  <a:pt x="408" y="314"/>
                  <a:pt x="408" y="313"/>
                </a:cubicBezTo>
                <a:cubicBezTo>
                  <a:pt x="409" y="312"/>
                  <a:pt x="409" y="310"/>
                  <a:pt x="409" y="309"/>
                </a:cubicBezTo>
                <a:cubicBezTo>
                  <a:pt x="407" y="308"/>
                  <a:pt x="406" y="311"/>
                  <a:pt x="404" y="311"/>
                </a:cubicBezTo>
                <a:cubicBezTo>
                  <a:pt x="405" y="309"/>
                  <a:pt x="406" y="307"/>
                  <a:pt x="408" y="307"/>
                </a:cubicBezTo>
                <a:cubicBezTo>
                  <a:pt x="408" y="306"/>
                  <a:pt x="409" y="307"/>
                  <a:pt x="410" y="307"/>
                </a:cubicBezTo>
                <a:cubicBezTo>
                  <a:pt x="412" y="304"/>
                  <a:pt x="413" y="302"/>
                  <a:pt x="414" y="299"/>
                </a:cubicBezTo>
                <a:cubicBezTo>
                  <a:pt x="415" y="297"/>
                  <a:pt x="416" y="294"/>
                  <a:pt x="416" y="292"/>
                </a:cubicBezTo>
                <a:cubicBezTo>
                  <a:pt x="418" y="286"/>
                  <a:pt x="423" y="281"/>
                  <a:pt x="425" y="275"/>
                </a:cubicBezTo>
                <a:cubicBezTo>
                  <a:pt x="425" y="274"/>
                  <a:pt x="425" y="273"/>
                  <a:pt x="426" y="273"/>
                </a:cubicBezTo>
                <a:cubicBezTo>
                  <a:pt x="427" y="270"/>
                  <a:pt x="429" y="268"/>
                  <a:pt x="431" y="265"/>
                </a:cubicBezTo>
                <a:cubicBezTo>
                  <a:pt x="431" y="263"/>
                  <a:pt x="433" y="261"/>
                  <a:pt x="433" y="259"/>
                </a:cubicBezTo>
                <a:cubicBezTo>
                  <a:pt x="433" y="258"/>
                  <a:pt x="433" y="258"/>
                  <a:pt x="433" y="257"/>
                </a:cubicBezTo>
                <a:cubicBezTo>
                  <a:pt x="434" y="256"/>
                  <a:pt x="435" y="254"/>
                  <a:pt x="436" y="253"/>
                </a:cubicBezTo>
                <a:cubicBezTo>
                  <a:pt x="437" y="254"/>
                  <a:pt x="435" y="255"/>
                  <a:pt x="436" y="256"/>
                </a:cubicBezTo>
                <a:cubicBezTo>
                  <a:pt x="436" y="256"/>
                  <a:pt x="436" y="256"/>
                  <a:pt x="436" y="256"/>
                </a:cubicBezTo>
                <a:cubicBezTo>
                  <a:pt x="438" y="254"/>
                  <a:pt x="439" y="252"/>
                  <a:pt x="440" y="249"/>
                </a:cubicBezTo>
                <a:cubicBezTo>
                  <a:pt x="439" y="250"/>
                  <a:pt x="439" y="250"/>
                  <a:pt x="438" y="250"/>
                </a:cubicBezTo>
                <a:cubicBezTo>
                  <a:pt x="438" y="248"/>
                  <a:pt x="437" y="247"/>
                  <a:pt x="437" y="245"/>
                </a:cubicBezTo>
                <a:cubicBezTo>
                  <a:pt x="437" y="244"/>
                  <a:pt x="438" y="242"/>
                  <a:pt x="438" y="241"/>
                </a:cubicBezTo>
                <a:cubicBezTo>
                  <a:pt x="439" y="240"/>
                  <a:pt x="439" y="239"/>
                  <a:pt x="440" y="238"/>
                </a:cubicBezTo>
                <a:cubicBezTo>
                  <a:pt x="443" y="236"/>
                  <a:pt x="444" y="234"/>
                  <a:pt x="446" y="232"/>
                </a:cubicBezTo>
                <a:cubicBezTo>
                  <a:pt x="446" y="231"/>
                  <a:pt x="447" y="230"/>
                  <a:pt x="447" y="229"/>
                </a:cubicBezTo>
                <a:cubicBezTo>
                  <a:pt x="447" y="227"/>
                  <a:pt x="449" y="225"/>
                  <a:pt x="450" y="224"/>
                </a:cubicBezTo>
                <a:cubicBezTo>
                  <a:pt x="451" y="222"/>
                  <a:pt x="452" y="220"/>
                  <a:pt x="453" y="218"/>
                </a:cubicBezTo>
                <a:cubicBezTo>
                  <a:pt x="454" y="218"/>
                  <a:pt x="454" y="217"/>
                  <a:pt x="454" y="217"/>
                </a:cubicBezTo>
                <a:cubicBezTo>
                  <a:pt x="455" y="217"/>
                  <a:pt x="455" y="216"/>
                  <a:pt x="456" y="216"/>
                </a:cubicBezTo>
                <a:cubicBezTo>
                  <a:pt x="454" y="219"/>
                  <a:pt x="453" y="222"/>
                  <a:pt x="452" y="224"/>
                </a:cubicBezTo>
                <a:cubicBezTo>
                  <a:pt x="451" y="225"/>
                  <a:pt x="450" y="226"/>
                  <a:pt x="450" y="228"/>
                </a:cubicBezTo>
                <a:cubicBezTo>
                  <a:pt x="450" y="229"/>
                  <a:pt x="449" y="229"/>
                  <a:pt x="449" y="230"/>
                </a:cubicBezTo>
                <a:cubicBezTo>
                  <a:pt x="448" y="232"/>
                  <a:pt x="447" y="234"/>
                  <a:pt x="446" y="235"/>
                </a:cubicBezTo>
                <a:cubicBezTo>
                  <a:pt x="445" y="236"/>
                  <a:pt x="445" y="237"/>
                  <a:pt x="445" y="238"/>
                </a:cubicBezTo>
                <a:cubicBezTo>
                  <a:pt x="446" y="237"/>
                  <a:pt x="447" y="237"/>
                  <a:pt x="447" y="237"/>
                </a:cubicBezTo>
                <a:cubicBezTo>
                  <a:pt x="449" y="234"/>
                  <a:pt x="452" y="232"/>
                  <a:pt x="452" y="228"/>
                </a:cubicBezTo>
                <a:cubicBezTo>
                  <a:pt x="452" y="228"/>
                  <a:pt x="452" y="227"/>
                  <a:pt x="452" y="227"/>
                </a:cubicBezTo>
                <a:cubicBezTo>
                  <a:pt x="454" y="224"/>
                  <a:pt x="455" y="221"/>
                  <a:pt x="457" y="218"/>
                </a:cubicBezTo>
                <a:cubicBezTo>
                  <a:pt x="457" y="218"/>
                  <a:pt x="458" y="217"/>
                  <a:pt x="458" y="217"/>
                </a:cubicBezTo>
                <a:cubicBezTo>
                  <a:pt x="459" y="216"/>
                  <a:pt x="460" y="216"/>
                  <a:pt x="460" y="214"/>
                </a:cubicBezTo>
                <a:cubicBezTo>
                  <a:pt x="460" y="214"/>
                  <a:pt x="461" y="213"/>
                  <a:pt x="461" y="212"/>
                </a:cubicBezTo>
                <a:cubicBezTo>
                  <a:pt x="461" y="209"/>
                  <a:pt x="463" y="206"/>
                  <a:pt x="466" y="204"/>
                </a:cubicBezTo>
                <a:cubicBezTo>
                  <a:pt x="465" y="202"/>
                  <a:pt x="466" y="201"/>
                  <a:pt x="467" y="199"/>
                </a:cubicBezTo>
                <a:cubicBezTo>
                  <a:pt x="468" y="197"/>
                  <a:pt x="470" y="195"/>
                  <a:pt x="470" y="192"/>
                </a:cubicBezTo>
                <a:cubicBezTo>
                  <a:pt x="472" y="187"/>
                  <a:pt x="474" y="183"/>
                  <a:pt x="476" y="178"/>
                </a:cubicBezTo>
                <a:cubicBezTo>
                  <a:pt x="476" y="178"/>
                  <a:pt x="477" y="177"/>
                  <a:pt x="478" y="176"/>
                </a:cubicBezTo>
                <a:cubicBezTo>
                  <a:pt x="479" y="175"/>
                  <a:pt x="480" y="174"/>
                  <a:pt x="479" y="172"/>
                </a:cubicBezTo>
                <a:cubicBezTo>
                  <a:pt x="479" y="170"/>
                  <a:pt x="480" y="168"/>
                  <a:pt x="482" y="167"/>
                </a:cubicBezTo>
                <a:cubicBezTo>
                  <a:pt x="482" y="164"/>
                  <a:pt x="483" y="162"/>
                  <a:pt x="484" y="159"/>
                </a:cubicBezTo>
                <a:cubicBezTo>
                  <a:pt x="485" y="158"/>
                  <a:pt x="485" y="157"/>
                  <a:pt x="485" y="156"/>
                </a:cubicBezTo>
                <a:cubicBezTo>
                  <a:pt x="486" y="152"/>
                  <a:pt x="488" y="149"/>
                  <a:pt x="488" y="145"/>
                </a:cubicBezTo>
                <a:cubicBezTo>
                  <a:pt x="488" y="144"/>
                  <a:pt x="488" y="143"/>
                  <a:pt x="488" y="142"/>
                </a:cubicBezTo>
                <a:cubicBezTo>
                  <a:pt x="487" y="141"/>
                  <a:pt x="488" y="139"/>
                  <a:pt x="489" y="138"/>
                </a:cubicBezTo>
                <a:cubicBezTo>
                  <a:pt x="490" y="137"/>
                  <a:pt x="491" y="135"/>
                  <a:pt x="492" y="134"/>
                </a:cubicBezTo>
                <a:cubicBezTo>
                  <a:pt x="490" y="132"/>
                  <a:pt x="490" y="131"/>
                  <a:pt x="491" y="129"/>
                </a:cubicBezTo>
                <a:cubicBezTo>
                  <a:pt x="492" y="128"/>
                  <a:pt x="493" y="128"/>
                  <a:pt x="495" y="128"/>
                </a:cubicBezTo>
                <a:cubicBezTo>
                  <a:pt x="495" y="130"/>
                  <a:pt x="493" y="132"/>
                  <a:pt x="495" y="134"/>
                </a:cubicBezTo>
                <a:cubicBezTo>
                  <a:pt x="495" y="134"/>
                  <a:pt x="495" y="134"/>
                  <a:pt x="495" y="134"/>
                </a:cubicBezTo>
                <a:cubicBezTo>
                  <a:pt x="495" y="134"/>
                  <a:pt x="495" y="134"/>
                  <a:pt x="495" y="134"/>
                </a:cubicBezTo>
                <a:cubicBezTo>
                  <a:pt x="494" y="134"/>
                  <a:pt x="493" y="134"/>
                  <a:pt x="493" y="136"/>
                </a:cubicBezTo>
                <a:cubicBezTo>
                  <a:pt x="492" y="138"/>
                  <a:pt x="491" y="140"/>
                  <a:pt x="491" y="141"/>
                </a:cubicBezTo>
                <a:cubicBezTo>
                  <a:pt x="491" y="145"/>
                  <a:pt x="490" y="148"/>
                  <a:pt x="489" y="151"/>
                </a:cubicBezTo>
                <a:cubicBezTo>
                  <a:pt x="489" y="152"/>
                  <a:pt x="488" y="153"/>
                  <a:pt x="488" y="154"/>
                </a:cubicBezTo>
                <a:cubicBezTo>
                  <a:pt x="490" y="153"/>
                  <a:pt x="490" y="152"/>
                  <a:pt x="490" y="150"/>
                </a:cubicBezTo>
                <a:cubicBezTo>
                  <a:pt x="491" y="149"/>
                  <a:pt x="492" y="147"/>
                  <a:pt x="493" y="145"/>
                </a:cubicBezTo>
                <a:cubicBezTo>
                  <a:pt x="493" y="145"/>
                  <a:pt x="493" y="145"/>
                  <a:pt x="493" y="145"/>
                </a:cubicBezTo>
                <a:cubicBezTo>
                  <a:pt x="494" y="145"/>
                  <a:pt x="495" y="143"/>
                  <a:pt x="495" y="142"/>
                </a:cubicBezTo>
                <a:cubicBezTo>
                  <a:pt x="495" y="140"/>
                  <a:pt x="496" y="138"/>
                  <a:pt x="496" y="137"/>
                </a:cubicBezTo>
                <a:cubicBezTo>
                  <a:pt x="496" y="136"/>
                  <a:pt x="496" y="134"/>
                  <a:pt x="495" y="134"/>
                </a:cubicBezTo>
                <a:cubicBezTo>
                  <a:pt x="495" y="134"/>
                  <a:pt x="495" y="134"/>
                  <a:pt x="495" y="134"/>
                </a:cubicBezTo>
                <a:cubicBezTo>
                  <a:pt x="495" y="134"/>
                  <a:pt x="495" y="134"/>
                  <a:pt x="495" y="134"/>
                </a:cubicBezTo>
                <a:cubicBezTo>
                  <a:pt x="496" y="133"/>
                  <a:pt x="497" y="133"/>
                  <a:pt x="498" y="132"/>
                </a:cubicBezTo>
                <a:cubicBezTo>
                  <a:pt x="499" y="131"/>
                  <a:pt x="499" y="129"/>
                  <a:pt x="500" y="127"/>
                </a:cubicBezTo>
                <a:cubicBezTo>
                  <a:pt x="500" y="127"/>
                  <a:pt x="500" y="127"/>
                  <a:pt x="500" y="127"/>
                </a:cubicBezTo>
                <a:cubicBezTo>
                  <a:pt x="500" y="127"/>
                  <a:pt x="500" y="127"/>
                  <a:pt x="500" y="127"/>
                </a:cubicBezTo>
                <a:cubicBezTo>
                  <a:pt x="500" y="127"/>
                  <a:pt x="500" y="127"/>
                  <a:pt x="500" y="127"/>
                </a:cubicBezTo>
                <a:cubicBezTo>
                  <a:pt x="501" y="127"/>
                  <a:pt x="501" y="127"/>
                  <a:pt x="501" y="127"/>
                </a:cubicBezTo>
                <a:cubicBezTo>
                  <a:pt x="500" y="127"/>
                  <a:pt x="500" y="127"/>
                  <a:pt x="500" y="127"/>
                </a:cubicBezTo>
                <a:cubicBezTo>
                  <a:pt x="500" y="127"/>
                  <a:pt x="500" y="127"/>
                  <a:pt x="500" y="127"/>
                </a:cubicBezTo>
                <a:cubicBezTo>
                  <a:pt x="500" y="127"/>
                  <a:pt x="500" y="127"/>
                  <a:pt x="500" y="127"/>
                </a:cubicBezTo>
                <a:cubicBezTo>
                  <a:pt x="500" y="127"/>
                  <a:pt x="500" y="127"/>
                  <a:pt x="500" y="127"/>
                </a:cubicBezTo>
                <a:cubicBezTo>
                  <a:pt x="499" y="127"/>
                  <a:pt x="499" y="126"/>
                  <a:pt x="498" y="125"/>
                </a:cubicBezTo>
                <a:cubicBezTo>
                  <a:pt x="499" y="123"/>
                  <a:pt x="500" y="121"/>
                  <a:pt x="501" y="118"/>
                </a:cubicBezTo>
                <a:cubicBezTo>
                  <a:pt x="501" y="116"/>
                  <a:pt x="502" y="113"/>
                  <a:pt x="503" y="110"/>
                </a:cubicBezTo>
                <a:cubicBezTo>
                  <a:pt x="504" y="108"/>
                  <a:pt x="505" y="107"/>
                  <a:pt x="505" y="105"/>
                </a:cubicBezTo>
                <a:cubicBezTo>
                  <a:pt x="506" y="101"/>
                  <a:pt x="508" y="98"/>
                  <a:pt x="508" y="94"/>
                </a:cubicBezTo>
                <a:cubicBezTo>
                  <a:pt x="508" y="94"/>
                  <a:pt x="509" y="93"/>
                  <a:pt x="509" y="92"/>
                </a:cubicBezTo>
                <a:cubicBezTo>
                  <a:pt x="510" y="93"/>
                  <a:pt x="510" y="93"/>
                  <a:pt x="511" y="93"/>
                </a:cubicBezTo>
                <a:cubicBezTo>
                  <a:pt x="511" y="93"/>
                  <a:pt x="511" y="93"/>
                  <a:pt x="511" y="93"/>
                </a:cubicBezTo>
                <a:cubicBezTo>
                  <a:pt x="514" y="91"/>
                  <a:pt x="515" y="88"/>
                  <a:pt x="516" y="85"/>
                </a:cubicBezTo>
                <a:cubicBezTo>
                  <a:pt x="516" y="84"/>
                  <a:pt x="516" y="82"/>
                  <a:pt x="517" y="81"/>
                </a:cubicBezTo>
                <a:cubicBezTo>
                  <a:pt x="518" y="79"/>
                  <a:pt x="517" y="78"/>
                  <a:pt x="518" y="77"/>
                </a:cubicBezTo>
                <a:cubicBezTo>
                  <a:pt x="516" y="75"/>
                  <a:pt x="517" y="73"/>
                  <a:pt x="518" y="71"/>
                </a:cubicBezTo>
                <a:cubicBezTo>
                  <a:pt x="518" y="70"/>
                  <a:pt x="519" y="69"/>
                  <a:pt x="519" y="68"/>
                </a:cubicBezTo>
                <a:cubicBezTo>
                  <a:pt x="519" y="67"/>
                  <a:pt x="519" y="67"/>
                  <a:pt x="519" y="66"/>
                </a:cubicBezTo>
                <a:cubicBezTo>
                  <a:pt x="517" y="66"/>
                  <a:pt x="517" y="68"/>
                  <a:pt x="516" y="69"/>
                </a:cubicBezTo>
                <a:cubicBezTo>
                  <a:pt x="516" y="66"/>
                  <a:pt x="517" y="63"/>
                  <a:pt x="519" y="61"/>
                </a:cubicBezTo>
                <a:cubicBezTo>
                  <a:pt x="519" y="60"/>
                  <a:pt x="519" y="59"/>
                  <a:pt x="520" y="59"/>
                </a:cubicBezTo>
                <a:cubicBezTo>
                  <a:pt x="520" y="57"/>
                  <a:pt x="521" y="56"/>
                  <a:pt x="522" y="55"/>
                </a:cubicBezTo>
                <a:cubicBezTo>
                  <a:pt x="523" y="53"/>
                  <a:pt x="525" y="51"/>
                  <a:pt x="525" y="49"/>
                </a:cubicBezTo>
                <a:cubicBezTo>
                  <a:pt x="525" y="48"/>
                  <a:pt x="525" y="48"/>
                  <a:pt x="525" y="47"/>
                </a:cubicBezTo>
                <a:cubicBezTo>
                  <a:pt x="526" y="44"/>
                  <a:pt x="527" y="41"/>
                  <a:pt x="527" y="37"/>
                </a:cubicBezTo>
                <a:cubicBezTo>
                  <a:pt x="528" y="34"/>
                  <a:pt x="528" y="31"/>
                  <a:pt x="529" y="28"/>
                </a:cubicBezTo>
                <a:cubicBezTo>
                  <a:pt x="530" y="27"/>
                  <a:pt x="530" y="26"/>
                  <a:pt x="530" y="25"/>
                </a:cubicBezTo>
                <a:cubicBezTo>
                  <a:pt x="530" y="23"/>
                  <a:pt x="531" y="22"/>
                  <a:pt x="531" y="21"/>
                </a:cubicBezTo>
                <a:cubicBezTo>
                  <a:pt x="532" y="19"/>
                  <a:pt x="532" y="18"/>
                  <a:pt x="532" y="16"/>
                </a:cubicBezTo>
                <a:cubicBezTo>
                  <a:pt x="533" y="14"/>
                  <a:pt x="533" y="13"/>
                  <a:pt x="534" y="11"/>
                </a:cubicBezTo>
                <a:cubicBezTo>
                  <a:pt x="534" y="11"/>
                  <a:pt x="534" y="11"/>
                  <a:pt x="534" y="11"/>
                </a:cubicBezTo>
                <a:cubicBezTo>
                  <a:pt x="535" y="12"/>
                  <a:pt x="534" y="14"/>
                  <a:pt x="535" y="15"/>
                </a:cubicBezTo>
                <a:cubicBezTo>
                  <a:pt x="535" y="14"/>
                  <a:pt x="536" y="14"/>
                  <a:pt x="536" y="14"/>
                </a:cubicBezTo>
                <a:cubicBezTo>
                  <a:pt x="536" y="14"/>
                  <a:pt x="537" y="14"/>
                  <a:pt x="537" y="14"/>
                </a:cubicBezTo>
                <a:cubicBezTo>
                  <a:pt x="537" y="17"/>
                  <a:pt x="536" y="19"/>
                  <a:pt x="535" y="21"/>
                </a:cubicBezTo>
                <a:cubicBezTo>
                  <a:pt x="534" y="22"/>
                  <a:pt x="533" y="24"/>
                  <a:pt x="533" y="25"/>
                </a:cubicBezTo>
                <a:cubicBezTo>
                  <a:pt x="532" y="26"/>
                  <a:pt x="532" y="27"/>
                  <a:pt x="533" y="28"/>
                </a:cubicBezTo>
                <a:cubicBezTo>
                  <a:pt x="534" y="30"/>
                  <a:pt x="533" y="32"/>
                  <a:pt x="533" y="34"/>
                </a:cubicBezTo>
                <a:cubicBezTo>
                  <a:pt x="532" y="35"/>
                  <a:pt x="531" y="36"/>
                  <a:pt x="530" y="37"/>
                </a:cubicBezTo>
                <a:cubicBezTo>
                  <a:pt x="529" y="38"/>
                  <a:pt x="529" y="38"/>
                  <a:pt x="529" y="39"/>
                </a:cubicBezTo>
                <a:cubicBezTo>
                  <a:pt x="531" y="42"/>
                  <a:pt x="529" y="45"/>
                  <a:pt x="529" y="47"/>
                </a:cubicBezTo>
                <a:cubicBezTo>
                  <a:pt x="528" y="48"/>
                  <a:pt x="528" y="48"/>
                  <a:pt x="528" y="49"/>
                </a:cubicBezTo>
                <a:cubicBezTo>
                  <a:pt x="528" y="50"/>
                  <a:pt x="529" y="51"/>
                  <a:pt x="529" y="51"/>
                </a:cubicBezTo>
                <a:cubicBezTo>
                  <a:pt x="530" y="52"/>
                  <a:pt x="531" y="51"/>
                  <a:pt x="533" y="48"/>
                </a:cubicBezTo>
                <a:cubicBezTo>
                  <a:pt x="532" y="48"/>
                  <a:pt x="532" y="47"/>
                  <a:pt x="532" y="47"/>
                </a:cubicBezTo>
                <a:cubicBezTo>
                  <a:pt x="531" y="47"/>
                  <a:pt x="531" y="46"/>
                  <a:pt x="532" y="45"/>
                </a:cubicBezTo>
                <a:cubicBezTo>
                  <a:pt x="532" y="44"/>
                  <a:pt x="533" y="44"/>
                  <a:pt x="533" y="43"/>
                </a:cubicBezTo>
                <a:cubicBezTo>
                  <a:pt x="535" y="42"/>
                  <a:pt x="535" y="40"/>
                  <a:pt x="535" y="38"/>
                </a:cubicBezTo>
                <a:cubicBezTo>
                  <a:pt x="535" y="37"/>
                  <a:pt x="536" y="35"/>
                  <a:pt x="534" y="35"/>
                </a:cubicBezTo>
                <a:cubicBezTo>
                  <a:pt x="535" y="33"/>
                  <a:pt x="536" y="32"/>
                  <a:pt x="536" y="31"/>
                </a:cubicBezTo>
                <a:cubicBezTo>
                  <a:pt x="536" y="31"/>
                  <a:pt x="536" y="30"/>
                  <a:pt x="536" y="29"/>
                </a:cubicBezTo>
                <a:cubicBezTo>
                  <a:pt x="536" y="28"/>
                  <a:pt x="536" y="27"/>
                  <a:pt x="536" y="27"/>
                </a:cubicBezTo>
                <a:cubicBezTo>
                  <a:pt x="535" y="24"/>
                  <a:pt x="536" y="22"/>
                  <a:pt x="538" y="20"/>
                </a:cubicBezTo>
                <a:cubicBezTo>
                  <a:pt x="538" y="20"/>
                  <a:pt x="538" y="19"/>
                  <a:pt x="539" y="19"/>
                </a:cubicBezTo>
                <a:cubicBezTo>
                  <a:pt x="538" y="17"/>
                  <a:pt x="538" y="16"/>
                  <a:pt x="539" y="15"/>
                </a:cubicBezTo>
                <a:cubicBezTo>
                  <a:pt x="539" y="12"/>
                  <a:pt x="541" y="10"/>
                  <a:pt x="541" y="8"/>
                </a:cubicBezTo>
                <a:cubicBezTo>
                  <a:pt x="542" y="5"/>
                  <a:pt x="543" y="3"/>
                  <a:pt x="543" y="1"/>
                </a:cubicBezTo>
                <a:cubicBezTo>
                  <a:pt x="543" y="1"/>
                  <a:pt x="543" y="0"/>
                  <a:pt x="544" y="0"/>
                </a:cubicBezTo>
                <a:cubicBezTo>
                  <a:pt x="544" y="2"/>
                  <a:pt x="543" y="4"/>
                  <a:pt x="543" y="6"/>
                </a:cubicBezTo>
                <a:cubicBezTo>
                  <a:pt x="543" y="10"/>
                  <a:pt x="542" y="15"/>
                  <a:pt x="542" y="19"/>
                </a:cubicBezTo>
                <a:cubicBezTo>
                  <a:pt x="542" y="21"/>
                  <a:pt x="541" y="24"/>
                  <a:pt x="540" y="26"/>
                </a:cubicBezTo>
                <a:cubicBezTo>
                  <a:pt x="539" y="28"/>
                  <a:pt x="538" y="30"/>
                  <a:pt x="538" y="32"/>
                </a:cubicBezTo>
                <a:cubicBezTo>
                  <a:pt x="537" y="34"/>
                  <a:pt x="537" y="37"/>
                  <a:pt x="536" y="39"/>
                </a:cubicBezTo>
                <a:cubicBezTo>
                  <a:pt x="536" y="42"/>
                  <a:pt x="536" y="45"/>
                  <a:pt x="535" y="48"/>
                </a:cubicBezTo>
                <a:cubicBezTo>
                  <a:pt x="535" y="49"/>
                  <a:pt x="535" y="50"/>
                  <a:pt x="536" y="50"/>
                </a:cubicBezTo>
                <a:cubicBezTo>
                  <a:pt x="537" y="51"/>
                  <a:pt x="537" y="53"/>
                  <a:pt x="537" y="55"/>
                </a:cubicBezTo>
                <a:cubicBezTo>
                  <a:pt x="538" y="55"/>
                  <a:pt x="539" y="54"/>
                  <a:pt x="539" y="54"/>
                </a:cubicBezTo>
                <a:cubicBezTo>
                  <a:pt x="538" y="68"/>
                  <a:pt x="538" y="68"/>
                  <a:pt x="536" y="71"/>
                </a:cubicBezTo>
                <a:cubicBezTo>
                  <a:pt x="536" y="69"/>
                  <a:pt x="536" y="67"/>
                  <a:pt x="534" y="67"/>
                </a:cubicBezTo>
                <a:cubicBezTo>
                  <a:pt x="532" y="69"/>
                  <a:pt x="531" y="71"/>
                  <a:pt x="531" y="75"/>
                </a:cubicBezTo>
                <a:cubicBezTo>
                  <a:pt x="531" y="74"/>
                  <a:pt x="532" y="75"/>
                  <a:pt x="532" y="74"/>
                </a:cubicBezTo>
                <a:cubicBezTo>
                  <a:pt x="534" y="74"/>
                  <a:pt x="535" y="73"/>
                  <a:pt x="537" y="72"/>
                </a:cubicBezTo>
                <a:cubicBezTo>
                  <a:pt x="536" y="77"/>
                  <a:pt x="536" y="82"/>
                  <a:pt x="534" y="86"/>
                </a:cubicBezTo>
                <a:cubicBezTo>
                  <a:pt x="534" y="88"/>
                  <a:pt x="534" y="90"/>
                  <a:pt x="534" y="92"/>
                </a:cubicBezTo>
                <a:cubicBezTo>
                  <a:pt x="534" y="92"/>
                  <a:pt x="533" y="93"/>
                  <a:pt x="533" y="93"/>
                </a:cubicBezTo>
                <a:cubicBezTo>
                  <a:pt x="533" y="94"/>
                  <a:pt x="534" y="95"/>
                  <a:pt x="533" y="97"/>
                </a:cubicBezTo>
                <a:cubicBezTo>
                  <a:pt x="533" y="98"/>
                  <a:pt x="534" y="99"/>
                  <a:pt x="534" y="101"/>
                </a:cubicBezTo>
                <a:cubicBezTo>
                  <a:pt x="534" y="103"/>
                  <a:pt x="534" y="104"/>
                  <a:pt x="534" y="106"/>
                </a:cubicBezTo>
                <a:cubicBezTo>
                  <a:pt x="533" y="109"/>
                  <a:pt x="532" y="111"/>
                  <a:pt x="533" y="113"/>
                </a:cubicBezTo>
                <a:cubicBezTo>
                  <a:pt x="533" y="114"/>
                  <a:pt x="533" y="114"/>
                  <a:pt x="533" y="115"/>
                </a:cubicBezTo>
                <a:cubicBezTo>
                  <a:pt x="532" y="118"/>
                  <a:pt x="531" y="121"/>
                  <a:pt x="530" y="123"/>
                </a:cubicBezTo>
                <a:cubicBezTo>
                  <a:pt x="529" y="123"/>
                  <a:pt x="529" y="122"/>
                  <a:pt x="529" y="121"/>
                </a:cubicBezTo>
                <a:cubicBezTo>
                  <a:pt x="529" y="120"/>
                  <a:pt x="529" y="118"/>
                  <a:pt x="529" y="116"/>
                </a:cubicBezTo>
                <a:cubicBezTo>
                  <a:pt x="526" y="116"/>
                  <a:pt x="526" y="116"/>
                  <a:pt x="525" y="118"/>
                </a:cubicBezTo>
                <a:cubicBezTo>
                  <a:pt x="525" y="119"/>
                  <a:pt x="525" y="120"/>
                  <a:pt x="525" y="121"/>
                </a:cubicBezTo>
                <a:cubicBezTo>
                  <a:pt x="525" y="122"/>
                  <a:pt x="525" y="122"/>
                  <a:pt x="524" y="123"/>
                </a:cubicBezTo>
                <a:cubicBezTo>
                  <a:pt x="524" y="124"/>
                  <a:pt x="524" y="125"/>
                  <a:pt x="524" y="125"/>
                </a:cubicBezTo>
                <a:cubicBezTo>
                  <a:pt x="526" y="128"/>
                  <a:pt x="528" y="126"/>
                  <a:pt x="530" y="125"/>
                </a:cubicBezTo>
                <a:cubicBezTo>
                  <a:pt x="530" y="126"/>
                  <a:pt x="530" y="126"/>
                  <a:pt x="530" y="127"/>
                </a:cubicBezTo>
                <a:cubicBezTo>
                  <a:pt x="529" y="129"/>
                  <a:pt x="529" y="130"/>
                  <a:pt x="529" y="132"/>
                </a:cubicBezTo>
                <a:cubicBezTo>
                  <a:pt x="529" y="133"/>
                  <a:pt x="529" y="134"/>
                  <a:pt x="529" y="135"/>
                </a:cubicBezTo>
                <a:cubicBezTo>
                  <a:pt x="529" y="137"/>
                  <a:pt x="528" y="139"/>
                  <a:pt x="528" y="141"/>
                </a:cubicBezTo>
                <a:cubicBezTo>
                  <a:pt x="528" y="143"/>
                  <a:pt x="528" y="144"/>
                  <a:pt x="529" y="146"/>
                </a:cubicBezTo>
                <a:cubicBezTo>
                  <a:pt x="529" y="145"/>
                  <a:pt x="530" y="145"/>
                  <a:pt x="530" y="144"/>
                </a:cubicBezTo>
                <a:cubicBezTo>
                  <a:pt x="533" y="137"/>
                  <a:pt x="534" y="129"/>
                  <a:pt x="535" y="121"/>
                </a:cubicBezTo>
                <a:cubicBezTo>
                  <a:pt x="535" y="118"/>
                  <a:pt x="536" y="114"/>
                  <a:pt x="538" y="110"/>
                </a:cubicBezTo>
                <a:cubicBezTo>
                  <a:pt x="538" y="113"/>
                  <a:pt x="538" y="113"/>
                  <a:pt x="538" y="117"/>
                </a:cubicBezTo>
                <a:cubicBezTo>
                  <a:pt x="540" y="117"/>
                  <a:pt x="542" y="114"/>
                  <a:pt x="543" y="113"/>
                </a:cubicBezTo>
                <a:cubicBezTo>
                  <a:pt x="544" y="113"/>
                  <a:pt x="545" y="113"/>
                  <a:pt x="545" y="113"/>
                </a:cubicBezTo>
                <a:cubicBezTo>
                  <a:pt x="545" y="113"/>
                  <a:pt x="545" y="113"/>
                  <a:pt x="545" y="114"/>
                </a:cubicBezTo>
                <a:cubicBezTo>
                  <a:pt x="545" y="114"/>
                  <a:pt x="544" y="115"/>
                  <a:pt x="544" y="116"/>
                </a:cubicBezTo>
                <a:cubicBezTo>
                  <a:pt x="543" y="116"/>
                  <a:pt x="542" y="116"/>
                  <a:pt x="541" y="116"/>
                </a:cubicBezTo>
                <a:cubicBezTo>
                  <a:pt x="540" y="118"/>
                  <a:pt x="540" y="119"/>
                  <a:pt x="538" y="119"/>
                </a:cubicBezTo>
                <a:cubicBezTo>
                  <a:pt x="538" y="122"/>
                  <a:pt x="540" y="124"/>
                  <a:pt x="538" y="127"/>
                </a:cubicBezTo>
                <a:cubicBezTo>
                  <a:pt x="538" y="127"/>
                  <a:pt x="538" y="127"/>
                  <a:pt x="538" y="127"/>
                </a:cubicBezTo>
                <a:cubicBezTo>
                  <a:pt x="536" y="127"/>
                  <a:pt x="537" y="125"/>
                  <a:pt x="536" y="125"/>
                </a:cubicBezTo>
                <a:cubicBezTo>
                  <a:pt x="536" y="125"/>
                  <a:pt x="536" y="125"/>
                  <a:pt x="536" y="125"/>
                </a:cubicBezTo>
                <a:cubicBezTo>
                  <a:pt x="536" y="125"/>
                  <a:pt x="536" y="125"/>
                  <a:pt x="536" y="125"/>
                </a:cubicBezTo>
                <a:cubicBezTo>
                  <a:pt x="536" y="125"/>
                  <a:pt x="536" y="124"/>
                  <a:pt x="536" y="124"/>
                </a:cubicBezTo>
                <a:cubicBezTo>
                  <a:pt x="536" y="124"/>
                  <a:pt x="536" y="124"/>
                  <a:pt x="536" y="124"/>
                </a:cubicBezTo>
                <a:cubicBezTo>
                  <a:pt x="536" y="124"/>
                  <a:pt x="536" y="124"/>
                  <a:pt x="536" y="124"/>
                </a:cubicBezTo>
                <a:cubicBezTo>
                  <a:pt x="536" y="124"/>
                  <a:pt x="536" y="124"/>
                  <a:pt x="536" y="125"/>
                </a:cubicBezTo>
                <a:cubicBezTo>
                  <a:pt x="536" y="125"/>
                  <a:pt x="536" y="125"/>
                  <a:pt x="536" y="125"/>
                </a:cubicBezTo>
                <a:cubicBezTo>
                  <a:pt x="536" y="125"/>
                  <a:pt x="536" y="125"/>
                  <a:pt x="536" y="125"/>
                </a:cubicBezTo>
                <a:cubicBezTo>
                  <a:pt x="535" y="128"/>
                  <a:pt x="536" y="131"/>
                  <a:pt x="535" y="134"/>
                </a:cubicBezTo>
                <a:cubicBezTo>
                  <a:pt x="535" y="134"/>
                  <a:pt x="535" y="135"/>
                  <a:pt x="535" y="135"/>
                </a:cubicBezTo>
                <a:cubicBezTo>
                  <a:pt x="537" y="139"/>
                  <a:pt x="537" y="141"/>
                  <a:pt x="536" y="144"/>
                </a:cubicBezTo>
                <a:cubicBezTo>
                  <a:pt x="536" y="146"/>
                  <a:pt x="535" y="147"/>
                  <a:pt x="536" y="150"/>
                </a:cubicBezTo>
                <a:cubicBezTo>
                  <a:pt x="537" y="148"/>
                  <a:pt x="537" y="147"/>
                  <a:pt x="538" y="146"/>
                </a:cubicBezTo>
                <a:cubicBezTo>
                  <a:pt x="538" y="145"/>
                  <a:pt x="539" y="145"/>
                  <a:pt x="540" y="146"/>
                </a:cubicBezTo>
                <a:cubicBezTo>
                  <a:pt x="540" y="146"/>
                  <a:pt x="540" y="147"/>
                  <a:pt x="540" y="147"/>
                </a:cubicBezTo>
                <a:cubicBezTo>
                  <a:pt x="540" y="148"/>
                  <a:pt x="540" y="148"/>
                  <a:pt x="541" y="148"/>
                </a:cubicBezTo>
                <a:cubicBezTo>
                  <a:pt x="544" y="149"/>
                  <a:pt x="544" y="149"/>
                  <a:pt x="543" y="151"/>
                </a:cubicBezTo>
                <a:cubicBezTo>
                  <a:pt x="543" y="152"/>
                  <a:pt x="543" y="153"/>
                  <a:pt x="543" y="153"/>
                </a:cubicBezTo>
                <a:cubicBezTo>
                  <a:pt x="544" y="153"/>
                  <a:pt x="545" y="153"/>
                  <a:pt x="545" y="152"/>
                </a:cubicBezTo>
                <a:cubicBezTo>
                  <a:pt x="545" y="150"/>
                  <a:pt x="545" y="147"/>
                  <a:pt x="546" y="145"/>
                </a:cubicBezTo>
                <a:cubicBezTo>
                  <a:pt x="546" y="144"/>
                  <a:pt x="546" y="143"/>
                  <a:pt x="546" y="142"/>
                </a:cubicBezTo>
                <a:cubicBezTo>
                  <a:pt x="547" y="141"/>
                  <a:pt x="547" y="144"/>
                  <a:pt x="548" y="143"/>
                </a:cubicBezTo>
                <a:cubicBezTo>
                  <a:pt x="548" y="143"/>
                  <a:pt x="549" y="142"/>
                  <a:pt x="549" y="142"/>
                </a:cubicBezTo>
                <a:cubicBezTo>
                  <a:pt x="549" y="141"/>
                  <a:pt x="549" y="139"/>
                  <a:pt x="549" y="138"/>
                </a:cubicBezTo>
                <a:cubicBezTo>
                  <a:pt x="550" y="137"/>
                  <a:pt x="550" y="136"/>
                  <a:pt x="550" y="135"/>
                </a:cubicBezTo>
                <a:cubicBezTo>
                  <a:pt x="549" y="133"/>
                  <a:pt x="550" y="131"/>
                  <a:pt x="549" y="129"/>
                </a:cubicBezTo>
                <a:cubicBezTo>
                  <a:pt x="549" y="128"/>
                  <a:pt x="549" y="127"/>
                  <a:pt x="549" y="125"/>
                </a:cubicBezTo>
                <a:cubicBezTo>
                  <a:pt x="550" y="124"/>
                  <a:pt x="550" y="122"/>
                  <a:pt x="549" y="120"/>
                </a:cubicBezTo>
                <a:cubicBezTo>
                  <a:pt x="549" y="118"/>
                  <a:pt x="549" y="117"/>
                  <a:pt x="550" y="115"/>
                </a:cubicBezTo>
                <a:cubicBezTo>
                  <a:pt x="550" y="113"/>
                  <a:pt x="550" y="112"/>
                  <a:pt x="550" y="110"/>
                </a:cubicBezTo>
                <a:cubicBezTo>
                  <a:pt x="551" y="109"/>
                  <a:pt x="551" y="110"/>
                  <a:pt x="551" y="111"/>
                </a:cubicBezTo>
                <a:cubicBezTo>
                  <a:pt x="551" y="113"/>
                  <a:pt x="552" y="115"/>
                  <a:pt x="552" y="117"/>
                </a:cubicBezTo>
                <a:cubicBezTo>
                  <a:pt x="552" y="118"/>
                  <a:pt x="553" y="119"/>
                  <a:pt x="553" y="120"/>
                </a:cubicBezTo>
                <a:cubicBezTo>
                  <a:pt x="554" y="122"/>
                  <a:pt x="555" y="122"/>
                  <a:pt x="557" y="120"/>
                </a:cubicBezTo>
                <a:cubicBezTo>
                  <a:pt x="557" y="119"/>
                  <a:pt x="556" y="118"/>
                  <a:pt x="556" y="117"/>
                </a:cubicBezTo>
                <a:cubicBezTo>
                  <a:pt x="555" y="116"/>
                  <a:pt x="556" y="115"/>
                  <a:pt x="556" y="114"/>
                </a:cubicBezTo>
                <a:cubicBezTo>
                  <a:pt x="555" y="113"/>
                  <a:pt x="555" y="112"/>
                  <a:pt x="555" y="111"/>
                </a:cubicBezTo>
                <a:cubicBezTo>
                  <a:pt x="555" y="110"/>
                  <a:pt x="556" y="110"/>
                  <a:pt x="556" y="109"/>
                </a:cubicBezTo>
                <a:cubicBezTo>
                  <a:pt x="557" y="108"/>
                  <a:pt x="557" y="108"/>
                  <a:pt x="558" y="107"/>
                </a:cubicBezTo>
                <a:cubicBezTo>
                  <a:pt x="559" y="109"/>
                  <a:pt x="559" y="111"/>
                  <a:pt x="560" y="113"/>
                </a:cubicBezTo>
                <a:cubicBezTo>
                  <a:pt x="560" y="114"/>
                  <a:pt x="559" y="115"/>
                  <a:pt x="559" y="115"/>
                </a:cubicBezTo>
                <a:cubicBezTo>
                  <a:pt x="559" y="117"/>
                  <a:pt x="559" y="118"/>
                  <a:pt x="560" y="119"/>
                </a:cubicBezTo>
                <a:cubicBezTo>
                  <a:pt x="562" y="120"/>
                  <a:pt x="562" y="121"/>
                  <a:pt x="561" y="122"/>
                </a:cubicBezTo>
                <a:cubicBezTo>
                  <a:pt x="560" y="124"/>
                  <a:pt x="559" y="125"/>
                  <a:pt x="557" y="127"/>
                </a:cubicBezTo>
                <a:cubicBezTo>
                  <a:pt x="557" y="127"/>
                  <a:pt x="557" y="127"/>
                  <a:pt x="558" y="127"/>
                </a:cubicBezTo>
                <a:cubicBezTo>
                  <a:pt x="559" y="128"/>
                  <a:pt x="560" y="129"/>
                  <a:pt x="560" y="131"/>
                </a:cubicBezTo>
                <a:cubicBezTo>
                  <a:pt x="560" y="133"/>
                  <a:pt x="561" y="134"/>
                  <a:pt x="561" y="135"/>
                </a:cubicBezTo>
                <a:cubicBezTo>
                  <a:pt x="561" y="135"/>
                  <a:pt x="561" y="135"/>
                  <a:pt x="561" y="135"/>
                </a:cubicBezTo>
                <a:cubicBezTo>
                  <a:pt x="561" y="135"/>
                  <a:pt x="561" y="135"/>
                  <a:pt x="561" y="135"/>
                </a:cubicBezTo>
                <a:cubicBezTo>
                  <a:pt x="561" y="135"/>
                  <a:pt x="561" y="135"/>
                  <a:pt x="561" y="135"/>
                </a:cubicBezTo>
                <a:cubicBezTo>
                  <a:pt x="561" y="135"/>
                  <a:pt x="561" y="136"/>
                  <a:pt x="561" y="136"/>
                </a:cubicBezTo>
                <a:cubicBezTo>
                  <a:pt x="563" y="140"/>
                  <a:pt x="564" y="144"/>
                  <a:pt x="566" y="148"/>
                </a:cubicBezTo>
                <a:cubicBezTo>
                  <a:pt x="568" y="148"/>
                  <a:pt x="568" y="148"/>
                  <a:pt x="568" y="148"/>
                </a:cubicBezTo>
                <a:cubicBezTo>
                  <a:pt x="567" y="149"/>
                  <a:pt x="568" y="149"/>
                  <a:pt x="567" y="149"/>
                </a:cubicBezTo>
                <a:cubicBezTo>
                  <a:pt x="567" y="150"/>
                  <a:pt x="566" y="150"/>
                  <a:pt x="565" y="151"/>
                </a:cubicBezTo>
                <a:cubicBezTo>
                  <a:pt x="566" y="152"/>
                  <a:pt x="567" y="151"/>
                  <a:pt x="568" y="151"/>
                </a:cubicBezTo>
                <a:cubicBezTo>
                  <a:pt x="568" y="154"/>
                  <a:pt x="569" y="158"/>
                  <a:pt x="569" y="161"/>
                </a:cubicBezTo>
                <a:cubicBezTo>
                  <a:pt x="569" y="162"/>
                  <a:pt x="568" y="163"/>
                  <a:pt x="569" y="164"/>
                </a:cubicBezTo>
                <a:cubicBezTo>
                  <a:pt x="569" y="165"/>
                  <a:pt x="568" y="165"/>
                  <a:pt x="568" y="166"/>
                </a:cubicBezTo>
                <a:cubicBezTo>
                  <a:pt x="568" y="166"/>
                  <a:pt x="568" y="167"/>
                  <a:pt x="568" y="167"/>
                </a:cubicBezTo>
                <a:cubicBezTo>
                  <a:pt x="569" y="169"/>
                  <a:pt x="568" y="170"/>
                  <a:pt x="568" y="172"/>
                </a:cubicBezTo>
                <a:cubicBezTo>
                  <a:pt x="567" y="175"/>
                  <a:pt x="567" y="178"/>
                  <a:pt x="570" y="180"/>
                </a:cubicBezTo>
                <a:cubicBezTo>
                  <a:pt x="570" y="181"/>
                  <a:pt x="569" y="182"/>
                  <a:pt x="569" y="182"/>
                </a:cubicBezTo>
                <a:cubicBezTo>
                  <a:pt x="568" y="184"/>
                  <a:pt x="568" y="186"/>
                  <a:pt x="569" y="188"/>
                </a:cubicBezTo>
                <a:cubicBezTo>
                  <a:pt x="570" y="190"/>
                  <a:pt x="570" y="192"/>
                  <a:pt x="570" y="193"/>
                </a:cubicBezTo>
                <a:cubicBezTo>
                  <a:pt x="570" y="194"/>
                  <a:pt x="570" y="194"/>
                  <a:pt x="571" y="196"/>
                </a:cubicBezTo>
                <a:cubicBezTo>
                  <a:pt x="572" y="195"/>
                  <a:pt x="573" y="193"/>
                  <a:pt x="574" y="192"/>
                </a:cubicBezTo>
                <a:cubicBezTo>
                  <a:pt x="575" y="193"/>
                  <a:pt x="575" y="194"/>
                  <a:pt x="575" y="195"/>
                </a:cubicBezTo>
                <a:cubicBezTo>
                  <a:pt x="574" y="196"/>
                  <a:pt x="574" y="197"/>
                  <a:pt x="573" y="198"/>
                </a:cubicBezTo>
                <a:cubicBezTo>
                  <a:pt x="572" y="199"/>
                  <a:pt x="571" y="199"/>
                  <a:pt x="571" y="201"/>
                </a:cubicBezTo>
                <a:cubicBezTo>
                  <a:pt x="571" y="201"/>
                  <a:pt x="570" y="202"/>
                  <a:pt x="569" y="203"/>
                </a:cubicBezTo>
                <a:cubicBezTo>
                  <a:pt x="569" y="204"/>
                  <a:pt x="569" y="205"/>
                  <a:pt x="569" y="207"/>
                </a:cubicBezTo>
                <a:cubicBezTo>
                  <a:pt x="568" y="207"/>
                  <a:pt x="568" y="207"/>
                  <a:pt x="567" y="208"/>
                </a:cubicBezTo>
                <a:cubicBezTo>
                  <a:pt x="567" y="208"/>
                  <a:pt x="567" y="208"/>
                  <a:pt x="567" y="208"/>
                </a:cubicBezTo>
                <a:cubicBezTo>
                  <a:pt x="567" y="210"/>
                  <a:pt x="568" y="211"/>
                  <a:pt x="568" y="213"/>
                </a:cubicBezTo>
                <a:cubicBezTo>
                  <a:pt x="568" y="214"/>
                  <a:pt x="568" y="214"/>
                  <a:pt x="568" y="215"/>
                </a:cubicBezTo>
                <a:cubicBezTo>
                  <a:pt x="567" y="216"/>
                  <a:pt x="567" y="217"/>
                  <a:pt x="568" y="217"/>
                </a:cubicBezTo>
                <a:cubicBezTo>
                  <a:pt x="569" y="220"/>
                  <a:pt x="569" y="223"/>
                  <a:pt x="569" y="226"/>
                </a:cubicBezTo>
                <a:cubicBezTo>
                  <a:pt x="570" y="227"/>
                  <a:pt x="571" y="227"/>
                  <a:pt x="572" y="227"/>
                </a:cubicBezTo>
                <a:cubicBezTo>
                  <a:pt x="573" y="228"/>
                  <a:pt x="573" y="229"/>
                  <a:pt x="573" y="231"/>
                </a:cubicBezTo>
                <a:cubicBezTo>
                  <a:pt x="572" y="233"/>
                  <a:pt x="572" y="235"/>
                  <a:pt x="574" y="236"/>
                </a:cubicBezTo>
                <a:cubicBezTo>
                  <a:pt x="573" y="238"/>
                  <a:pt x="572" y="240"/>
                  <a:pt x="571" y="243"/>
                </a:cubicBezTo>
                <a:cubicBezTo>
                  <a:pt x="572" y="243"/>
                  <a:pt x="573" y="243"/>
                  <a:pt x="573" y="243"/>
                </a:cubicBezTo>
                <a:cubicBezTo>
                  <a:pt x="573" y="245"/>
                  <a:pt x="573" y="246"/>
                  <a:pt x="573" y="248"/>
                </a:cubicBezTo>
                <a:cubicBezTo>
                  <a:pt x="573" y="248"/>
                  <a:pt x="573" y="249"/>
                  <a:pt x="572" y="250"/>
                </a:cubicBezTo>
                <a:cubicBezTo>
                  <a:pt x="571" y="251"/>
                  <a:pt x="572" y="252"/>
                  <a:pt x="572" y="254"/>
                </a:cubicBezTo>
                <a:cubicBezTo>
                  <a:pt x="573" y="254"/>
                  <a:pt x="573" y="255"/>
                  <a:pt x="573" y="255"/>
                </a:cubicBezTo>
                <a:cubicBezTo>
                  <a:pt x="574" y="257"/>
                  <a:pt x="574" y="258"/>
                  <a:pt x="572" y="259"/>
                </a:cubicBezTo>
                <a:cubicBezTo>
                  <a:pt x="571" y="260"/>
                  <a:pt x="571" y="261"/>
                  <a:pt x="572" y="263"/>
                </a:cubicBezTo>
                <a:cubicBezTo>
                  <a:pt x="573" y="264"/>
                  <a:pt x="573" y="266"/>
                  <a:pt x="572" y="268"/>
                </a:cubicBezTo>
                <a:cubicBezTo>
                  <a:pt x="572" y="268"/>
                  <a:pt x="572" y="269"/>
                  <a:pt x="572" y="270"/>
                </a:cubicBezTo>
                <a:cubicBezTo>
                  <a:pt x="572" y="278"/>
                  <a:pt x="570" y="286"/>
                  <a:pt x="570" y="293"/>
                </a:cubicBezTo>
                <a:cubicBezTo>
                  <a:pt x="570" y="298"/>
                  <a:pt x="568" y="303"/>
                  <a:pt x="568" y="307"/>
                </a:cubicBezTo>
                <a:cubicBezTo>
                  <a:pt x="567" y="308"/>
                  <a:pt x="567" y="309"/>
                  <a:pt x="568" y="311"/>
                </a:cubicBezTo>
                <a:cubicBezTo>
                  <a:pt x="569" y="311"/>
                  <a:pt x="570" y="311"/>
                  <a:pt x="571" y="310"/>
                </a:cubicBezTo>
                <a:cubicBezTo>
                  <a:pt x="573" y="309"/>
                  <a:pt x="575" y="309"/>
                  <a:pt x="576" y="308"/>
                </a:cubicBezTo>
                <a:cubicBezTo>
                  <a:pt x="580" y="307"/>
                  <a:pt x="584" y="305"/>
                  <a:pt x="588" y="303"/>
                </a:cubicBezTo>
                <a:cubicBezTo>
                  <a:pt x="594" y="300"/>
                  <a:pt x="600" y="296"/>
                  <a:pt x="606" y="291"/>
                </a:cubicBezTo>
                <a:cubicBezTo>
                  <a:pt x="608" y="290"/>
                  <a:pt x="610" y="289"/>
                  <a:pt x="611" y="287"/>
                </a:cubicBezTo>
                <a:cubicBezTo>
                  <a:pt x="613" y="286"/>
                  <a:pt x="614" y="284"/>
                  <a:pt x="616" y="282"/>
                </a:cubicBezTo>
                <a:cubicBezTo>
                  <a:pt x="617" y="281"/>
                  <a:pt x="619" y="279"/>
                  <a:pt x="621" y="278"/>
                </a:cubicBezTo>
                <a:cubicBezTo>
                  <a:pt x="621" y="280"/>
                  <a:pt x="620" y="282"/>
                  <a:pt x="619" y="283"/>
                </a:cubicBezTo>
                <a:cubicBezTo>
                  <a:pt x="615" y="289"/>
                  <a:pt x="611" y="294"/>
                  <a:pt x="605" y="298"/>
                </a:cubicBezTo>
                <a:cubicBezTo>
                  <a:pt x="604" y="299"/>
                  <a:pt x="604" y="299"/>
                  <a:pt x="603" y="301"/>
                </a:cubicBezTo>
                <a:cubicBezTo>
                  <a:pt x="605" y="301"/>
                  <a:pt x="606" y="300"/>
                  <a:pt x="608" y="299"/>
                </a:cubicBezTo>
                <a:cubicBezTo>
                  <a:pt x="611" y="297"/>
                  <a:pt x="614" y="294"/>
                  <a:pt x="617" y="291"/>
                </a:cubicBezTo>
                <a:cubicBezTo>
                  <a:pt x="619" y="289"/>
                  <a:pt x="621" y="287"/>
                  <a:pt x="622" y="285"/>
                </a:cubicBezTo>
                <a:cubicBezTo>
                  <a:pt x="627" y="281"/>
                  <a:pt x="630" y="276"/>
                  <a:pt x="633" y="270"/>
                </a:cubicBezTo>
                <a:cubicBezTo>
                  <a:pt x="634" y="269"/>
                  <a:pt x="634" y="269"/>
                  <a:pt x="635" y="268"/>
                </a:cubicBezTo>
                <a:cubicBezTo>
                  <a:pt x="633" y="272"/>
                  <a:pt x="632" y="276"/>
                  <a:pt x="631" y="280"/>
                </a:cubicBezTo>
                <a:cubicBezTo>
                  <a:pt x="631" y="280"/>
                  <a:pt x="631" y="280"/>
                  <a:pt x="631" y="280"/>
                </a:cubicBezTo>
                <a:cubicBezTo>
                  <a:pt x="633" y="281"/>
                  <a:pt x="633" y="278"/>
                  <a:pt x="634" y="278"/>
                </a:cubicBezTo>
                <a:cubicBezTo>
                  <a:pt x="634" y="280"/>
                  <a:pt x="634" y="281"/>
                  <a:pt x="632" y="282"/>
                </a:cubicBezTo>
                <a:cubicBezTo>
                  <a:pt x="632" y="283"/>
                  <a:pt x="631" y="284"/>
                  <a:pt x="630" y="284"/>
                </a:cubicBezTo>
                <a:cubicBezTo>
                  <a:pt x="630" y="285"/>
                  <a:pt x="629" y="286"/>
                  <a:pt x="629" y="286"/>
                </a:cubicBezTo>
                <a:cubicBezTo>
                  <a:pt x="629" y="288"/>
                  <a:pt x="628" y="290"/>
                  <a:pt x="627" y="291"/>
                </a:cubicBezTo>
                <a:cubicBezTo>
                  <a:pt x="625" y="293"/>
                  <a:pt x="624" y="296"/>
                  <a:pt x="623" y="298"/>
                </a:cubicBezTo>
                <a:cubicBezTo>
                  <a:pt x="620" y="302"/>
                  <a:pt x="618" y="305"/>
                  <a:pt x="614" y="307"/>
                </a:cubicBezTo>
                <a:cubicBezTo>
                  <a:pt x="613" y="308"/>
                  <a:pt x="612" y="309"/>
                  <a:pt x="612" y="310"/>
                </a:cubicBezTo>
                <a:cubicBezTo>
                  <a:pt x="612" y="311"/>
                  <a:pt x="611" y="311"/>
                  <a:pt x="611" y="312"/>
                </a:cubicBezTo>
                <a:cubicBezTo>
                  <a:pt x="609" y="314"/>
                  <a:pt x="606" y="316"/>
                  <a:pt x="604" y="318"/>
                </a:cubicBezTo>
                <a:cubicBezTo>
                  <a:pt x="603" y="318"/>
                  <a:pt x="602" y="318"/>
                  <a:pt x="601" y="319"/>
                </a:cubicBezTo>
                <a:cubicBezTo>
                  <a:pt x="603" y="320"/>
                  <a:pt x="604" y="320"/>
                  <a:pt x="606" y="319"/>
                </a:cubicBezTo>
                <a:cubicBezTo>
                  <a:pt x="611" y="315"/>
                  <a:pt x="616" y="311"/>
                  <a:pt x="620" y="306"/>
                </a:cubicBezTo>
                <a:cubicBezTo>
                  <a:pt x="624" y="303"/>
                  <a:pt x="627" y="299"/>
                  <a:pt x="629" y="295"/>
                </a:cubicBezTo>
                <a:cubicBezTo>
                  <a:pt x="631" y="292"/>
                  <a:pt x="632" y="290"/>
                  <a:pt x="634" y="288"/>
                </a:cubicBezTo>
                <a:cubicBezTo>
                  <a:pt x="635" y="287"/>
                  <a:pt x="635" y="285"/>
                  <a:pt x="636" y="284"/>
                </a:cubicBezTo>
                <a:cubicBezTo>
                  <a:pt x="636" y="284"/>
                  <a:pt x="637" y="285"/>
                  <a:pt x="636" y="285"/>
                </a:cubicBezTo>
                <a:cubicBezTo>
                  <a:pt x="636" y="286"/>
                  <a:pt x="635" y="288"/>
                  <a:pt x="635" y="290"/>
                </a:cubicBezTo>
                <a:cubicBezTo>
                  <a:pt x="635" y="291"/>
                  <a:pt x="634" y="292"/>
                  <a:pt x="633" y="292"/>
                </a:cubicBezTo>
                <a:cubicBezTo>
                  <a:pt x="633" y="293"/>
                  <a:pt x="632" y="294"/>
                  <a:pt x="631" y="295"/>
                </a:cubicBezTo>
                <a:cubicBezTo>
                  <a:pt x="629" y="299"/>
                  <a:pt x="627" y="303"/>
                  <a:pt x="625" y="307"/>
                </a:cubicBezTo>
                <a:cubicBezTo>
                  <a:pt x="625" y="308"/>
                  <a:pt x="624" y="308"/>
                  <a:pt x="624" y="309"/>
                </a:cubicBezTo>
                <a:cubicBezTo>
                  <a:pt x="623" y="311"/>
                  <a:pt x="622" y="314"/>
                  <a:pt x="620" y="316"/>
                </a:cubicBezTo>
                <a:cubicBezTo>
                  <a:pt x="620" y="316"/>
                  <a:pt x="620" y="316"/>
                  <a:pt x="620" y="317"/>
                </a:cubicBezTo>
                <a:cubicBezTo>
                  <a:pt x="622" y="317"/>
                  <a:pt x="623" y="315"/>
                  <a:pt x="624" y="314"/>
                </a:cubicBezTo>
                <a:cubicBezTo>
                  <a:pt x="627" y="311"/>
                  <a:pt x="630" y="307"/>
                  <a:pt x="633" y="304"/>
                </a:cubicBezTo>
                <a:cubicBezTo>
                  <a:pt x="635" y="301"/>
                  <a:pt x="637" y="298"/>
                  <a:pt x="639" y="296"/>
                </a:cubicBezTo>
                <a:cubicBezTo>
                  <a:pt x="636" y="300"/>
                  <a:pt x="633" y="305"/>
                  <a:pt x="630" y="310"/>
                </a:cubicBezTo>
                <a:cubicBezTo>
                  <a:pt x="632" y="310"/>
                  <a:pt x="633" y="307"/>
                  <a:pt x="635" y="308"/>
                </a:cubicBezTo>
                <a:cubicBezTo>
                  <a:pt x="634" y="309"/>
                  <a:pt x="633" y="310"/>
                  <a:pt x="632" y="311"/>
                </a:cubicBezTo>
                <a:cubicBezTo>
                  <a:pt x="630" y="313"/>
                  <a:pt x="628" y="316"/>
                  <a:pt x="627" y="318"/>
                </a:cubicBezTo>
                <a:cubicBezTo>
                  <a:pt x="626" y="320"/>
                  <a:pt x="625" y="321"/>
                  <a:pt x="625" y="322"/>
                </a:cubicBezTo>
                <a:cubicBezTo>
                  <a:pt x="625" y="323"/>
                  <a:pt x="626" y="323"/>
                  <a:pt x="626" y="323"/>
                </a:cubicBezTo>
                <a:cubicBezTo>
                  <a:pt x="628" y="322"/>
                  <a:pt x="629" y="321"/>
                  <a:pt x="630" y="319"/>
                </a:cubicBezTo>
                <a:cubicBezTo>
                  <a:pt x="633" y="316"/>
                  <a:pt x="636" y="313"/>
                  <a:pt x="639" y="309"/>
                </a:cubicBezTo>
                <a:cubicBezTo>
                  <a:pt x="639" y="309"/>
                  <a:pt x="639" y="308"/>
                  <a:pt x="640" y="308"/>
                </a:cubicBezTo>
                <a:cubicBezTo>
                  <a:pt x="642" y="306"/>
                  <a:pt x="643" y="302"/>
                  <a:pt x="645" y="299"/>
                </a:cubicBezTo>
                <a:cubicBezTo>
                  <a:pt x="647" y="295"/>
                  <a:pt x="649" y="291"/>
                  <a:pt x="650" y="286"/>
                </a:cubicBezTo>
                <a:cubicBezTo>
                  <a:pt x="650" y="285"/>
                  <a:pt x="650" y="285"/>
                  <a:pt x="651" y="284"/>
                </a:cubicBezTo>
                <a:cubicBezTo>
                  <a:pt x="652" y="286"/>
                  <a:pt x="651" y="288"/>
                  <a:pt x="651" y="290"/>
                </a:cubicBezTo>
                <a:cubicBezTo>
                  <a:pt x="651" y="290"/>
                  <a:pt x="651" y="291"/>
                  <a:pt x="651" y="291"/>
                </a:cubicBezTo>
                <a:cubicBezTo>
                  <a:pt x="652" y="291"/>
                  <a:pt x="652" y="291"/>
                  <a:pt x="652" y="291"/>
                </a:cubicBezTo>
                <a:cubicBezTo>
                  <a:pt x="652" y="292"/>
                  <a:pt x="652" y="292"/>
                  <a:pt x="651" y="292"/>
                </a:cubicBezTo>
                <a:cubicBezTo>
                  <a:pt x="651" y="293"/>
                  <a:pt x="650" y="293"/>
                  <a:pt x="650" y="293"/>
                </a:cubicBezTo>
                <a:cubicBezTo>
                  <a:pt x="650" y="294"/>
                  <a:pt x="650" y="294"/>
                  <a:pt x="650" y="295"/>
                </a:cubicBezTo>
                <a:cubicBezTo>
                  <a:pt x="651" y="294"/>
                  <a:pt x="652" y="294"/>
                  <a:pt x="652" y="294"/>
                </a:cubicBezTo>
                <a:cubicBezTo>
                  <a:pt x="653" y="293"/>
                  <a:pt x="653" y="292"/>
                  <a:pt x="654" y="291"/>
                </a:cubicBezTo>
                <a:cubicBezTo>
                  <a:pt x="655" y="290"/>
                  <a:pt x="655" y="289"/>
                  <a:pt x="656" y="288"/>
                </a:cubicBezTo>
                <a:cubicBezTo>
                  <a:pt x="656" y="290"/>
                  <a:pt x="656" y="291"/>
                  <a:pt x="656" y="293"/>
                </a:cubicBezTo>
                <a:cubicBezTo>
                  <a:pt x="655" y="295"/>
                  <a:pt x="654" y="297"/>
                  <a:pt x="653" y="299"/>
                </a:cubicBezTo>
                <a:cubicBezTo>
                  <a:pt x="651" y="301"/>
                  <a:pt x="650" y="303"/>
                  <a:pt x="650" y="306"/>
                </a:cubicBezTo>
                <a:cubicBezTo>
                  <a:pt x="650" y="308"/>
                  <a:pt x="648" y="309"/>
                  <a:pt x="648" y="312"/>
                </a:cubicBezTo>
                <a:cubicBezTo>
                  <a:pt x="647" y="313"/>
                  <a:pt x="646" y="315"/>
                  <a:pt x="645" y="317"/>
                </a:cubicBezTo>
                <a:cubicBezTo>
                  <a:pt x="643" y="320"/>
                  <a:pt x="642" y="323"/>
                  <a:pt x="640" y="326"/>
                </a:cubicBezTo>
                <a:cubicBezTo>
                  <a:pt x="640" y="327"/>
                  <a:pt x="640" y="328"/>
                  <a:pt x="641" y="328"/>
                </a:cubicBezTo>
                <a:cubicBezTo>
                  <a:pt x="642" y="328"/>
                  <a:pt x="643" y="328"/>
                  <a:pt x="644" y="328"/>
                </a:cubicBezTo>
                <a:cubicBezTo>
                  <a:pt x="643" y="329"/>
                  <a:pt x="643" y="330"/>
                  <a:pt x="643" y="330"/>
                </a:cubicBezTo>
                <a:cubicBezTo>
                  <a:pt x="641" y="331"/>
                  <a:pt x="640" y="333"/>
                  <a:pt x="639" y="336"/>
                </a:cubicBezTo>
                <a:cubicBezTo>
                  <a:pt x="638" y="336"/>
                  <a:pt x="638" y="337"/>
                  <a:pt x="637" y="338"/>
                </a:cubicBezTo>
                <a:cubicBezTo>
                  <a:pt x="634" y="341"/>
                  <a:pt x="632" y="345"/>
                  <a:pt x="630" y="348"/>
                </a:cubicBezTo>
                <a:cubicBezTo>
                  <a:pt x="630" y="349"/>
                  <a:pt x="630" y="349"/>
                  <a:pt x="630" y="349"/>
                </a:cubicBezTo>
                <a:cubicBezTo>
                  <a:pt x="629" y="355"/>
                  <a:pt x="627" y="363"/>
                  <a:pt x="624" y="368"/>
                </a:cubicBezTo>
                <a:cubicBezTo>
                  <a:pt x="624" y="368"/>
                  <a:pt x="624" y="369"/>
                  <a:pt x="624" y="369"/>
                </a:cubicBezTo>
                <a:cubicBezTo>
                  <a:pt x="622" y="375"/>
                  <a:pt x="619" y="380"/>
                  <a:pt x="619" y="385"/>
                </a:cubicBezTo>
                <a:cubicBezTo>
                  <a:pt x="620" y="385"/>
                  <a:pt x="620" y="385"/>
                  <a:pt x="621" y="385"/>
                </a:cubicBezTo>
                <a:cubicBezTo>
                  <a:pt x="622" y="384"/>
                  <a:pt x="623" y="383"/>
                  <a:pt x="624" y="382"/>
                </a:cubicBezTo>
                <a:cubicBezTo>
                  <a:pt x="627" y="378"/>
                  <a:pt x="630" y="374"/>
                  <a:pt x="632" y="369"/>
                </a:cubicBezTo>
                <a:cubicBezTo>
                  <a:pt x="632" y="368"/>
                  <a:pt x="632" y="368"/>
                  <a:pt x="632" y="367"/>
                </a:cubicBezTo>
                <a:cubicBezTo>
                  <a:pt x="633" y="368"/>
                  <a:pt x="633" y="369"/>
                  <a:pt x="633" y="369"/>
                </a:cubicBezTo>
                <a:cubicBezTo>
                  <a:pt x="631" y="372"/>
                  <a:pt x="630" y="375"/>
                  <a:pt x="629" y="378"/>
                </a:cubicBezTo>
                <a:cubicBezTo>
                  <a:pt x="629" y="379"/>
                  <a:pt x="628" y="379"/>
                  <a:pt x="628" y="380"/>
                </a:cubicBezTo>
                <a:cubicBezTo>
                  <a:pt x="628" y="381"/>
                  <a:pt x="628" y="382"/>
                  <a:pt x="629" y="382"/>
                </a:cubicBezTo>
                <a:cubicBezTo>
                  <a:pt x="630" y="382"/>
                  <a:pt x="631" y="382"/>
                  <a:pt x="631" y="381"/>
                </a:cubicBezTo>
                <a:cubicBezTo>
                  <a:pt x="632" y="379"/>
                  <a:pt x="633" y="378"/>
                  <a:pt x="633" y="376"/>
                </a:cubicBezTo>
                <a:cubicBezTo>
                  <a:pt x="636" y="370"/>
                  <a:pt x="638" y="365"/>
                  <a:pt x="639" y="359"/>
                </a:cubicBezTo>
                <a:cubicBezTo>
                  <a:pt x="639" y="358"/>
                  <a:pt x="640" y="356"/>
                  <a:pt x="641" y="355"/>
                </a:cubicBezTo>
                <a:cubicBezTo>
                  <a:pt x="641" y="354"/>
                  <a:pt x="641" y="352"/>
                  <a:pt x="642" y="351"/>
                </a:cubicBezTo>
                <a:cubicBezTo>
                  <a:pt x="643" y="354"/>
                  <a:pt x="643" y="358"/>
                  <a:pt x="643" y="361"/>
                </a:cubicBezTo>
                <a:cubicBezTo>
                  <a:pt x="642" y="362"/>
                  <a:pt x="642" y="364"/>
                  <a:pt x="642" y="365"/>
                </a:cubicBezTo>
                <a:cubicBezTo>
                  <a:pt x="642" y="367"/>
                  <a:pt x="642" y="368"/>
                  <a:pt x="641" y="370"/>
                </a:cubicBezTo>
                <a:cubicBezTo>
                  <a:pt x="641" y="371"/>
                  <a:pt x="641" y="372"/>
                  <a:pt x="641" y="373"/>
                </a:cubicBezTo>
                <a:cubicBezTo>
                  <a:pt x="643" y="373"/>
                  <a:pt x="642" y="371"/>
                  <a:pt x="644" y="371"/>
                </a:cubicBezTo>
                <a:cubicBezTo>
                  <a:pt x="643" y="372"/>
                  <a:pt x="642" y="373"/>
                  <a:pt x="642" y="375"/>
                </a:cubicBezTo>
                <a:cubicBezTo>
                  <a:pt x="643" y="376"/>
                  <a:pt x="642" y="377"/>
                  <a:pt x="641" y="378"/>
                </a:cubicBezTo>
                <a:cubicBezTo>
                  <a:pt x="642" y="379"/>
                  <a:pt x="642" y="379"/>
                  <a:pt x="643" y="380"/>
                </a:cubicBezTo>
                <a:cubicBezTo>
                  <a:pt x="642" y="381"/>
                  <a:pt x="642" y="381"/>
                  <a:pt x="642" y="381"/>
                </a:cubicBezTo>
                <a:cubicBezTo>
                  <a:pt x="640" y="382"/>
                  <a:pt x="639" y="384"/>
                  <a:pt x="639" y="386"/>
                </a:cubicBezTo>
                <a:cubicBezTo>
                  <a:pt x="639" y="386"/>
                  <a:pt x="639" y="386"/>
                  <a:pt x="640" y="386"/>
                </a:cubicBezTo>
                <a:cubicBezTo>
                  <a:pt x="640" y="386"/>
                  <a:pt x="641" y="385"/>
                  <a:pt x="641" y="384"/>
                </a:cubicBezTo>
                <a:cubicBezTo>
                  <a:pt x="642" y="384"/>
                  <a:pt x="642" y="383"/>
                  <a:pt x="643" y="384"/>
                </a:cubicBezTo>
                <a:cubicBezTo>
                  <a:pt x="643" y="384"/>
                  <a:pt x="644" y="385"/>
                  <a:pt x="644" y="385"/>
                </a:cubicBezTo>
                <a:cubicBezTo>
                  <a:pt x="644" y="386"/>
                  <a:pt x="643" y="386"/>
                  <a:pt x="643" y="387"/>
                </a:cubicBezTo>
                <a:cubicBezTo>
                  <a:pt x="641" y="392"/>
                  <a:pt x="638" y="397"/>
                  <a:pt x="635" y="401"/>
                </a:cubicBezTo>
                <a:cubicBezTo>
                  <a:pt x="632" y="406"/>
                  <a:pt x="628" y="410"/>
                  <a:pt x="625" y="415"/>
                </a:cubicBezTo>
                <a:cubicBezTo>
                  <a:pt x="623" y="418"/>
                  <a:pt x="620" y="420"/>
                  <a:pt x="617" y="422"/>
                </a:cubicBezTo>
                <a:cubicBezTo>
                  <a:pt x="615" y="424"/>
                  <a:pt x="612" y="425"/>
                  <a:pt x="610" y="427"/>
                </a:cubicBezTo>
                <a:cubicBezTo>
                  <a:pt x="607" y="430"/>
                  <a:pt x="604" y="432"/>
                  <a:pt x="600" y="434"/>
                </a:cubicBezTo>
                <a:cubicBezTo>
                  <a:pt x="595" y="437"/>
                  <a:pt x="590" y="439"/>
                  <a:pt x="585" y="441"/>
                </a:cubicBezTo>
                <a:cubicBezTo>
                  <a:pt x="583" y="442"/>
                  <a:pt x="580" y="444"/>
                  <a:pt x="577" y="445"/>
                </a:cubicBezTo>
                <a:cubicBezTo>
                  <a:pt x="574" y="447"/>
                  <a:pt x="571" y="449"/>
                  <a:pt x="567" y="449"/>
                </a:cubicBezTo>
                <a:cubicBezTo>
                  <a:pt x="567" y="449"/>
                  <a:pt x="566" y="449"/>
                  <a:pt x="566" y="449"/>
                </a:cubicBezTo>
                <a:cubicBezTo>
                  <a:pt x="563" y="452"/>
                  <a:pt x="559" y="453"/>
                  <a:pt x="555" y="454"/>
                </a:cubicBezTo>
                <a:cubicBezTo>
                  <a:pt x="551" y="455"/>
                  <a:pt x="547" y="457"/>
                  <a:pt x="543" y="458"/>
                </a:cubicBezTo>
                <a:cubicBezTo>
                  <a:pt x="540" y="459"/>
                  <a:pt x="536" y="460"/>
                  <a:pt x="533" y="461"/>
                </a:cubicBezTo>
                <a:cubicBezTo>
                  <a:pt x="523" y="463"/>
                  <a:pt x="513" y="465"/>
                  <a:pt x="503" y="468"/>
                </a:cubicBezTo>
                <a:cubicBezTo>
                  <a:pt x="500" y="468"/>
                  <a:pt x="481" y="469"/>
                  <a:pt x="474" y="470"/>
                </a:cubicBezTo>
                <a:cubicBezTo>
                  <a:pt x="466" y="471"/>
                  <a:pt x="459" y="470"/>
                  <a:pt x="452" y="469"/>
                </a:cubicBezTo>
                <a:cubicBezTo>
                  <a:pt x="451" y="472"/>
                  <a:pt x="449" y="476"/>
                  <a:pt x="448" y="479"/>
                </a:cubicBezTo>
                <a:cubicBezTo>
                  <a:pt x="440" y="510"/>
                  <a:pt x="438" y="542"/>
                  <a:pt x="430" y="572"/>
                </a:cubicBezTo>
                <a:cubicBezTo>
                  <a:pt x="430" y="573"/>
                  <a:pt x="431" y="573"/>
                  <a:pt x="431" y="574"/>
                </a:cubicBezTo>
                <a:cubicBezTo>
                  <a:pt x="432" y="577"/>
                  <a:pt x="432" y="580"/>
                  <a:pt x="430" y="584"/>
                </a:cubicBezTo>
                <a:cubicBezTo>
                  <a:pt x="429" y="584"/>
                  <a:pt x="429" y="585"/>
                  <a:pt x="429" y="586"/>
                </a:cubicBezTo>
                <a:cubicBezTo>
                  <a:pt x="429" y="588"/>
                  <a:pt x="427" y="590"/>
                  <a:pt x="426" y="592"/>
                </a:cubicBezTo>
                <a:cubicBezTo>
                  <a:pt x="426" y="593"/>
                  <a:pt x="425" y="594"/>
                  <a:pt x="425" y="595"/>
                </a:cubicBezTo>
                <a:cubicBezTo>
                  <a:pt x="425" y="598"/>
                  <a:pt x="425" y="600"/>
                  <a:pt x="423" y="602"/>
                </a:cubicBezTo>
                <a:cubicBezTo>
                  <a:pt x="423" y="603"/>
                  <a:pt x="423" y="603"/>
                  <a:pt x="423" y="604"/>
                </a:cubicBezTo>
                <a:cubicBezTo>
                  <a:pt x="424" y="603"/>
                  <a:pt x="425" y="603"/>
                  <a:pt x="426" y="602"/>
                </a:cubicBezTo>
                <a:cubicBezTo>
                  <a:pt x="428" y="600"/>
                  <a:pt x="430" y="598"/>
                  <a:pt x="430" y="595"/>
                </a:cubicBezTo>
                <a:cubicBezTo>
                  <a:pt x="430" y="594"/>
                  <a:pt x="430" y="594"/>
                  <a:pt x="431" y="594"/>
                </a:cubicBezTo>
                <a:cubicBezTo>
                  <a:pt x="431" y="594"/>
                  <a:pt x="431" y="594"/>
                  <a:pt x="431" y="595"/>
                </a:cubicBezTo>
                <a:cubicBezTo>
                  <a:pt x="431" y="595"/>
                  <a:pt x="431" y="596"/>
                  <a:pt x="430" y="597"/>
                </a:cubicBezTo>
                <a:cubicBezTo>
                  <a:pt x="428" y="601"/>
                  <a:pt x="426" y="605"/>
                  <a:pt x="425" y="610"/>
                </a:cubicBezTo>
                <a:cubicBezTo>
                  <a:pt x="424" y="611"/>
                  <a:pt x="424" y="613"/>
                  <a:pt x="423" y="614"/>
                </a:cubicBezTo>
                <a:cubicBezTo>
                  <a:pt x="423" y="615"/>
                  <a:pt x="423" y="616"/>
                  <a:pt x="423" y="617"/>
                </a:cubicBezTo>
                <a:cubicBezTo>
                  <a:pt x="421" y="621"/>
                  <a:pt x="418" y="625"/>
                  <a:pt x="415" y="629"/>
                </a:cubicBezTo>
                <a:cubicBezTo>
                  <a:pt x="414" y="630"/>
                  <a:pt x="414" y="631"/>
                  <a:pt x="413" y="632"/>
                </a:cubicBezTo>
                <a:cubicBezTo>
                  <a:pt x="411" y="635"/>
                  <a:pt x="409" y="638"/>
                  <a:pt x="407" y="640"/>
                </a:cubicBezTo>
                <a:cubicBezTo>
                  <a:pt x="404" y="643"/>
                  <a:pt x="403" y="646"/>
                  <a:pt x="403" y="649"/>
                </a:cubicBezTo>
                <a:cubicBezTo>
                  <a:pt x="402" y="652"/>
                  <a:pt x="401" y="655"/>
                  <a:pt x="401" y="658"/>
                </a:cubicBezTo>
                <a:cubicBezTo>
                  <a:pt x="400" y="659"/>
                  <a:pt x="399" y="660"/>
                  <a:pt x="398" y="661"/>
                </a:cubicBezTo>
                <a:cubicBezTo>
                  <a:pt x="396" y="662"/>
                  <a:pt x="395" y="663"/>
                  <a:pt x="395" y="664"/>
                </a:cubicBezTo>
                <a:cubicBezTo>
                  <a:pt x="394" y="667"/>
                  <a:pt x="393" y="668"/>
                  <a:pt x="391" y="669"/>
                </a:cubicBezTo>
                <a:cubicBezTo>
                  <a:pt x="389" y="670"/>
                  <a:pt x="387" y="672"/>
                  <a:pt x="386" y="674"/>
                </a:cubicBezTo>
                <a:cubicBezTo>
                  <a:pt x="385" y="675"/>
                  <a:pt x="384" y="675"/>
                  <a:pt x="383" y="676"/>
                </a:cubicBezTo>
                <a:cubicBezTo>
                  <a:pt x="383" y="677"/>
                  <a:pt x="382" y="678"/>
                  <a:pt x="381" y="679"/>
                </a:cubicBezTo>
                <a:cubicBezTo>
                  <a:pt x="383" y="679"/>
                  <a:pt x="385" y="678"/>
                  <a:pt x="387" y="677"/>
                </a:cubicBezTo>
                <a:cubicBezTo>
                  <a:pt x="389" y="674"/>
                  <a:pt x="392" y="672"/>
                  <a:pt x="394" y="670"/>
                </a:cubicBezTo>
                <a:cubicBezTo>
                  <a:pt x="396" y="668"/>
                  <a:pt x="397" y="667"/>
                  <a:pt x="399" y="668"/>
                </a:cubicBezTo>
                <a:cubicBezTo>
                  <a:pt x="396" y="669"/>
                  <a:pt x="394" y="671"/>
                  <a:pt x="392" y="674"/>
                </a:cubicBezTo>
                <a:cubicBezTo>
                  <a:pt x="391" y="675"/>
                  <a:pt x="390" y="677"/>
                  <a:pt x="390" y="678"/>
                </a:cubicBezTo>
                <a:cubicBezTo>
                  <a:pt x="389" y="678"/>
                  <a:pt x="389" y="678"/>
                  <a:pt x="388" y="678"/>
                </a:cubicBezTo>
                <a:cubicBezTo>
                  <a:pt x="386" y="680"/>
                  <a:pt x="384" y="681"/>
                  <a:pt x="383" y="683"/>
                </a:cubicBezTo>
                <a:cubicBezTo>
                  <a:pt x="381" y="684"/>
                  <a:pt x="381" y="683"/>
                  <a:pt x="381" y="682"/>
                </a:cubicBezTo>
                <a:cubicBezTo>
                  <a:pt x="380" y="682"/>
                  <a:pt x="378" y="682"/>
                  <a:pt x="378" y="683"/>
                </a:cubicBezTo>
                <a:cubicBezTo>
                  <a:pt x="378" y="685"/>
                  <a:pt x="377" y="687"/>
                  <a:pt x="377" y="689"/>
                </a:cubicBezTo>
                <a:cubicBezTo>
                  <a:pt x="376" y="690"/>
                  <a:pt x="374" y="692"/>
                  <a:pt x="373" y="694"/>
                </a:cubicBezTo>
                <a:cubicBezTo>
                  <a:pt x="370" y="697"/>
                  <a:pt x="366" y="700"/>
                  <a:pt x="363" y="702"/>
                </a:cubicBezTo>
                <a:cubicBezTo>
                  <a:pt x="358" y="705"/>
                  <a:pt x="354" y="708"/>
                  <a:pt x="350" y="712"/>
                </a:cubicBezTo>
                <a:cubicBezTo>
                  <a:pt x="348" y="714"/>
                  <a:pt x="346" y="716"/>
                  <a:pt x="343" y="718"/>
                </a:cubicBezTo>
                <a:cubicBezTo>
                  <a:pt x="340" y="720"/>
                  <a:pt x="336" y="723"/>
                  <a:pt x="332" y="725"/>
                </a:cubicBezTo>
                <a:cubicBezTo>
                  <a:pt x="329" y="726"/>
                  <a:pt x="327" y="728"/>
                  <a:pt x="324" y="730"/>
                </a:cubicBezTo>
                <a:cubicBezTo>
                  <a:pt x="324" y="731"/>
                  <a:pt x="323" y="731"/>
                  <a:pt x="323" y="731"/>
                </a:cubicBezTo>
                <a:cubicBezTo>
                  <a:pt x="318" y="734"/>
                  <a:pt x="314" y="736"/>
                  <a:pt x="309" y="738"/>
                </a:cubicBezTo>
                <a:cubicBezTo>
                  <a:pt x="307" y="740"/>
                  <a:pt x="305" y="741"/>
                  <a:pt x="304" y="743"/>
                </a:cubicBezTo>
                <a:cubicBezTo>
                  <a:pt x="304" y="744"/>
                  <a:pt x="304" y="745"/>
                  <a:pt x="303" y="745"/>
                </a:cubicBezTo>
                <a:cubicBezTo>
                  <a:pt x="302" y="745"/>
                  <a:pt x="302" y="746"/>
                  <a:pt x="301" y="746"/>
                </a:cubicBezTo>
                <a:cubicBezTo>
                  <a:pt x="297" y="748"/>
                  <a:pt x="292" y="750"/>
                  <a:pt x="288" y="751"/>
                </a:cubicBezTo>
                <a:cubicBezTo>
                  <a:pt x="288" y="752"/>
                  <a:pt x="287" y="752"/>
                  <a:pt x="287" y="752"/>
                </a:cubicBezTo>
                <a:cubicBezTo>
                  <a:pt x="285" y="753"/>
                  <a:pt x="285" y="753"/>
                  <a:pt x="282" y="752"/>
                </a:cubicBezTo>
                <a:cubicBezTo>
                  <a:pt x="282" y="752"/>
                  <a:pt x="281" y="752"/>
                  <a:pt x="281" y="753"/>
                </a:cubicBezTo>
                <a:cubicBezTo>
                  <a:pt x="281" y="755"/>
                  <a:pt x="280" y="755"/>
                  <a:pt x="278" y="755"/>
                </a:cubicBezTo>
                <a:cubicBezTo>
                  <a:pt x="277" y="755"/>
                  <a:pt x="276" y="756"/>
                  <a:pt x="275" y="756"/>
                </a:cubicBezTo>
                <a:cubicBezTo>
                  <a:pt x="273" y="757"/>
                  <a:pt x="270" y="758"/>
                  <a:pt x="268" y="759"/>
                </a:cubicBezTo>
                <a:cubicBezTo>
                  <a:pt x="267" y="759"/>
                  <a:pt x="266" y="759"/>
                  <a:pt x="265" y="760"/>
                </a:cubicBezTo>
                <a:cubicBezTo>
                  <a:pt x="265" y="759"/>
                  <a:pt x="264" y="758"/>
                  <a:pt x="264" y="758"/>
                </a:cubicBezTo>
                <a:cubicBezTo>
                  <a:pt x="261" y="758"/>
                  <a:pt x="267" y="760"/>
                  <a:pt x="264" y="761"/>
                </a:cubicBezTo>
                <a:cubicBezTo>
                  <a:pt x="260" y="763"/>
                  <a:pt x="255" y="764"/>
                  <a:pt x="250" y="766"/>
                </a:cubicBezTo>
                <a:cubicBezTo>
                  <a:pt x="248" y="767"/>
                  <a:pt x="246" y="768"/>
                  <a:pt x="244" y="768"/>
                </a:cubicBezTo>
                <a:cubicBezTo>
                  <a:pt x="239" y="770"/>
                  <a:pt x="234" y="771"/>
                  <a:pt x="229" y="773"/>
                </a:cubicBezTo>
                <a:cubicBezTo>
                  <a:pt x="221" y="775"/>
                  <a:pt x="213" y="777"/>
                  <a:pt x="206" y="778"/>
                </a:cubicBezTo>
                <a:cubicBezTo>
                  <a:pt x="202" y="779"/>
                  <a:pt x="199" y="780"/>
                  <a:pt x="196" y="779"/>
                </a:cubicBezTo>
                <a:cubicBezTo>
                  <a:pt x="195" y="779"/>
                  <a:pt x="194" y="779"/>
                  <a:pt x="194" y="780"/>
                </a:cubicBezTo>
                <a:cubicBezTo>
                  <a:pt x="189" y="782"/>
                  <a:pt x="184" y="782"/>
                  <a:pt x="179" y="782"/>
                </a:cubicBezTo>
                <a:cubicBezTo>
                  <a:pt x="175" y="783"/>
                  <a:pt x="171" y="782"/>
                  <a:pt x="168" y="782"/>
                </a:cubicBezTo>
                <a:cubicBezTo>
                  <a:pt x="163" y="782"/>
                  <a:pt x="158" y="782"/>
                  <a:pt x="154" y="782"/>
                </a:cubicBezTo>
                <a:cubicBezTo>
                  <a:pt x="152" y="782"/>
                  <a:pt x="149" y="782"/>
                  <a:pt x="147" y="782"/>
                </a:cubicBezTo>
                <a:cubicBezTo>
                  <a:pt x="146" y="782"/>
                  <a:pt x="145" y="781"/>
                  <a:pt x="143" y="781"/>
                </a:cubicBezTo>
                <a:cubicBezTo>
                  <a:pt x="136" y="782"/>
                  <a:pt x="99" y="776"/>
                  <a:pt x="60" y="757"/>
                </a:cubicBezTo>
                <a:cubicBezTo>
                  <a:pt x="60" y="757"/>
                  <a:pt x="60" y="757"/>
                  <a:pt x="60" y="757"/>
                </a:cubicBezTo>
                <a:cubicBezTo>
                  <a:pt x="59" y="756"/>
                  <a:pt x="58" y="755"/>
                  <a:pt x="57" y="755"/>
                </a:cubicBezTo>
                <a:cubicBezTo>
                  <a:pt x="53" y="753"/>
                  <a:pt x="50" y="750"/>
                  <a:pt x="47" y="748"/>
                </a:cubicBezTo>
                <a:cubicBezTo>
                  <a:pt x="25" y="734"/>
                  <a:pt x="12" y="715"/>
                  <a:pt x="1" y="693"/>
                </a:cubicBezTo>
                <a:cubicBezTo>
                  <a:pt x="0" y="690"/>
                  <a:pt x="0" y="687"/>
                  <a:pt x="0" y="684"/>
                </a:cubicBezTo>
                <a:close/>
                <a:moveTo>
                  <a:pt x="399" y="618"/>
                </a:moveTo>
                <a:cubicBezTo>
                  <a:pt x="399" y="618"/>
                  <a:pt x="398" y="619"/>
                  <a:pt x="398" y="619"/>
                </a:cubicBezTo>
                <a:cubicBezTo>
                  <a:pt x="400" y="619"/>
                  <a:pt x="401" y="619"/>
                  <a:pt x="402" y="619"/>
                </a:cubicBezTo>
                <a:cubicBezTo>
                  <a:pt x="402" y="619"/>
                  <a:pt x="403" y="619"/>
                  <a:pt x="403" y="618"/>
                </a:cubicBezTo>
                <a:cubicBezTo>
                  <a:pt x="402" y="618"/>
                  <a:pt x="400" y="618"/>
                  <a:pt x="399" y="618"/>
                </a:cubicBezTo>
                <a:close/>
                <a:moveTo>
                  <a:pt x="543" y="362"/>
                </a:moveTo>
                <a:cubicBezTo>
                  <a:pt x="541" y="361"/>
                  <a:pt x="539" y="362"/>
                  <a:pt x="538" y="362"/>
                </a:cubicBezTo>
                <a:cubicBezTo>
                  <a:pt x="538" y="364"/>
                  <a:pt x="539" y="364"/>
                  <a:pt x="540" y="364"/>
                </a:cubicBezTo>
                <a:cubicBezTo>
                  <a:pt x="541" y="364"/>
                  <a:pt x="542" y="363"/>
                  <a:pt x="543" y="362"/>
                </a:cubicBezTo>
                <a:close/>
                <a:moveTo>
                  <a:pt x="562" y="340"/>
                </a:moveTo>
                <a:cubicBezTo>
                  <a:pt x="562" y="340"/>
                  <a:pt x="562" y="341"/>
                  <a:pt x="562" y="341"/>
                </a:cubicBezTo>
                <a:cubicBezTo>
                  <a:pt x="562" y="341"/>
                  <a:pt x="562" y="341"/>
                  <a:pt x="563" y="341"/>
                </a:cubicBezTo>
                <a:cubicBezTo>
                  <a:pt x="564" y="341"/>
                  <a:pt x="566" y="341"/>
                  <a:pt x="566" y="338"/>
                </a:cubicBezTo>
                <a:cubicBezTo>
                  <a:pt x="565" y="339"/>
                  <a:pt x="564" y="339"/>
                  <a:pt x="562" y="340"/>
                </a:cubicBezTo>
                <a:close/>
                <a:moveTo>
                  <a:pt x="559" y="346"/>
                </a:moveTo>
                <a:cubicBezTo>
                  <a:pt x="562" y="345"/>
                  <a:pt x="565" y="345"/>
                  <a:pt x="567" y="342"/>
                </a:cubicBezTo>
                <a:cubicBezTo>
                  <a:pt x="566" y="342"/>
                  <a:pt x="566" y="342"/>
                  <a:pt x="565" y="343"/>
                </a:cubicBezTo>
                <a:cubicBezTo>
                  <a:pt x="564" y="343"/>
                  <a:pt x="563" y="344"/>
                  <a:pt x="561" y="344"/>
                </a:cubicBezTo>
                <a:cubicBezTo>
                  <a:pt x="561" y="344"/>
                  <a:pt x="560" y="344"/>
                  <a:pt x="560" y="344"/>
                </a:cubicBezTo>
                <a:cubicBezTo>
                  <a:pt x="559" y="345"/>
                  <a:pt x="558" y="346"/>
                  <a:pt x="559" y="346"/>
                </a:cubicBezTo>
                <a:close/>
                <a:moveTo>
                  <a:pt x="554" y="337"/>
                </a:moveTo>
                <a:cubicBezTo>
                  <a:pt x="554" y="337"/>
                  <a:pt x="554" y="337"/>
                  <a:pt x="555" y="337"/>
                </a:cubicBezTo>
                <a:cubicBezTo>
                  <a:pt x="556" y="337"/>
                  <a:pt x="557" y="337"/>
                  <a:pt x="558" y="336"/>
                </a:cubicBezTo>
                <a:cubicBezTo>
                  <a:pt x="560" y="335"/>
                  <a:pt x="562" y="335"/>
                  <a:pt x="564" y="333"/>
                </a:cubicBezTo>
                <a:cubicBezTo>
                  <a:pt x="564" y="333"/>
                  <a:pt x="565" y="333"/>
                  <a:pt x="565" y="333"/>
                </a:cubicBezTo>
                <a:cubicBezTo>
                  <a:pt x="562" y="332"/>
                  <a:pt x="562" y="332"/>
                  <a:pt x="561" y="333"/>
                </a:cubicBezTo>
                <a:cubicBezTo>
                  <a:pt x="559" y="334"/>
                  <a:pt x="557" y="336"/>
                  <a:pt x="554" y="336"/>
                </a:cubicBezTo>
                <a:cubicBezTo>
                  <a:pt x="554" y="336"/>
                  <a:pt x="554" y="336"/>
                  <a:pt x="554" y="337"/>
                </a:cubicBezTo>
                <a:close/>
                <a:moveTo>
                  <a:pt x="569" y="252"/>
                </a:moveTo>
                <a:cubicBezTo>
                  <a:pt x="568" y="254"/>
                  <a:pt x="568" y="255"/>
                  <a:pt x="567" y="256"/>
                </a:cubicBezTo>
                <a:cubicBezTo>
                  <a:pt x="567" y="256"/>
                  <a:pt x="567" y="257"/>
                  <a:pt x="567" y="257"/>
                </a:cubicBezTo>
                <a:cubicBezTo>
                  <a:pt x="568" y="258"/>
                  <a:pt x="568" y="258"/>
                  <a:pt x="568" y="258"/>
                </a:cubicBezTo>
                <a:cubicBezTo>
                  <a:pt x="569" y="258"/>
                  <a:pt x="569" y="258"/>
                  <a:pt x="569" y="257"/>
                </a:cubicBezTo>
                <a:cubicBezTo>
                  <a:pt x="569" y="256"/>
                  <a:pt x="569" y="254"/>
                  <a:pt x="569" y="252"/>
                </a:cubicBezTo>
                <a:cubicBezTo>
                  <a:pt x="569" y="252"/>
                  <a:pt x="569" y="252"/>
                  <a:pt x="569" y="252"/>
                </a:cubicBezTo>
                <a:close/>
                <a:moveTo>
                  <a:pt x="555" y="132"/>
                </a:moveTo>
                <a:cubicBezTo>
                  <a:pt x="555" y="131"/>
                  <a:pt x="556" y="130"/>
                  <a:pt x="554" y="129"/>
                </a:cubicBezTo>
                <a:cubicBezTo>
                  <a:pt x="554" y="130"/>
                  <a:pt x="554" y="130"/>
                  <a:pt x="554" y="131"/>
                </a:cubicBezTo>
                <a:cubicBezTo>
                  <a:pt x="553" y="131"/>
                  <a:pt x="553" y="132"/>
                  <a:pt x="553" y="133"/>
                </a:cubicBezTo>
                <a:cubicBezTo>
                  <a:pt x="554" y="133"/>
                  <a:pt x="555" y="133"/>
                  <a:pt x="555" y="132"/>
                </a:cubicBezTo>
                <a:close/>
                <a:moveTo>
                  <a:pt x="509" y="106"/>
                </a:moveTo>
                <a:cubicBezTo>
                  <a:pt x="510" y="104"/>
                  <a:pt x="511" y="102"/>
                  <a:pt x="512" y="100"/>
                </a:cubicBezTo>
                <a:cubicBezTo>
                  <a:pt x="514" y="99"/>
                  <a:pt x="514" y="97"/>
                  <a:pt x="515" y="95"/>
                </a:cubicBezTo>
                <a:cubicBezTo>
                  <a:pt x="515" y="94"/>
                  <a:pt x="514" y="93"/>
                  <a:pt x="514" y="92"/>
                </a:cubicBezTo>
                <a:cubicBezTo>
                  <a:pt x="509" y="96"/>
                  <a:pt x="509" y="96"/>
                  <a:pt x="508" y="100"/>
                </a:cubicBezTo>
                <a:cubicBezTo>
                  <a:pt x="508" y="101"/>
                  <a:pt x="508" y="102"/>
                  <a:pt x="507" y="103"/>
                </a:cubicBezTo>
                <a:cubicBezTo>
                  <a:pt x="507" y="105"/>
                  <a:pt x="507" y="107"/>
                  <a:pt x="506" y="109"/>
                </a:cubicBezTo>
                <a:cubicBezTo>
                  <a:pt x="506" y="109"/>
                  <a:pt x="507" y="110"/>
                  <a:pt x="507" y="110"/>
                </a:cubicBezTo>
                <a:cubicBezTo>
                  <a:pt x="509" y="108"/>
                  <a:pt x="508" y="108"/>
                  <a:pt x="509" y="106"/>
                </a:cubicBezTo>
                <a:close/>
                <a:moveTo>
                  <a:pt x="524" y="135"/>
                </a:moveTo>
                <a:cubicBezTo>
                  <a:pt x="523" y="133"/>
                  <a:pt x="525" y="132"/>
                  <a:pt x="526" y="130"/>
                </a:cubicBezTo>
                <a:cubicBezTo>
                  <a:pt x="524" y="130"/>
                  <a:pt x="523" y="130"/>
                  <a:pt x="523" y="132"/>
                </a:cubicBezTo>
                <a:cubicBezTo>
                  <a:pt x="523" y="133"/>
                  <a:pt x="523" y="134"/>
                  <a:pt x="523" y="135"/>
                </a:cubicBezTo>
                <a:cubicBezTo>
                  <a:pt x="522" y="135"/>
                  <a:pt x="523" y="136"/>
                  <a:pt x="523" y="136"/>
                </a:cubicBezTo>
                <a:cubicBezTo>
                  <a:pt x="523" y="136"/>
                  <a:pt x="524" y="135"/>
                  <a:pt x="524" y="135"/>
                </a:cubicBezTo>
                <a:close/>
                <a:moveTo>
                  <a:pt x="566" y="165"/>
                </a:moveTo>
                <a:cubicBezTo>
                  <a:pt x="566" y="164"/>
                  <a:pt x="565" y="163"/>
                  <a:pt x="564" y="163"/>
                </a:cubicBezTo>
                <a:cubicBezTo>
                  <a:pt x="563" y="164"/>
                  <a:pt x="562" y="166"/>
                  <a:pt x="563" y="168"/>
                </a:cubicBezTo>
                <a:cubicBezTo>
                  <a:pt x="565" y="168"/>
                  <a:pt x="565" y="167"/>
                  <a:pt x="566" y="165"/>
                </a:cubicBezTo>
                <a:close/>
                <a:moveTo>
                  <a:pt x="567" y="182"/>
                </a:moveTo>
                <a:cubicBezTo>
                  <a:pt x="567" y="182"/>
                  <a:pt x="567" y="181"/>
                  <a:pt x="567" y="181"/>
                </a:cubicBezTo>
                <a:cubicBezTo>
                  <a:pt x="565" y="182"/>
                  <a:pt x="564" y="183"/>
                  <a:pt x="564" y="185"/>
                </a:cubicBezTo>
                <a:cubicBezTo>
                  <a:pt x="564" y="185"/>
                  <a:pt x="564" y="186"/>
                  <a:pt x="564" y="186"/>
                </a:cubicBezTo>
                <a:cubicBezTo>
                  <a:pt x="564" y="186"/>
                  <a:pt x="565" y="186"/>
                  <a:pt x="566" y="186"/>
                </a:cubicBezTo>
                <a:cubicBezTo>
                  <a:pt x="567" y="185"/>
                  <a:pt x="567" y="184"/>
                  <a:pt x="567" y="182"/>
                </a:cubicBezTo>
                <a:close/>
                <a:moveTo>
                  <a:pt x="526" y="265"/>
                </a:moveTo>
                <a:cubicBezTo>
                  <a:pt x="526" y="266"/>
                  <a:pt x="526" y="267"/>
                  <a:pt x="526" y="268"/>
                </a:cubicBezTo>
                <a:cubicBezTo>
                  <a:pt x="527" y="268"/>
                  <a:pt x="527" y="268"/>
                  <a:pt x="527" y="268"/>
                </a:cubicBezTo>
                <a:cubicBezTo>
                  <a:pt x="528" y="267"/>
                  <a:pt x="528" y="266"/>
                  <a:pt x="528" y="266"/>
                </a:cubicBezTo>
                <a:cubicBezTo>
                  <a:pt x="529" y="265"/>
                  <a:pt x="528" y="264"/>
                  <a:pt x="528" y="264"/>
                </a:cubicBezTo>
                <a:cubicBezTo>
                  <a:pt x="527" y="264"/>
                  <a:pt x="527" y="265"/>
                  <a:pt x="526" y="265"/>
                </a:cubicBezTo>
                <a:close/>
                <a:moveTo>
                  <a:pt x="520" y="280"/>
                </a:moveTo>
                <a:cubicBezTo>
                  <a:pt x="522" y="275"/>
                  <a:pt x="523" y="271"/>
                  <a:pt x="524" y="267"/>
                </a:cubicBezTo>
                <a:cubicBezTo>
                  <a:pt x="524" y="265"/>
                  <a:pt x="525" y="263"/>
                  <a:pt x="525" y="261"/>
                </a:cubicBezTo>
                <a:cubicBezTo>
                  <a:pt x="525" y="261"/>
                  <a:pt x="525" y="261"/>
                  <a:pt x="525" y="260"/>
                </a:cubicBezTo>
                <a:cubicBezTo>
                  <a:pt x="524" y="260"/>
                  <a:pt x="524" y="261"/>
                  <a:pt x="524" y="261"/>
                </a:cubicBezTo>
                <a:cubicBezTo>
                  <a:pt x="523" y="264"/>
                  <a:pt x="522" y="266"/>
                  <a:pt x="521" y="269"/>
                </a:cubicBezTo>
                <a:cubicBezTo>
                  <a:pt x="520" y="273"/>
                  <a:pt x="519" y="277"/>
                  <a:pt x="519" y="282"/>
                </a:cubicBezTo>
                <a:cubicBezTo>
                  <a:pt x="520" y="281"/>
                  <a:pt x="520" y="280"/>
                  <a:pt x="520" y="280"/>
                </a:cubicBezTo>
                <a:close/>
              </a:path>
            </a:pathLst>
          </a:custGeom>
          <a:solidFill>
            <a:schemeClr val="accent1"/>
          </a:solidFill>
          <a:ln>
            <a:noFill/>
          </a:ln>
        </p:spPr>
        <p:txBody>
          <a:bodyPr vert="horz" wrap="square" lIns="91440" tIns="45720" rIns="91440" bIns="45720" numCol="1" anchor="t" anchorCtr="0" compatLnSpc="1"/>
          <a:p>
            <a:endParaRPr lang="zh-CN" altLang="en-US">
              <a:solidFill>
                <a:schemeClr val="dk1"/>
              </a:solidFill>
              <a:latin typeface="Arial" panose="020B0604020202020204" pitchFamily="34" charset="0"/>
              <a:ea typeface="隶书" panose="02010509060101010101" pitchFamily="49" charset="-122"/>
              <a:sym typeface="Arial" panose="020B0604020202020204" pitchFamily="34" charset="0"/>
            </a:endParaRPr>
          </a:p>
        </p:txBody>
      </p:sp>
      <p:sp>
        <p:nvSpPr>
          <p:cNvPr id="7714" name="Freeform 2945"/>
          <p:cNvSpPr>
            <a:spLocks noEditPoints="1"/>
          </p:cNvSpPr>
          <p:nvPr>
            <p:custDataLst>
              <p:tags r:id="rId14"/>
            </p:custDataLst>
          </p:nvPr>
        </p:nvSpPr>
        <p:spPr bwMode="auto">
          <a:xfrm rot="2774605" flipH="1">
            <a:off x="525357" y="5285079"/>
            <a:ext cx="1548715" cy="361187"/>
          </a:xfrm>
          <a:custGeom>
            <a:avLst/>
            <a:gdLst>
              <a:gd name="T0" fmla="*/ 3476 w 3782"/>
              <a:gd name="T1" fmla="*/ 221 h 882"/>
              <a:gd name="T2" fmla="*/ 3174 w 3782"/>
              <a:gd name="T3" fmla="*/ 185 h 882"/>
              <a:gd name="T4" fmla="*/ 2608 w 3782"/>
              <a:gd name="T5" fmla="*/ 410 h 882"/>
              <a:gd name="T6" fmla="*/ 2318 w 3782"/>
              <a:gd name="T7" fmla="*/ 447 h 882"/>
              <a:gd name="T8" fmla="*/ 2176 w 3782"/>
              <a:gd name="T9" fmla="*/ 524 h 882"/>
              <a:gd name="T10" fmla="*/ 1855 w 3782"/>
              <a:gd name="T11" fmla="*/ 675 h 882"/>
              <a:gd name="T12" fmla="*/ 1621 w 3782"/>
              <a:gd name="T13" fmla="*/ 718 h 882"/>
              <a:gd name="T14" fmla="*/ 1313 w 3782"/>
              <a:gd name="T15" fmla="*/ 644 h 882"/>
              <a:gd name="T16" fmla="*/ 1327 w 3782"/>
              <a:gd name="T17" fmla="*/ 632 h 882"/>
              <a:gd name="T18" fmla="*/ 1080 w 3782"/>
              <a:gd name="T19" fmla="*/ 466 h 882"/>
              <a:gd name="T20" fmla="*/ 1490 w 3782"/>
              <a:gd name="T21" fmla="*/ 627 h 882"/>
              <a:gd name="T22" fmla="*/ 1097 w 3782"/>
              <a:gd name="T23" fmla="*/ 434 h 882"/>
              <a:gd name="T24" fmla="*/ 534 w 3782"/>
              <a:gd name="T25" fmla="*/ 186 h 882"/>
              <a:gd name="T26" fmla="*/ 742 w 3782"/>
              <a:gd name="T27" fmla="*/ 375 h 882"/>
              <a:gd name="T28" fmla="*/ 1760 w 3782"/>
              <a:gd name="T29" fmla="*/ 791 h 882"/>
              <a:gd name="T30" fmla="*/ 904 w 3782"/>
              <a:gd name="T31" fmla="*/ 721 h 882"/>
              <a:gd name="T32" fmla="*/ 669 w 3782"/>
              <a:gd name="T33" fmla="*/ 436 h 882"/>
              <a:gd name="T34" fmla="*/ 538 w 3782"/>
              <a:gd name="T35" fmla="*/ 254 h 882"/>
              <a:gd name="T36" fmla="*/ 213 w 3782"/>
              <a:gd name="T37" fmla="*/ 89 h 882"/>
              <a:gd name="T38" fmla="*/ 118 w 3782"/>
              <a:gd name="T39" fmla="*/ 153 h 882"/>
              <a:gd name="T40" fmla="*/ 505 w 3782"/>
              <a:gd name="T41" fmla="*/ 576 h 882"/>
              <a:gd name="T42" fmla="*/ 353 w 3782"/>
              <a:gd name="T43" fmla="*/ 304 h 882"/>
              <a:gd name="T44" fmla="*/ 626 w 3782"/>
              <a:gd name="T45" fmla="*/ 683 h 882"/>
              <a:gd name="T46" fmla="*/ 826 w 3782"/>
              <a:gd name="T47" fmla="*/ 781 h 882"/>
              <a:gd name="T48" fmla="*/ 433 w 3782"/>
              <a:gd name="T49" fmla="*/ 392 h 882"/>
              <a:gd name="T50" fmla="*/ 178 w 3782"/>
              <a:gd name="T51" fmla="*/ 157 h 882"/>
              <a:gd name="T52" fmla="*/ 496 w 3782"/>
              <a:gd name="T53" fmla="*/ 412 h 882"/>
              <a:gd name="T54" fmla="*/ 623 w 3782"/>
              <a:gd name="T55" fmla="*/ 570 h 882"/>
              <a:gd name="T56" fmla="*/ 409 w 3782"/>
              <a:gd name="T57" fmla="*/ 259 h 882"/>
              <a:gd name="T58" fmla="*/ 706 w 3782"/>
              <a:gd name="T59" fmla="*/ 581 h 882"/>
              <a:gd name="T60" fmla="*/ 1277 w 3782"/>
              <a:gd name="T61" fmla="*/ 834 h 882"/>
              <a:gd name="T62" fmla="*/ 1180 w 3782"/>
              <a:gd name="T63" fmla="*/ 856 h 882"/>
              <a:gd name="T64" fmla="*/ 1570 w 3782"/>
              <a:gd name="T65" fmla="*/ 861 h 882"/>
              <a:gd name="T66" fmla="*/ 933 w 3782"/>
              <a:gd name="T67" fmla="*/ 828 h 882"/>
              <a:gd name="T68" fmla="*/ 775 w 3782"/>
              <a:gd name="T69" fmla="*/ 786 h 882"/>
              <a:gd name="T70" fmla="*/ 1940 w 3782"/>
              <a:gd name="T71" fmla="*/ 765 h 882"/>
              <a:gd name="T72" fmla="*/ 2625 w 3782"/>
              <a:gd name="T73" fmla="*/ 576 h 882"/>
              <a:gd name="T74" fmla="*/ 3467 w 3782"/>
              <a:gd name="T75" fmla="*/ 276 h 882"/>
              <a:gd name="T76" fmla="*/ 1146 w 3782"/>
              <a:gd name="T77" fmla="*/ 510 h 882"/>
              <a:gd name="T78" fmla="*/ 762 w 3782"/>
              <a:gd name="T79" fmla="*/ 756 h 882"/>
              <a:gd name="T80" fmla="*/ 468 w 3782"/>
              <a:gd name="T81" fmla="*/ 473 h 882"/>
              <a:gd name="T82" fmla="*/ 185 w 3782"/>
              <a:gd name="T83" fmla="*/ 176 h 882"/>
              <a:gd name="T84" fmla="*/ 577 w 3782"/>
              <a:gd name="T85" fmla="*/ 507 h 882"/>
              <a:gd name="T86" fmla="*/ 503 w 3782"/>
              <a:gd name="T87" fmla="*/ 298 h 882"/>
              <a:gd name="T88" fmla="*/ 1490 w 3782"/>
              <a:gd name="T89" fmla="*/ 854 h 882"/>
              <a:gd name="T90" fmla="*/ 1407 w 3782"/>
              <a:gd name="T91" fmla="*/ 714 h 882"/>
              <a:gd name="T92" fmla="*/ 1689 w 3782"/>
              <a:gd name="T93" fmla="*/ 767 h 882"/>
              <a:gd name="T94" fmla="*/ 1315 w 3782"/>
              <a:gd name="T95" fmla="*/ 716 h 882"/>
              <a:gd name="T96" fmla="*/ 1087 w 3782"/>
              <a:gd name="T97" fmla="*/ 590 h 882"/>
              <a:gd name="T98" fmla="*/ 1201 w 3782"/>
              <a:gd name="T99" fmla="*/ 740 h 882"/>
              <a:gd name="T100" fmla="*/ 1390 w 3782"/>
              <a:gd name="T101" fmla="*/ 777 h 882"/>
              <a:gd name="T102" fmla="*/ 952 w 3782"/>
              <a:gd name="T103" fmla="*/ 583 h 882"/>
              <a:gd name="T104" fmla="*/ 1183 w 3782"/>
              <a:gd name="T105" fmla="*/ 688 h 882"/>
              <a:gd name="T106" fmla="*/ 1061 w 3782"/>
              <a:gd name="T107" fmla="*/ 661 h 882"/>
              <a:gd name="T108" fmla="*/ 1778 w 3782"/>
              <a:gd name="T109" fmla="*/ 782 h 882"/>
              <a:gd name="T110" fmla="*/ 1955 w 3782"/>
              <a:gd name="T111" fmla="*/ 720 h 882"/>
              <a:gd name="T112" fmla="*/ 2629 w 3782"/>
              <a:gd name="T113" fmla="*/ 441 h 882"/>
              <a:gd name="T114" fmla="*/ 2327 w 3782"/>
              <a:gd name="T115" fmla="*/ 486 h 882"/>
              <a:gd name="T116" fmla="*/ 2347 w 3782"/>
              <a:gd name="T117" fmla="*/ 576 h 882"/>
              <a:gd name="T118" fmla="*/ 2613 w 3782"/>
              <a:gd name="T119" fmla="*/ 477 h 882"/>
              <a:gd name="T120" fmla="*/ 2615 w 3782"/>
              <a:gd name="T121" fmla="*/ 462 h 882"/>
              <a:gd name="T122" fmla="*/ 2788 w 3782"/>
              <a:gd name="T123" fmla="*/ 423 h 882"/>
              <a:gd name="T124" fmla="*/ 3348 w 3782"/>
              <a:gd name="T125" fmla="*/ 164 h 8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782" h="882">
                <a:moveTo>
                  <a:pt x="3735" y="238"/>
                </a:moveTo>
                <a:cubicBezTo>
                  <a:pt x="3720" y="238"/>
                  <a:pt x="3705" y="238"/>
                  <a:pt x="3691" y="240"/>
                </a:cubicBezTo>
                <a:cubicBezTo>
                  <a:pt x="3679" y="241"/>
                  <a:pt x="3667" y="240"/>
                  <a:pt x="3655" y="240"/>
                </a:cubicBezTo>
                <a:cubicBezTo>
                  <a:pt x="3650" y="240"/>
                  <a:pt x="3647" y="240"/>
                  <a:pt x="3645" y="237"/>
                </a:cubicBezTo>
                <a:cubicBezTo>
                  <a:pt x="3649" y="237"/>
                  <a:pt x="3653" y="237"/>
                  <a:pt x="3656" y="236"/>
                </a:cubicBezTo>
                <a:cubicBezTo>
                  <a:pt x="3660" y="235"/>
                  <a:pt x="3663" y="235"/>
                  <a:pt x="3668" y="235"/>
                </a:cubicBezTo>
                <a:cubicBezTo>
                  <a:pt x="3672" y="235"/>
                  <a:pt x="3676" y="235"/>
                  <a:pt x="3680" y="236"/>
                </a:cubicBezTo>
                <a:cubicBezTo>
                  <a:pt x="3684" y="236"/>
                  <a:pt x="3706" y="235"/>
                  <a:pt x="3709" y="234"/>
                </a:cubicBezTo>
                <a:cubicBezTo>
                  <a:pt x="3700" y="232"/>
                  <a:pt x="3700" y="232"/>
                  <a:pt x="3637" y="234"/>
                </a:cubicBezTo>
                <a:cubicBezTo>
                  <a:pt x="3637" y="235"/>
                  <a:pt x="3637" y="237"/>
                  <a:pt x="3636" y="238"/>
                </a:cubicBezTo>
                <a:cubicBezTo>
                  <a:pt x="3634" y="238"/>
                  <a:pt x="3629" y="239"/>
                  <a:pt x="3628" y="237"/>
                </a:cubicBezTo>
                <a:cubicBezTo>
                  <a:pt x="3625" y="235"/>
                  <a:pt x="3620" y="235"/>
                  <a:pt x="3616" y="235"/>
                </a:cubicBezTo>
                <a:cubicBezTo>
                  <a:pt x="3615" y="235"/>
                  <a:pt x="3614" y="235"/>
                  <a:pt x="3613" y="235"/>
                </a:cubicBezTo>
                <a:cubicBezTo>
                  <a:pt x="3587" y="238"/>
                  <a:pt x="3560" y="237"/>
                  <a:pt x="3533" y="238"/>
                </a:cubicBezTo>
                <a:cubicBezTo>
                  <a:pt x="3530" y="239"/>
                  <a:pt x="3526" y="239"/>
                  <a:pt x="3522" y="239"/>
                </a:cubicBezTo>
                <a:cubicBezTo>
                  <a:pt x="3491" y="241"/>
                  <a:pt x="3460" y="244"/>
                  <a:pt x="3429" y="246"/>
                </a:cubicBezTo>
                <a:cubicBezTo>
                  <a:pt x="3424" y="246"/>
                  <a:pt x="3419" y="246"/>
                  <a:pt x="3412" y="247"/>
                </a:cubicBezTo>
                <a:cubicBezTo>
                  <a:pt x="3412" y="248"/>
                  <a:pt x="3412" y="249"/>
                  <a:pt x="3412" y="250"/>
                </a:cubicBezTo>
                <a:cubicBezTo>
                  <a:pt x="3424" y="249"/>
                  <a:pt x="3436" y="247"/>
                  <a:pt x="3451" y="249"/>
                </a:cubicBezTo>
                <a:cubicBezTo>
                  <a:pt x="3447" y="250"/>
                  <a:pt x="3446" y="250"/>
                  <a:pt x="3444" y="250"/>
                </a:cubicBezTo>
                <a:cubicBezTo>
                  <a:pt x="3427" y="251"/>
                  <a:pt x="3410" y="254"/>
                  <a:pt x="3392" y="254"/>
                </a:cubicBezTo>
                <a:cubicBezTo>
                  <a:pt x="3385" y="254"/>
                  <a:pt x="3379" y="255"/>
                  <a:pt x="3372" y="256"/>
                </a:cubicBezTo>
                <a:cubicBezTo>
                  <a:pt x="3372" y="256"/>
                  <a:pt x="3372" y="256"/>
                  <a:pt x="3372" y="256"/>
                </a:cubicBezTo>
                <a:cubicBezTo>
                  <a:pt x="3372" y="256"/>
                  <a:pt x="3372" y="256"/>
                  <a:pt x="3372" y="256"/>
                </a:cubicBezTo>
                <a:cubicBezTo>
                  <a:pt x="3372" y="256"/>
                  <a:pt x="3372" y="256"/>
                  <a:pt x="3372" y="256"/>
                </a:cubicBezTo>
                <a:cubicBezTo>
                  <a:pt x="3372" y="256"/>
                  <a:pt x="3372" y="256"/>
                  <a:pt x="3372" y="256"/>
                </a:cubicBezTo>
                <a:cubicBezTo>
                  <a:pt x="3372" y="256"/>
                  <a:pt x="3372" y="256"/>
                  <a:pt x="3372" y="256"/>
                </a:cubicBezTo>
                <a:cubicBezTo>
                  <a:pt x="3372" y="256"/>
                  <a:pt x="3372" y="256"/>
                  <a:pt x="3372" y="256"/>
                </a:cubicBezTo>
                <a:cubicBezTo>
                  <a:pt x="3372" y="255"/>
                  <a:pt x="3371" y="254"/>
                  <a:pt x="3372" y="253"/>
                </a:cubicBezTo>
                <a:cubicBezTo>
                  <a:pt x="3376" y="251"/>
                  <a:pt x="3372" y="250"/>
                  <a:pt x="3369" y="249"/>
                </a:cubicBezTo>
                <a:cubicBezTo>
                  <a:pt x="3382" y="244"/>
                  <a:pt x="3399" y="243"/>
                  <a:pt x="3415" y="241"/>
                </a:cubicBezTo>
                <a:cubicBezTo>
                  <a:pt x="3412" y="240"/>
                  <a:pt x="3410" y="238"/>
                  <a:pt x="3408" y="236"/>
                </a:cubicBezTo>
                <a:cubicBezTo>
                  <a:pt x="3404" y="234"/>
                  <a:pt x="3396" y="236"/>
                  <a:pt x="3392" y="233"/>
                </a:cubicBezTo>
                <a:cubicBezTo>
                  <a:pt x="3393" y="230"/>
                  <a:pt x="3397" y="229"/>
                  <a:pt x="3403" y="230"/>
                </a:cubicBezTo>
                <a:cubicBezTo>
                  <a:pt x="3413" y="230"/>
                  <a:pt x="3423" y="229"/>
                  <a:pt x="3432" y="227"/>
                </a:cubicBezTo>
                <a:cubicBezTo>
                  <a:pt x="3440" y="225"/>
                  <a:pt x="3449" y="224"/>
                  <a:pt x="3459" y="225"/>
                </a:cubicBezTo>
                <a:cubicBezTo>
                  <a:pt x="3455" y="224"/>
                  <a:pt x="3452" y="223"/>
                  <a:pt x="3449" y="223"/>
                </a:cubicBezTo>
                <a:cubicBezTo>
                  <a:pt x="3450" y="221"/>
                  <a:pt x="3453" y="221"/>
                  <a:pt x="3457" y="221"/>
                </a:cubicBezTo>
                <a:cubicBezTo>
                  <a:pt x="3463" y="221"/>
                  <a:pt x="3471" y="222"/>
                  <a:pt x="3476" y="221"/>
                </a:cubicBezTo>
                <a:cubicBezTo>
                  <a:pt x="3484" y="219"/>
                  <a:pt x="3491" y="219"/>
                  <a:pt x="3499" y="218"/>
                </a:cubicBezTo>
                <a:cubicBezTo>
                  <a:pt x="3502" y="218"/>
                  <a:pt x="3504" y="217"/>
                  <a:pt x="3508" y="215"/>
                </a:cubicBezTo>
                <a:cubicBezTo>
                  <a:pt x="3518" y="215"/>
                  <a:pt x="3530" y="214"/>
                  <a:pt x="3543" y="214"/>
                </a:cubicBezTo>
                <a:cubicBezTo>
                  <a:pt x="3559" y="214"/>
                  <a:pt x="3575" y="214"/>
                  <a:pt x="3590" y="211"/>
                </a:cubicBezTo>
                <a:cubicBezTo>
                  <a:pt x="3584" y="210"/>
                  <a:pt x="3579" y="208"/>
                  <a:pt x="3572" y="209"/>
                </a:cubicBezTo>
                <a:cubicBezTo>
                  <a:pt x="3568" y="209"/>
                  <a:pt x="3567" y="210"/>
                  <a:pt x="3568" y="211"/>
                </a:cubicBezTo>
                <a:cubicBezTo>
                  <a:pt x="3549" y="211"/>
                  <a:pt x="3530" y="211"/>
                  <a:pt x="3512" y="212"/>
                </a:cubicBezTo>
                <a:cubicBezTo>
                  <a:pt x="3489" y="214"/>
                  <a:pt x="3466" y="215"/>
                  <a:pt x="3443" y="216"/>
                </a:cubicBezTo>
                <a:cubicBezTo>
                  <a:pt x="3440" y="216"/>
                  <a:pt x="3437" y="216"/>
                  <a:pt x="3432" y="216"/>
                </a:cubicBezTo>
                <a:cubicBezTo>
                  <a:pt x="3440" y="214"/>
                  <a:pt x="3446" y="211"/>
                  <a:pt x="3455" y="212"/>
                </a:cubicBezTo>
                <a:cubicBezTo>
                  <a:pt x="3459" y="212"/>
                  <a:pt x="3464" y="211"/>
                  <a:pt x="3468" y="211"/>
                </a:cubicBezTo>
                <a:cubicBezTo>
                  <a:pt x="3477" y="209"/>
                  <a:pt x="3488" y="209"/>
                  <a:pt x="3498" y="209"/>
                </a:cubicBezTo>
                <a:cubicBezTo>
                  <a:pt x="3516" y="209"/>
                  <a:pt x="3534" y="209"/>
                  <a:pt x="3554" y="206"/>
                </a:cubicBezTo>
                <a:cubicBezTo>
                  <a:pt x="3531" y="205"/>
                  <a:pt x="3510" y="204"/>
                  <a:pt x="3490" y="203"/>
                </a:cubicBezTo>
                <a:cubicBezTo>
                  <a:pt x="3488" y="200"/>
                  <a:pt x="3491" y="199"/>
                  <a:pt x="3494" y="199"/>
                </a:cubicBezTo>
                <a:cubicBezTo>
                  <a:pt x="3501" y="198"/>
                  <a:pt x="3509" y="198"/>
                  <a:pt x="3516" y="198"/>
                </a:cubicBezTo>
                <a:cubicBezTo>
                  <a:pt x="3535" y="197"/>
                  <a:pt x="3555" y="196"/>
                  <a:pt x="3574" y="194"/>
                </a:cubicBezTo>
                <a:cubicBezTo>
                  <a:pt x="3588" y="193"/>
                  <a:pt x="3602" y="193"/>
                  <a:pt x="3616" y="190"/>
                </a:cubicBezTo>
                <a:cubicBezTo>
                  <a:pt x="3616" y="190"/>
                  <a:pt x="3616" y="190"/>
                  <a:pt x="3616" y="190"/>
                </a:cubicBezTo>
                <a:cubicBezTo>
                  <a:pt x="3583" y="179"/>
                  <a:pt x="3548" y="169"/>
                  <a:pt x="3512" y="161"/>
                </a:cubicBezTo>
                <a:cubicBezTo>
                  <a:pt x="3480" y="154"/>
                  <a:pt x="3448" y="148"/>
                  <a:pt x="3416" y="142"/>
                </a:cubicBezTo>
                <a:cubicBezTo>
                  <a:pt x="3409" y="141"/>
                  <a:pt x="3402" y="140"/>
                  <a:pt x="3394" y="139"/>
                </a:cubicBezTo>
                <a:cubicBezTo>
                  <a:pt x="3390" y="138"/>
                  <a:pt x="3386" y="137"/>
                  <a:pt x="3382" y="136"/>
                </a:cubicBezTo>
                <a:cubicBezTo>
                  <a:pt x="3371" y="134"/>
                  <a:pt x="3361" y="132"/>
                  <a:pt x="3350" y="131"/>
                </a:cubicBezTo>
                <a:cubicBezTo>
                  <a:pt x="3345" y="132"/>
                  <a:pt x="3341" y="134"/>
                  <a:pt x="3337" y="136"/>
                </a:cubicBezTo>
                <a:cubicBezTo>
                  <a:pt x="3335" y="137"/>
                  <a:pt x="3333" y="139"/>
                  <a:pt x="3329" y="139"/>
                </a:cubicBezTo>
                <a:cubicBezTo>
                  <a:pt x="3322" y="141"/>
                  <a:pt x="3316" y="142"/>
                  <a:pt x="3311" y="145"/>
                </a:cubicBezTo>
                <a:cubicBezTo>
                  <a:pt x="3302" y="149"/>
                  <a:pt x="3292" y="152"/>
                  <a:pt x="3281" y="155"/>
                </a:cubicBezTo>
                <a:cubicBezTo>
                  <a:pt x="3277" y="151"/>
                  <a:pt x="3284" y="150"/>
                  <a:pt x="3287" y="149"/>
                </a:cubicBezTo>
                <a:cubicBezTo>
                  <a:pt x="3275" y="149"/>
                  <a:pt x="3267" y="151"/>
                  <a:pt x="3265" y="156"/>
                </a:cubicBezTo>
                <a:cubicBezTo>
                  <a:pt x="3263" y="160"/>
                  <a:pt x="3257" y="163"/>
                  <a:pt x="3247" y="165"/>
                </a:cubicBezTo>
                <a:cubicBezTo>
                  <a:pt x="3244" y="166"/>
                  <a:pt x="3240" y="165"/>
                  <a:pt x="3237" y="165"/>
                </a:cubicBezTo>
                <a:cubicBezTo>
                  <a:pt x="3228" y="166"/>
                  <a:pt x="3220" y="167"/>
                  <a:pt x="3212" y="168"/>
                </a:cubicBezTo>
                <a:cubicBezTo>
                  <a:pt x="3209" y="169"/>
                  <a:pt x="3207" y="169"/>
                  <a:pt x="3205" y="170"/>
                </a:cubicBezTo>
                <a:cubicBezTo>
                  <a:pt x="3199" y="171"/>
                  <a:pt x="3193" y="173"/>
                  <a:pt x="3187" y="174"/>
                </a:cubicBezTo>
                <a:cubicBezTo>
                  <a:pt x="3188" y="175"/>
                  <a:pt x="3189" y="176"/>
                  <a:pt x="3191" y="177"/>
                </a:cubicBezTo>
                <a:cubicBezTo>
                  <a:pt x="3190" y="179"/>
                  <a:pt x="3185" y="178"/>
                  <a:pt x="3182" y="179"/>
                </a:cubicBezTo>
                <a:cubicBezTo>
                  <a:pt x="3179" y="179"/>
                  <a:pt x="3176" y="180"/>
                  <a:pt x="3173" y="181"/>
                </a:cubicBezTo>
                <a:cubicBezTo>
                  <a:pt x="3173" y="182"/>
                  <a:pt x="3173" y="184"/>
                  <a:pt x="3174" y="185"/>
                </a:cubicBezTo>
                <a:cubicBezTo>
                  <a:pt x="3163" y="188"/>
                  <a:pt x="3160" y="193"/>
                  <a:pt x="3155" y="198"/>
                </a:cubicBezTo>
                <a:cubicBezTo>
                  <a:pt x="3151" y="200"/>
                  <a:pt x="3148" y="203"/>
                  <a:pt x="3143" y="205"/>
                </a:cubicBezTo>
                <a:cubicBezTo>
                  <a:pt x="3138" y="208"/>
                  <a:pt x="3132" y="210"/>
                  <a:pt x="3135" y="214"/>
                </a:cubicBezTo>
                <a:cubicBezTo>
                  <a:pt x="3132" y="217"/>
                  <a:pt x="3131" y="221"/>
                  <a:pt x="3121" y="223"/>
                </a:cubicBezTo>
                <a:cubicBezTo>
                  <a:pt x="3119" y="222"/>
                  <a:pt x="3118" y="221"/>
                  <a:pt x="3117" y="219"/>
                </a:cubicBezTo>
                <a:cubicBezTo>
                  <a:pt x="3116" y="219"/>
                  <a:pt x="3115" y="219"/>
                  <a:pt x="3114" y="220"/>
                </a:cubicBezTo>
                <a:cubicBezTo>
                  <a:pt x="3105" y="223"/>
                  <a:pt x="3102" y="228"/>
                  <a:pt x="3098" y="232"/>
                </a:cubicBezTo>
                <a:cubicBezTo>
                  <a:pt x="3095" y="236"/>
                  <a:pt x="3092" y="239"/>
                  <a:pt x="3088" y="243"/>
                </a:cubicBezTo>
                <a:cubicBezTo>
                  <a:pt x="3081" y="248"/>
                  <a:pt x="3072" y="253"/>
                  <a:pt x="3061" y="257"/>
                </a:cubicBezTo>
                <a:cubicBezTo>
                  <a:pt x="3049" y="262"/>
                  <a:pt x="3040" y="268"/>
                  <a:pt x="3032" y="274"/>
                </a:cubicBezTo>
                <a:cubicBezTo>
                  <a:pt x="3027" y="278"/>
                  <a:pt x="3025" y="282"/>
                  <a:pt x="3021" y="286"/>
                </a:cubicBezTo>
                <a:cubicBezTo>
                  <a:pt x="3021" y="286"/>
                  <a:pt x="3020" y="287"/>
                  <a:pt x="3018" y="287"/>
                </a:cubicBezTo>
                <a:cubicBezTo>
                  <a:pt x="3011" y="287"/>
                  <a:pt x="3006" y="289"/>
                  <a:pt x="3004" y="292"/>
                </a:cubicBezTo>
                <a:cubicBezTo>
                  <a:pt x="2997" y="299"/>
                  <a:pt x="2985" y="305"/>
                  <a:pt x="2973" y="311"/>
                </a:cubicBezTo>
                <a:cubicBezTo>
                  <a:pt x="2964" y="315"/>
                  <a:pt x="2955" y="321"/>
                  <a:pt x="2944" y="325"/>
                </a:cubicBezTo>
                <a:cubicBezTo>
                  <a:pt x="2942" y="325"/>
                  <a:pt x="2940" y="326"/>
                  <a:pt x="2940" y="326"/>
                </a:cubicBezTo>
                <a:cubicBezTo>
                  <a:pt x="2940" y="331"/>
                  <a:pt x="2932" y="333"/>
                  <a:pt x="2926" y="336"/>
                </a:cubicBezTo>
                <a:cubicBezTo>
                  <a:pt x="2916" y="341"/>
                  <a:pt x="2906" y="346"/>
                  <a:pt x="2896" y="351"/>
                </a:cubicBezTo>
                <a:cubicBezTo>
                  <a:pt x="2893" y="353"/>
                  <a:pt x="2890" y="354"/>
                  <a:pt x="2887" y="355"/>
                </a:cubicBezTo>
                <a:cubicBezTo>
                  <a:pt x="2883" y="357"/>
                  <a:pt x="2878" y="359"/>
                  <a:pt x="2875" y="361"/>
                </a:cubicBezTo>
                <a:cubicBezTo>
                  <a:pt x="2868" y="366"/>
                  <a:pt x="2857" y="369"/>
                  <a:pt x="2844" y="370"/>
                </a:cubicBezTo>
                <a:cubicBezTo>
                  <a:pt x="2841" y="372"/>
                  <a:pt x="2842" y="374"/>
                  <a:pt x="2835" y="374"/>
                </a:cubicBezTo>
                <a:cubicBezTo>
                  <a:pt x="2831" y="374"/>
                  <a:pt x="2827" y="375"/>
                  <a:pt x="2824" y="376"/>
                </a:cubicBezTo>
                <a:cubicBezTo>
                  <a:pt x="2816" y="379"/>
                  <a:pt x="2807" y="380"/>
                  <a:pt x="2797" y="380"/>
                </a:cubicBezTo>
                <a:cubicBezTo>
                  <a:pt x="2788" y="381"/>
                  <a:pt x="2778" y="382"/>
                  <a:pt x="2769" y="382"/>
                </a:cubicBezTo>
                <a:cubicBezTo>
                  <a:pt x="2768" y="383"/>
                  <a:pt x="2768" y="383"/>
                  <a:pt x="2767" y="383"/>
                </a:cubicBezTo>
                <a:cubicBezTo>
                  <a:pt x="2736" y="384"/>
                  <a:pt x="2707" y="390"/>
                  <a:pt x="2676" y="392"/>
                </a:cubicBezTo>
                <a:cubicBezTo>
                  <a:pt x="2660" y="394"/>
                  <a:pt x="2644" y="396"/>
                  <a:pt x="2627" y="397"/>
                </a:cubicBezTo>
                <a:cubicBezTo>
                  <a:pt x="2623" y="397"/>
                  <a:pt x="2619" y="398"/>
                  <a:pt x="2615" y="398"/>
                </a:cubicBezTo>
                <a:cubicBezTo>
                  <a:pt x="2596" y="402"/>
                  <a:pt x="2576" y="403"/>
                  <a:pt x="2557" y="404"/>
                </a:cubicBezTo>
                <a:cubicBezTo>
                  <a:pt x="2552" y="405"/>
                  <a:pt x="2546" y="406"/>
                  <a:pt x="2541" y="406"/>
                </a:cubicBezTo>
                <a:cubicBezTo>
                  <a:pt x="2535" y="407"/>
                  <a:pt x="2529" y="409"/>
                  <a:pt x="2523" y="409"/>
                </a:cubicBezTo>
                <a:cubicBezTo>
                  <a:pt x="2517" y="410"/>
                  <a:pt x="2510" y="410"/>
                  <a:pt x="2504" y="412"/>
                </a:cubicBezTo>
                <a:cubicBezTo>
                  <a:pt x="2508" y="413"/>
                  <a:pt x="2512" y="413"/>
                  <a:pt x="2515" y="413"/>
                </a:cubicBezTo>
                <a:cubicBezTo>
                  <a:pt x="2530" y="411"/>
                  <a:pt x="2545" y="411"/>
                  <a:pt x="2560" y="412"/>
                </a:cubicBezTo>
                <a:cubicBezTo>
                  <a:pt x="2565" y="412"/>
                  <a:pt x="2570" y="412"/>
                  <a:pt x="2575" y="412"/>
                </a:cubicBezTo>
                <a:cubicBezTo>
                  <a:pt x="2577" y="412"/>
                  <a:pt x="2581" y="411"/>
                  <a:pt x="2582" y="412"/>
                </a:cubicBezTo>
                <a:cubicBezTo>
                  <a:pt x="2590" y="414"/>
                  <a:pt x="2598" y="412"/>
                  <a:pt x="2607" y="413"/>
                </a:cubicBezTo>
                <a:cubicBezTo>
                  <a:pt x="2607" y="412"/>
                  <a:pt x="2607" y="410"/>
                  <a:pt x="2608" y="410"/>
                </a:cubicBezTo>
                <a:cubicBezTo>
                  <a:pt x="2608" y="409"/>
                  <a:pt x="2610" y="409"/>
                  <a:pt x="2612" y="409"/>
                </a:cubicBezTo>
                <a:cubicBezTo>
                  <a:pt x="2615" y="409"/>
                  <a:pt x="2617" y="409"/>
                  <a:pt x="2616" y="411"/>
                </a:cubicBezTo>
                <a:cubicBezTo>
                  <a:pt x="2616" y="411"/>
                  <a:pt x="2616" y="412"/>
                  <a:pt x="2617" y="412"/>
                </a:cubicBezTo>
                <a:cubicBezTo>
                  <a:pt x="2633" y="412"/>
                  <a:pt x="2649" y="412"/>
                  <a:pt x="2665" y="411"/>
                </a:cubicBezTo>
                <a:cubicBezTo>
                  <a:pt x="2663" y="409"/>
                  <a:pt x="2662" y="407"/>
                  <a:pt x="2657" y="407"/>
                </a:cubicBezTo>
                <a:cubicBezTo>
                  <a:pt x="2650" y="407"/>
                  <a:pt x="2643" y="407"/>
                  <a:pt x="2637" y="404"/>
                </a:cubicBezTo>
                <a:cubicBezTo>
                  <a:pt x="2645" y="402"/>
                  <a:pt x="2651" y="399"/>
                  <a:pt x="2662" y="399"/>
                </a:cubicBezTo>
                <a:cubicBezTo>
                  <a:pt x="2675" y="398"/>
                  <a:pt x="2687" y="396"/>
                  <a:pt x="2699" y="396"/>
                </a:cubicBezTo>
                <a:cubicBezTo>
                  <a:pt x="2725" y="394"/>
                  <a:pt x="2750" y="393"/>
                  <a:pt x="2777" y="392"/>
                </a:cubicBezTo>
                <a:cubicBezTo>
                  <a:pt x="2778" y="392"/>
                  <a:pt x="2780" y="391"/>
                  <a:pt x="2782" y="389"/>
                </a:cubicBezTo>
                <a:cubicBezTo>
                  <a:pt x="2783" y="389"/>
                  <a:pt x="2784" y="389"/>
                  <a:pt x="2786" y="390"/>
                </a:cubicBezTo>
                <a:cubicBezTo>
                  <a:pt x="2791" y="390"/>
                  <a:pt x="2796" y="391"/>
                  <a:pt x="2801" y="389"/>
                </a:cubicBezTo>
                <a:cubicBezTo>
                  <a:pt x="2806" y="386"/>
                  <a:pt x="2814" y="386"/>
                  <a:pt x="2822" y="386"/>
                </a:cubicBezTo>
                <a:cubicBezTo>
                  <a:pt x="2822" y="387"/>
                  <a:pt x="2823" y="387"/>
                  <a:pt x="2822" y="387"/>
                </a:cubicBezTo>
                <a:cubicBezTo>
                  <a:pt x="2812" y="392"/>
                  <a:pt x="2802" y="396"/>
                  <a:pt x="2790" y="401"/>
                </a:cubicBezTo>
                <a:cubicBezTo>
                  <a:pt x="2776" y="406"/>
                  <a:pt x="2757" y="408"/>
                  <a:pt x="2740" y="411"/>
                </a:cubicBezTo>
                <a:cubicBezTo>
                  <a:pt x="2732" y="413"/>
                  <a:pt x="2724" y="414"/>
                  <a:pt x="2716" y="416"/>
                </a:cubicBezTo>
                <a:cubicBezTo>
                  <a:pt x="2704" y="418"/>
                  <a:pt x="2691" y="418"/>
                  <a:pt x="2679" y="421"/>
                </a:cubicBezTo>
                <a:cubicBezTo>
                  <a:pt x="2674" y="422"/>
                  <a:pt x="2669" y="423"/>
                  <a:pt x="2663" y="424"/>
                </a:cubicBezTo>
                <a:cubicBezTo>
                  <a:pt x="2654" y="425"/>
                  <a:pt x="2644" y="425"/>
                  <a:pt x="2635" y="426"/>
                </a:cubicBezTo>
                <a:cubicBezTo>
                  <a:pt x="2628" y="424"/>
                  <a:pt x="2625" y="427"/>
                  <a:pt x="2619" y="427"/>
                </a:cubicBezTo>
                <a:cubicBezTo>
                  <a:pt x="2613" y="427"/>
                  <a:pt x="2607" y="428"/>
                  <a:pt x="2601" y="428"/>
                </a:cubicBezTo>
                <a:cubicBezTo>
                  <a:pt x="2593" y="433"/>
                  <a:pt x="2581" y="430"/>
                  <a:pt x="2571" y="431"/>
                </a:cubicBezTo>
                <a:cubicBezTo>
                  <a:pt x="2564" y="431"/>
                  <a:pt x="2557" y="432"/>
                  <a:pt x="2551" y="432"/>
                </a:cubicBezTo>
                <a:cubicBezTo>
                  <a:pt x="2545" y="433"/>
                  <a:pt x="2539" y="433"/>
                  <a:pt x="2533" y="434"/>
                </a:cubicBezTo>
                <a:cubicBezTo>
                  <a:pt x="2525" y="435"/>
                  <a:pt x="2517" y="435"/>
                  <a:pt x="2510" y="437"/>
                </a:cubicBezTo>
                <a:cubicBezTo>
                  <a:pt x="2503" y="438"/>
                  <a:pt x="2496" y="439"/>
                  <a:pt x="2490" y="441"/>
                </a:cubicBezTo>
                <a:cubicBezTo>
                  <a:pt x="2487" y="442"/>
                  <a:pt x="2484" y="442"/>
                  <a:pt x="2480" y="442"/>
                </a:cubicBezTo>
                <a:cubicBezTo>
                  <a:pt x="2468" y="442"/>
                  <a:pt x="2456" y="443"/>
                  <a:pt x="2445" y="445"/>
                </a:cubicBezTo>
                <a:cubicBezTo>
                  <a:pt x="2436" y="446"/>
                  <a:pt x="2427" y="447"/>
                  <a:pt x="2418" y="448"/>
                </a:cubicBezTo>
                <a:cubicBezTo>
                  <a:pt x="2412" y="448"/>
                  <a:pt x="2407" y="449"/>
                  <a:pt x="2401" y="450"/>
                </a:cubicBezTo>
                <a:cubicBezTo>
                  <a:pt x="2393" y="451"/>
                  <a:pt x="2386" y="453"/>
                  <a:pt x="2377" y="451"/>
                </a:cubicBezTo>
                <a:cubicBezTo>
                  <a:pt x="2377" y="451"/>
                  <a:pt x="2376" y="451"/>
                  <a:pt x="2375" y="451"/>
                </a:cubicBezTo>
                <a:cubicBezTo>
                  <a:pt x="2358" y="453"/>
                  <a:pt x="2339" y="450"/>
                  <a:pt x="2321" y="452"/>
                </a:cubicBezTo>
                <a:cubicBezTo>
                  <a:pt x="2307" y="454"/>
                  <a:pt x="2292" y="453"/>
                  <a:pt x="2277" y="453"/>
                </a:cubicBezTo>
                <a:cubicBezTo>
                  <a:pt x="2278" y="451"/>
                  <a:pt x="2278" y="450"/>
                  <a:pt x="2278" y="449"/>
                </a:cubicBezTo>
                <a:cubicBezTo>
                  <a:pt x="2283" y="448"/>
                  <a:pt x="2288" y="448"/>
                  <a:pt x="2292" y="447"/>
                </a:cubicBezTo>
                <a:cubicBezTo>
                  <a:pt x="2298" y="446"/>
                  <a:pt x="2304" y="445"/>
                  <a:pt x="2310" y="447"/>
                </a:cubicBezTo>
                <a:cubicBezTo>
                  <a:pt x="2312" y="447"/>
                  <a:pt x="2315" y="447"/>
                  <a:pt x="2318" y="447"/>
                </a:cubicBezTo>
                <a:cubicBezTo>
                  <a:pt x="2337" y="448"/>
                  <a:pt x="2355" y="447"/>
                  <a:pt x="2374" y="445"/>
                </a:cubicBezTo>
                <a:cubicBezTo>
                  <a:pt x="2382" y="444"/>
                  <a:pt x="2390" y="444"/>
                  <a:pt x="2399" y="443"/>
                </a:cubicBezTo>
                <a:cubicBezTo>
                  <a:pt x="2403" y="443"/>
                  <a:pt x="2407" y="443"/>
                  <a:pt x="2411" y="442"/>
                </a:cubicBezTo>
                <a:cubicBezTo>
                  <a:pt x="2429" y="438"/>
                  <a:pt x="2429" y="438"/>
                  <a:pt x="2445" y="438"/>
                </a:cubicBezTo>
                <a:cubicBezTo>
                  <a:pt x="2445" y="437"/>
                  <a:pt x="2445" y="436"/>
                  <a:pt x="2446" y="434"/>
                </a:cubicBezTo>
                <a:cubicBezTo>
                  <a:pt x="2454" y="436"/>
                  <a:pt x="2462" y="433"/>
                  <a:pt x="2470" y="434"/>
                </a:cubicBezTo>
                <a:cubicBezTo>
                  <a:pt x="2481" y="433"/>
                  <a:pt x="2493" y="433"/>
                  <a:pt x="2503" y="430"/>
                </a:cubicBezTo>
                <a:cubicBezTo>
                  <a:pt x="2509" y="428"/>
                  <a:pt x="2516" y="427"/>
                  <a:pt x="2525" y="428"/>
                </a:cubicBezTo>
                <a:cubicBezTo>
                  <a:pt x="2539" y="430"/>
                  <a:pt x="2551" y="428"/>
                  <a:pt x="2566" y="425"/>
                </a:cubicBezTo>
                <a:cubicBezTo>
                  <a:pt x="2563" y="425"/>
                  <a:pt x="2562" y="425"/>
                  <a:pt x="2561" y="425"/>
                </a:cubicBezTo>
                <a:cubicBezTo>
                  <a:pt x="2559" y="425"/>
                  <a:pt x="2557" y="425"/>
                  <a:pt x="2555" y="425"/>
                </a:cubicBezTo>
                <a:cubicBezTo>
                  <a:pt x="2550" y="425"/>
                  <a:pt x="2545" y="426"/>
                  <a:pt x="2541" y="425"/>
                </a:cubicBezTo>
                <a:cubicBezTo>
                  <a:pt x="2527" y="423"/>
                  <a:pt x="2514" y="424"/>
                  <a:pt x="2501" y="424"/>
                </a:cubicBezTo>
                <a:cubicBezTo>
                  <a:pt x="2496" y="424"/>
                  <a:pt x="2491" y="423"/>
                  <a:pt x="2487" y="422"/>
                </a:cubicBezTo>
                <a:cubicBezTo>
                  <a:pt x="2481" y="421"/>
                  <a:pt x="2475" y="420"/>
                  <a:pt x="2469" y="420"/>
                </a:cubicBezTo>
                <a:cubicBezTo>
                  <a:pt x="2465" y="419"/>
                  <a:pt x="2460" y="419"/>
                  <a:pt x="2457" y="420"/>
                </a:cubicBezTo>
                <a:cubicBezTo>
                  <a:pt x="2449" y="424"/>
                  <a:pt x="2438" y="424"/>
                  <a:pt x="2427" y="425"/>
                </a:cubicBezTo>
                <a:cubicBezTo>
                  <a:pt x="2419" y="425"/>
                  <a:pt x="2411" y="427"/>
                  <a:pt x="2402" y="425"/>
                </a:cubicBezTo>
                <a:cubicBezTo>
                  <a:pt x="2401" y="422"/>
                  <a:pt x="2409" y="424"/>
                  <a:pt x="2411" y="423"/>
                </a:cubicBezTo>
                <a:cubicBezTo>
                  <a:pt x="2411" y="422"/>
                  <a:pt x="2410" y="421"/>
                  <a:pt x="2410" y="421"/>
                </a:cubicBezTo>
                <a:cubicBezTo>
                  <a:pt x="2398" y="419"/>
                  <a:pt x="2386" y="419"/>
                  <a:pt x="2375" y="422"/>
                </a:cubicBezTo>
                <a:cubicBezTo>
                  <a:pt x="2363" y="425"/>
                  <a:pt x="2349" y="428"/>
                  <a:pt x="2344" y="434"/>
                </a:cubicBezTo>
                <a:cubicBezTo>
                  <a:pt x="2336" y="434"/>
                  <a:pt x="2338" y="436"/>
                  <a:pt x="2338" y="439"/>
                </a:cubicBezTo>
                <a:cubicBezTo>
                  <a:pt x="2322" y="442"/>
                  <a:pt x="2304" y="439"/>
                  <a:pt x="2286" y="439"/>
                </a:cubicBezTo>
                <a:cubicBezTo>
                  <a:pt x="2275" y="444"/>
                  <a:pt x="2265" y="450"/>
                  <a:pt x="2257" y="456"/>
                </a:cubicBezTo>
                <a:cubicBezTo>
                  <a:pt x="2260" y="456"/>
                  <a:pt x="2262" y="456"/>
                  <a:pt x="2265" y="456"/>
                </a:cubicBezTo>
                <a:cubicBezTo>
                  <a:pt x="2265" y="456"/>
                  <a:pt x="2265" y="456"/>
                  <a:pt x="2265" y="456"/>
                </a:cubicBezTo>
                <a:cubicBezTo>
                  <a:pt x="2262" y="456"/>
                  <a:pt x="2260" y="456"/>
                  <a:pt x="2257" y="456"/>
                </a:cubicBezTo>
                <a:cubicBezTo>
                  <a:pt x="2253" y="458"/>
                  <a:pt x="2250" y="460"/>
                  <a:pt x="2246" y="463"/>
                </a:cubicBezTo>
                <a:cubicBezTo>
                  <a:pt x="2240" y="465"/>
                  <a:pt x="2243" y="469"/>
                  <a:pt x="2241" y="473"/>
                </a:cubicBezTo>
                <a:cubicBezTo>
                  <a:pt x="2230" y="474"/>
                  <a:pt x="2228" y="478"/>
                  <a:pt x="2229" y="481"/>
                </a:cubicBezTo>
                <a:cubicBezTo>
                  <a:pt x="2220" y="487"/>
                  <a:pt x="2213" y="491"/>
                  <a:pt x="2205" y="496"/>
                </a:cubicBezTo>
                <a:cubicBezTo>
                  <a:pt x="2204" y="497"/>
                  <a:pt x="2203" y="498"/>
                  <a:pt x="2201" y="499"/>
                </a:cubicBezTo>
                <a:cubicBezTo>
                  <a:pt x="2193" y="502"/>
                  <a:pt x="2189" y="506"/>
                  <a:pt x="2186" y="510"/>
                </a:cubicBezTo>
                <a:cubicBezTo>
                  <a:pt x="2193" y="510"/>
                  <a:pt x="2195" y="510"/>
                  <a:pt x="2197" y="508"/>
                </a:cubicBezTo>
                <a:cubicBezTo>
                  <a:pt x="2199" y="505"/>
                  <a:pt x="2203" y="503"/>
                  <a:pt x="2211" y="502"/>
                </a:cubicBezTo>
                <a:cubicBezTo>
                  <a:pt x="2209" y="504"/>
                  <a:pt x="2208" y="506"/>
                  <a:pt x="2207" y="508"/>
                </a:cubicBezTo>
                <a:cubicBezTo>
                  <a:pt x="2207" y="510"/>
                  <a:pt x="2208" y="512"/>
                  <a:pt x="2206" y="513"/>
                </a:cubicBezTo>
                <a:cubicBezTo>
                  <a:pt x="2200" y="518"/>
                  <a:pt x="2192" y="523"/>
                  <a:pt x="2176" y="524"/>
                </a:cubicBezTo>
                <a:cubicBezTo>
                  <a:pt x="2175" y="524"/>
                  <a:pt x="2173" y="524"/>
                  <a:pt x="2170" y="524"/>
                </a:cubicBezTo>
                <a:cubicBezTo>
                  <a:pt x="2163" y="530"/>
                  <a:pt x="2154" y="536"/>
                  <a:pt x="2149" y="542"/>
                </a:cubicBezTo>
                <a:cubicBezTo>
                  <a:pt x="2148" y="544"/>
                  <a:pt x="2146" y="545"/>
                  <a:pt x="2143" y="546"/>
                </a:cubicBezTo>
                <a:cubicBezTo>
                  <a:pt x="2136" y="550"/>
                  <a:pt x="2136" y="550"/>
                  <a:pt x="2137" y="555"/>
                </a:cubicBezTo>
                <a:cubicBezTo>
                  <a:pt x="2134" y="556"/>
                  <a:pt x="2130" y="557"/>
                  <a:pt x="2128" y="559"/>
                </a:cubicBezTo>
                <a:cubicBezTo>
                  <a:pt x="2123" y="563"/>
                  <a:pt x="2118" y="566"/>
                  <a:pt x="2111" y="569"/>
                </a:cubicBezTo>
                <a:cubicBezTo>
                  <a:pt x="2102" y="574"/>
                  <a:pt x="2095" y="579"/>
                  <a:pt x="2091" y="585"/>
                </a:cubicBezTo>
                <a:cubicBezTo>
                  <a:pt x="2089" y="587"/>
                  <a:pt x="2088" y="590"/>
                  <a:pt x="2086" y="592"/>
                </a:cubicBezTo>
                <a:cubicBezTo>
                  <a:pt x="2085" y="593"/>
                  <a:pt x="2084" y="594"/>
                  <a:pt x="2082" y="595"/>
                </a:cubicBezTo>
                <a:cubicBezTo>
                  <a:pt x="2079" y="597"/>
                  <a:pt x="2074" y="598"/>
                  <a:pt x="2072" y="600"/>
                </a:cubicBezTo>
                <a:cubicBezTo>
                  <a:pt x="2066" y="604"/>
                  <a:pt x="2057" y="605"/>
                  <a:pt x="2047" y="604"/>
                </a:cubicBezTo>
                <a:cubicBezTo>
                  <a:pt x="2045" y="604"/>
                  <a:pt x="2043" y="603"/>
                  <a:pt x="2041" y="603"/>
                </a:cubicBezTo>
                <a:cubicBezTo>
                  <a:pt x="2039" y="604"/>
                  <a:pt x="2036" y="605"/>
                  <a:pt x="2034" y="607"/>
                </a:cubicBezTo>
                <a:cubicBezTo>
                  <a:pt x="2036" y="608"/>
                  <a:pt x="2037" y="609"/>
                  <a:pt x="2039" y="610"/>
                </a:cubicBezTo>
                <a:cubicBezTo>
                  <a:pt x="2034" y="611"/>
                  <a:pt x="2028" y="611"/>
                  <a:pt x="2023" y="613"/>
                </a:cubicBezTo>
                <a:cubicBezTo>
                  <a:pt x="2018" y="614"/>
                  <a:pt x="2015" y="616"/>
                  <a:pt x="2007" y="616"/>
                </a:cubicBezTo>
                <a:cubicBezTo>
                  <a:pt x="2002" y="620"/>
                  <a:pt x="1999" y="625"/>
                  <a:pt x="1993" y="629"/>
                </a:cubicBezTo>
                <a:cubicBezTo>
                  <a:pt x="1987" y="633"/>
                  <a:pt x="1981" y="636"/>
                  <a:pt x="1974" y="638"/>
                </a:cubicBezTo>
                <a:cubicBezTo>
                  <a:pt x="1969" y="640"/>
                  <a:pt x="1965" y="642"/>
                  <a:pt x="1962" y="644"/>
                </a:cubicBezTo>
                <a:cubicBezTo>
                  <a:pt x="1956" y="648"/>
                  <a:pt x="1949" y="652"/>
                  <a:pt x="1943" y="655"/>
                </a:cubicBezTo>
                <a:cubicBezTo>
                  <a:pt x="1929" y="657"/>
                  <a:pt x="1916" y="658"/>
                  <a:pt x="1902" y="660"/>
                </a:cubicBezTo>
                <a:cubicBezTo>
                  <a:pt x="1913" y="663"/>
                  <a:pt x="1922" y="658"/>
                  <a:pt x="1932" y="660"/>
                </a:cubicBezTo>
                <a:cubicBezTo>
                  <a:pt x="1929" y="663"/>
                  <a:pt x="1924" y="665"/>
                  <a:pt x="1917" y="666"/>
                </a:cubicBezTo>
                <a:cubicBezTo>
                  <a:pt x="1912" y="667"/>
                  <a:pt x="1905" y="667"/>
                  <a:pt x="1901" y="670"/>
                </a:cubicBezTo>
                <a:cubicBezTo>
                  <a:pt x="1898" y="671"/>
                  <a:pt x="1891" y="671"/>
                  <a:pt x="1885" y="671"/>
                </a:cubicBezTo>
                <a:cubicBezTo>
                  <a:pt x="1866" y="671"/>
                  <a:pt x="1848" y="672"/>
                  <a:pt x="1829" y="673"/>
                </a:cubicBezTo>
                <a:cubicBezTo>
                  <a:pt x="1810" y="674"/>
                  <a:pt x="1789" y="673"/>
                  <a:pt x="1769" y="673"/>
                </a:cubicBezTo>
                <a:cubicBezTo>
                  <a:pt x="1759" y="670"/>
                  <a:pt x="1750" y="672"/>
                  <a:pt x="1741" y="672"/>
                </a:cubicBezTo>
                <a:cubicBezTo>
                  <a:pt x="1727" y="674"/>
                  <a:pt x="1713" y="674"/>
                  <a:pt x="1699" y="673"/>
                </a:cubicBezTo>
                <a:cubicBezTo>
                  <a:pt x="1693" y="672"/>
                  <a:pt x="1686" y="671"/>
                  <a:pt x="1676" y="670"/>
                </a:cubicBezTo>
                <a:cubicBezTo>
                  <a:pt x="1681" y="672"/>
                  <a:pt x="1683" y="673"/>
                  <a:pt x="1685" y="673"/>
                </a:cubicBezTo>
                <a:cubicBezTo>
                  <a:pt x="1693" y="674"/>
                  <a:pt x="1701" y="675"/>
                  <a:pt x="1709" y="675"/>
                </a:cubicBezTo>
                <a:cubicBezTo>
                  <a:pt x="1714" y="676"/>
                  <a:pt x="1719" y="675"/>
                  <a:pt x="1723" y="676"/>
                </a:cubicBezTo>
                <a:cubicBezTo>
                  <a:pt x="1739" y="680"/>
                  <a:pt x="1754" y="679"/>
                  <a:pt x="1770" y="679"/>
                </a:cubicBezTo>
                <a:cubicBezTo>
                  <a:pt x="1775" y="678"/>
                  <a:pt x="1781" y="679"/>
                  <a:pt x="1786" y="679"/>
                </a:cubicBezTo>
                <a:cubicBezTo>
                  <a:pt x="1786" y="679"/>
                  <a:pt x="1786" y="679"/>
                  <a:pt x="1786" y="679"/>
                </a:cubicBezTo>
                <a:cubicBezTo>
                  <a:pt x="1793" y="677"/>
                  <a:pt x="1801" y="677"/>
                  <a:pt x="1809" y="677"/>
                </a:cubicBezTo>
                <a:cubicBezTo>
                  <a:pt x="1817" y="678"/>
                  <a:pt x="1825" y="677"/>
                  <a:pt x="1833" y="677"/>
                </a:cubicBezTo>
                <a:cubicBezTo>
                  <a:pt x="1840" y="676"/>
                  <a:pt x="1847" y="676"/>
                  <a:pt x="1855" y="675"/>
                </a:cubicBezTo>
                <a:cubicBezTo>
                  <a:pt x="1855" y="679"/>
                  <a:pt x="1848" y="677"/>
                  <a:pt x="1845" y="679"/>
                </a:cubicBezTo>
                <a:cubicBezTo>
                  <a:pt x="1846" y="679"/>
                  <a:pt x="1846" y="680"/>
                  <a:pt x="1847" y="680"/>
                </a:cubicBezTo>
                <a:cubicBezTo>
                  <a:pt x="1852" y="680"/>
                  <a:pt x="1857" y="679"/>
                  <a:pt x="1863" y="679"/>
                </a:cubicBezTo>
                <a:cubicBezTo>
                  <a:pt x="1867" y="678"/>
                  <a:pt x="1872" y="678"/>
                  <a:pt x="1877" y="680"/>
                </a:cubicBezTo>
                <a:cubicBezTo>
                  <a:pt x="1869" y="682"/>
                  <a:pt x="1860" y="683"/>
                  <a:pt x="1850" y="683"/>
                </a:cubicBezTo>
                <a:cubicBezTo>
                  <a:pt x="1850" y="684"/>
                  <a:pt x="1850" y="685"/>
                  <a:pt x="1850" y="685"/>
                </a:cubicBezTo>
                <a:cubicBezTo>
                  <a:pt x="1850" y="685"/>
                  <a:pt x="1850" y="686"/>
                  <a:pt x="1850" y="686"/>
                </a:cubicBezTo>
                <a:cubicBezTo>
                  <a:pt x="1849" y="686"/>
                  <a:pt x="1848" y="685"/>
                  <a:pt x="1848" y="685"/>
                </a:cubicBezTo>
                <a:cubicBezTo>
                  <a:pt x="1849" y="684"/>
                  <a:pt x="1849" y="684"/>
                  <a:pt x="1850" y="683"/>
                </a:cubicBezTo>
                <a:cubicBezTo>
                  <a:pt x="1843" y="684"/>
                  <a:pt x="1835" y="685"/>
                  <a:pt x="1828" y="686"/>
                </a:cubicBezTo>
                <a:cubicBezTo>
                  <a:pt x="1825" y="686"/>
                  <a:pt x="1824" y="686"/>
                  <a:pt x="1827" y="687"/>
                </a:cubicBezTo>
                <a:cubicBezTo>
                  <a:pt x="1827" y="688"/>
                  <a:pt x="1827" y="688"/>
                  <a:pt x="1827" y="688"/>
                </a:cubicBezTo>
                <a:cubicBezTo>
                  <a:pt x="1828" y="688"/>
                  <a:pt x="1829" y="687"/>
                  <a:pt x="1830" y="687"/>
                </a:cubicBezTo>
                <a:cubicBezTo>
                  <a:pt x="1831" y="687"/>
                  <a:pt x="1831" y="687"/>
                  <a:pt x="1832" y="688"/>
                </a:cubicBezTo>
                <a:cubicBezTo>
                  <a:pt x="1831" y="688"/>
                  <a:pt x="1830" y="688"/>
                  <a:pt x="1830" y="688"/>
                </a:cubicBezTo>
                <a:cubicBezTo>
                  <a:pt x="1829" y="688"/>
                  <a:pt x="1828" y="688"/>
                  <a:pt x="1827" y="688"/>
                </a:cubicBezTo>
                <a:cubicBezTo>
                  <a:pt x="1827" y="688"/>
                  <a:pt x="1827" y="688"/>
                  <a:pt x="1827" y="688"/>
                </a:cubicBezTo>
                <a:cubicBezTo>
                  <a:pt x="1827" y="688"/>
                  <a:pt x="1827" y="688"/>
                  <a:pt x="1827" y="687"/>
                </a:cubicBezTo>
                <a:cubicBezTo>
                  <a:pt x="1827" y="687"/>
                  <a:pt x="1827" y="687"/>
                  <a:pt x="1827" y="687"/>
                </a:cubicBezTo>
                <a:cubicBezTo>
                  <a:pt x="1828" y="689"/>
                  <a:pt x="1829" y="690"/>
                  <a:pt x="1831" y="691"/>
                </a:cubicBezTo>
                <a:cubicBezTo>
                  <a:pt x="1842" y="692"/>
                  <a:pt x="1853" y="690"/>
                  <a:pt x="1864" y="688"/>
                </a:cubicBezTo>
                <a:cubicBezTo>
                  <a:pt x="1864" y="692"/>
                  <a:pt x="1857" y="693"/>
                  <a:pt x="1854" y="696"/>
                </a:cubicBezTo>
                <a:cubicBezTo>
                  <a:pt x="1849" y="699"/>
                  <a:pt x="1842" y="702"/>
                  <a:pt x="1837" y="706"/>
                </a:cubicBezTo>
                <a:cubicBezTo>
                  <a:pt x="1834" y="708"/>
                  <a:pt x="1831" y="709"/>
                  <a:pt x="1826" y="709"/>
                </a:cubicBezTo>
                <a:cubicBezTo>
                  <a:pt x="1820" y="710"/>
                  <a:pt x="1813" y="711"/>
                  <a:pt x="1807" y="711"/>
                </a:cubicBezTo>
                <a:cubicBezTo>
                  <a:pt x="1799" y="712"/>
                  <a:pt x="1792" y="712"/>
                  <a:pt x="1788" y="715"/>
                </a:cubicBezTo>
                <a:cubicBezTo>
                  <a:pt x="1785" y="718"/>
                  <a:pt x="1778" y="718"/>
                  <a:pt x="1772" y="719"/>
                </a:cubicBezTo>
                <a:cubicBezTo>
                  <a:pt x="1771" y="720"/>
                  <a:pt x="1768" y="719"/>
                  <a:pt x="1767" y="719"/>
                </a:cubicBezTo>
                <a:cubicBezTo>
                  <a:pt x="1764" y="717"/>
                  <a:pt x="1760" y="718"/>
                  <a:pt x="1757" y="718"/>
                </a:cubicBezTo>
                <a:cubicBezTo>
                  <a:pt x="1750" y="719"/>
                  <a:pt x="1743" y="721"/>
                  <a:pt x="1735" y="722"/>
                </a:cubicBezTo>
                <a:cubicBezTo>
                  <a:pt x="1728" y="722"/>
                  <a:pt x="1720" y="722"/>
                  <a:pt x="1712" y="723"/>
                </a:cubicBezTo>
                <a:cubicBezTo>
                  <a:pt x="1677" y="726"/>
                  <a:pt x="1641" y="726"/>
                  <a:pt x="1605" y="726"/>
                </a:cubicBezTo>
                <a:cubicBezTo>
                  <a:pt x="1584" y="726"/>
                  <a:pt x="1564" y="725"/>
                  <a:pt x="1544" y="725"/>
                </a:cubicBezTo>
                <a:cubicBezTo>
                  <a:pt x="1530" y="725"/>
                  <a:pt x="1516" y="725"/>
                  <a:pt x="1503" y="723"/>
                </a:cubicBezTo>
                <a:cubicBezTo>
                  <a:pt x="1502" y="721"/>
                  <a:pt x="1505" y="720"/>
                  <a:pt x="1508" y="720"/>
                </a:cubicBezTo>
                <a:cubicBezTo>
                  <a:pt x="1519" y="720"/>
                  <a:pt x="1529" y="720"/>
                  <a:pt x="1539" y="720"/>
                </a:cubicBezTo>
                <a:cubicBezTo>
                  <a:pt x="1562" y="720"/>
                  <a:pt x="1585" y="720"/>
                  <a:pt x="1607" y="720"/>
                </a:cubicBezTo>
                <a:cubicBezTo>
                  <a:pt x="1615" y="720"/>
                  <a:pt x="1623" y="719"/>
                  <a:pt x="1631" y="718"/>
                </a:cubicBezTo>
                <a:cubicBezTo>
                  <a:pt x="1628" y="718"/>
                  <a:pt x="1624" y="717"/>
                  <a:pt x="1621" y="718"/>
                </a:cubicBezTo>
                <a:cubicBezTo>
                  <a:pt x="1571" y="719"/>
                  <a:pt x="1522" y="718"/>
                  <a:pt x="1472" y="716"/>
                </a:cubicBezTo>
                <a:cubicBezTo>
                  <a:pt x="1456" y="715"/>
                  <a:pt x="1440" y="714"/>
                  <a:pt x="1425" y="712"/>
                </a:cubicBezTo>
                <a:cubicBezTo>
                  <a:pt x="1414" y="712"/>
                  <a:pt x="1404" y="711"/>
                  <a:pt x="1394" y="710"/>
                </a:cubicBezTo>
                <a:cubicBezTo>
                  <a:pt x="1373" y="708"/>
                  <a:pt x="1353" y="705"/>
                  <a:pt x="1332" y="702"/>
                </a:cubicBezTo>
                <a:cubicBezTo>
                  <a:pt x="1328" y="702"/>
                  <a:pt x="1324" y="701"/>
                  <a:pt x="1319" y="699"/>
                </a:cubicBezTo>
                <a:cubicBezTo>
                  <a:pt x="1322" y="698"/>
                  <a:pt x="1324" y="697"/>
                  <a:pt x="1326" y="698"/>
                </a:cubicBezTo>
                <a:cubicBezTo>
                  <a:pt x="1330" y="698"/>
                  <a:pt x="1334" y="699"/>
                  <a:pt x="1338" y="699"/>
                </a:cubicBezTo>
                <a:cubicBezTo>
                  <a:pt x="1340" y="700"/>
                  <a:pt x="1343" y="700"/>
                  <a:pt x="1347" y="700"/>
                </a:cubicBezTo>
                <a:cubicBezTo>
                  <a:pt x="1343" y="697"/>
                  <a:pt x="1340" y="696"/>
                  <a:pt x="1334" y="695"/>
                </a:cubicBezTo>
                <a:cubicBezTo>
                  <a:pt x="1318" y="691"/>
                  <a:pt x="1303" y="688"/>
                  <a:pt x="1290" y="683"/>
                </a:cubicBezTo>
                <a:cubicBezTo>
                  <a:pt x="1299" y="680"/>
                  <a:pt x="1307" y="681"/>
                  <a:pt x="1315" y="683"/>
                </a:cubicBezTo>
                <a:cubicBezTo>
                  <a:pt x="1336" y="689"/>
                  <a:pt x="1361" y="692"/>
                  <a:pt x="1384" y="697"/>
                </a:cubicBezTo>
                <a:cubicBezTo>
                  <a:pt x="1403" y="701"/>
                  <a:pt x="1423" y="703"/>
                  <a:pt x="1443" y="706"/>
                </a:cubicBezTo>
                <a:cubicBezTo>
                  <a:pt x="1449" y="707"/>
                  <a:pt x="1455" y="707"/>
                  <a:pt x="1462" y="706"/>
                </a:cubicBezTo>
                <a:cubicBezTo>
                  <a:pt x="1457" y="703"/>
                  <a:pt x="1451" y="702"/>
                  <a:pt x="1445" y="702"/>
                </a:cubicBezTo>
                <a:cubicBezTo>
                  <a:pt x="1434" y="701"/>
                  <a:pt x="1424" y="699"/>
                  <a:pt x="1414" y="698"/>
                </a:cubicBezTo>
                <a:cubicBezTo>
                  <a:pt x="1393" y="695"/>
                  <a:pt x="1372" y="691"/>
                  <a:pt x="1351" y="688"/>
                </a:cubicBezTo>
                <a:cubicBezTo>
                  <a:pt x="1346" y="687"/>
                  <a:pt x="1341" y="686"/>
                  <a:pt x="1337" y="685"/>
                </a:cubicBezTo>
                <a:cubicBezTo>
                  <a:pt x="1314" y="680"/>
                  <a:pt x="1291" y="675"/>
                  <a:pt x="1268" y="669"/>
                </a:cubicBezTo>
                <a:cubicBezTo>
                  <a:pt x="1254" y="666"/>
                  <a:pt x="1241" y="662"/>
                  <a:pt x="1228" y="658"/>
                </a:cubicBezTo>
                <a:cubicBezTo>
                  <a:pt x="1226" y="657"/>
                  <a:pt x="1224" y="656"/>
                  <a:pt x="1223" y="655"/>
                </a:cubicBezTo>
                <a:cubicBezTo>
                  <a:pt x="1221" y="654"/>
                  <a:pt x="1221" y="653"/>
                  <a:pt x="1226" y="652"/>
                </a:cubicBezTo>
                <a:cubicBezTo>
                  <a:pt x="1252" y="659"/>
                  <a:pt x="1278" y="666"/>
                  <a:pt x="1305" y="673"/>
                </a:cubicBezTo>
                <a:cubicBezTo>
                  <a:pt x="1309" y="671"/>
                  <a:pt x="1313" y="670"/>
                  <a:pt x="1317" y="668"/>
                </a:cubicBezTo>
                <a:cubicBezTo>
                  <a:pt x="1321" y="668"/>
                  <a:pt x="1326" y="669"/>
                  <a:pt x="1331" y="669"/>
                </a:cubicBezTo>
                <a:cubicBezTo>
                  <a:pt x="1333" y="666"/>
                  <a:pt x="1321" y="666"/>
                  <a:pt x="1324" y="663"/>
                </a:cubicBezTo>
                <a:cubicBezTo>
                  <a:pt x="1324" y="662"/>
                  <a:pt x="1319" y="661"/>
                  <a:pt x="1317" y="660"/>
                </a:cubicBezTo>
                <a:cubicBezTo>
                  <a:pt x="1310" y="658"/>
                  <a:pt x="1303" y="656"/>
                  <a:pt x="1293" y="654"/>
                </a:cubicBezTo>
                <a:cubicBezTo>
                  <a:pt x="1309" y="654"/>
                  <a:pt x="1319" y="657"/>
                  <a:pt x="1331" y="658"/>
                </a:cubicBezTo>
                <a:cubicBezTo>
                  <a:pt x="1331" y="655"/>
                  <a:pt x="1324" y="654"/>
                  <a:pt x="1319" y="653"/>
                </a:cubicBezTo>
                <a:cubicBezTo>
                  <a:pt x="1312" y="652"/>
                  <a:pt x="1305" y="651"/>
                  <a:pt x="1300" y="648"/>
                </a:cubicBezTo>
                <a:cubicBezTo>
                  <a:pt x="1298" y="646"/>
                  <a:pt x="1293" y="646"/>
                  <a:pt x="1289" y="645"/>
                </a:cubicBezTo>
                <a:cubicBezTo>
                  <a:pt x="1286" y="644"/>
                  <a:pt x="1284" y="644"/>
                  <a:pt x="1281" y="643"/>
                </a:cubicBezTo>
                <a:cubicBezTo>
                  <a:pt x="1285" y="641"/>
                  <a:pt x="1288" y="643"/>
                  <a:pt x="1291" y="643"/>
                </a:cubicBezTo>
                <a:cubicBezTo>
                  <a:pt x="1294" y="644"/>
                  <a:pt x="1298" y="644"/>
                  <a:pt x="1301" y="645"/>
                </a:cubicBezTo>
                <a:cubicBezTo>
                  <a:pt x="1305" y="645"/>
                  <a:pt x="1308" y="646"/>
                  <a:pt x="1312" y="646"/>
                </a:cubicBezTo>
                <a:cubicBezTo>
                  <a:pt x="1315" y="647"/>
                  <a:pt x="1319" y="647"/>
                  <a:pt x="1322" y="648"/>
                </a:cubicBezTo>
                <a:cubicBezTo>
                  <a:pt x="1322" y="647"/>
                  <a:pt x="1322" y="647"/>
                  <a:pt x="1322" y="647"/>
                </a:cubicBezTo>
                <a:cubicBezTo>
                  <a:pt x="1322" y="645"/>
                  <a:pt x="1316" y="645"/>
                  <a:pt x="1313" y="644"/>
                </a:cubicBezTo>
                <a:cubicBezTo>
                  <a:pt x="1293" y="640"/>
                  <a:pt x="1275" y="636"/>
                  <a:pt x="1257" y="631"/>
                </a:cubicBezTo>
                <a:cubicBezTo>
                  <a:pt x="1230" y="624"/>
                  <a:pt x="1206" y="616"/>
                  <a:pt x="1182" y="607"/>
                </a:cubicBezTo>
                <a:cubicBezTo>
                  <a:pt x="1179" y="606"/>
                  <a:pt x="1177" y="605"/>
                  <a:pt x="1174" y="604"/>
                </a:cubicBezTo>
                <a:cubicBezTo>
                  <a:pt x="1170" y="602"/>
                  <a:pt x="1166" y="599"/>
                  <a:pt x="1161" y="597"/>
                </a:cubicBezTo>
                <a:cubicBezTo>
                  <a:pt x="1153" y="593"/>
                  <a:pt x="1145" y="590"/>
                  <a:pt x="1137" y="586"/>
                </a:cubicBezTo>
                <a:cubicBezTo>
                  <a:pt x="1136" y="586"/>
                  <a:pt x="1136" y="585"/>
                  <a:pt x="1135" y="584"/>
                </a:cubicBezTo>
                <a:cubicBezTo>
                  <a:pt x="1135" y="584"/>
                  <a:pt x="1135" y="584"/>
                  <a:pt x="1135" y="584"/>
                </a:cubicBezTo>
                <a:cubicBezTo>
                  <a:pt x="1135" y="584"/>
                  <a:pt x="1135" y="584"/>
                  <a:pt x="1135" y="584"/>
                </a:cubicBezTo>
                <a:cubicBezTo>
                  <a:pt x="1132" y="584"/>
                  <a:pt x="1130" y="584"/>
                  <a:pt x="1128" y="583"/>
                </a:cubicBezTo>
                <a:cubicBezTo>
                  <a:pt x="1120" y="579"/>
                  <a:pt x="1110" y="576"/>
                  <a:pt x="1105" y="571"/>
                </a:cubicBezTo>
                <a:cubicBezTo>
                  <a:pt x="1104" y="571"/>
                  <a:pt x="1104" y="569"/>
                  <a:pt x="1105" y="569"/>
                </a:cubicBezTo>
                <a:cubicBezTo>
                  <a:pt x="1108" y="568"/>
                  <a:pt x="1111" y="569"/>
                  <a:pt x="1113" y="570"/>
                </a:cubicBezTo>
                <a:cubicBezTo>
                  <a:pt x="1115" y="572"/>
                  <a:pt x="1119" y="574"/>
                  <a:pt x="1123" y="576"/>
                </a:cubicBezTo>
                <a:cubicBezTo>
                  <a:pt x="1127" y="579"/>
                  <a:pt x="1131" y="581"/>
                  <a:pt x="1135" y="584"/>
                </a:cubicBezTo>
                <a:cubicBezTo>
                  <a:pt x="1135" y="584"/>
                  <a:pt x="1135" y="584"/>
                  <a:pt x="1135" y="584"/>
                </a:cubicBezTo>
                <a:cubicBezTo>
                  <a:pt x="1135" y="584"/>
                  <a:pt x="1135" y="584"/>
                  <a:pt x="1135" y="584"/>
                </a:cubicBezTo>
                <a:cubicBezTo>
                  <a:pt x="1139" y="584"/>
                  <a:pt x="1142" y="585"/>
                  <a:pt x="1145" y="586"/>
                </a:cubicBezTo>
                <a:cubicBezTo>
                  <a:pt x="1157" y="592"/>
                  <a:pt x="1172" y="597"/>
                  <a:pt x="1189" y="600"/>
                </a:cubicBezTo>
                <a:cubicBezTo>
                  <a:pt x="1190" y="601"/>
                  <a:pt x="1192" y="601"/>
                  <a:pt x="1192" y="601"/>
                </a:cubicBezTo>
                <a:cubicBezTo>
                  <a:pt x="1205" y="608"/>
                  <a:pt x="1224" y="612"/>
                  <a:pt x="1239" y="618"/>
                </a:cubicBezTo>
                <a:cubicBezTo>
                  <a:pt x="1259" y="627"/>
                  <a:pt x="1284" y="633"/>
                  <a:pt x="1308" y="640"/>
                </a:cubicBezTo>
                <a:cubicBezTo>
                  <a:pt x="1309" y="640"/>
                  <a:pt x="1311" y="640"/>
                  <a:pt x="1312" y="641"/>
                </a:cubicBezTo>
                <a:cubicBezTo>
                  <a:pt x="1315" y="639"/>
                  <a:pt x="1315" y="638"/>
                  <a:pt x="1312" y="637"/>
                </a:cubicBezTo>
                <a:cubicBezTo>
                  <a:pt x="1307" y="636"/>
                  <a:pt x="1302" y="635"/>
                  <a:pt x="1297" y="633"/>
                </a:cubicBezTo>
                <a:cubicBezTo>
                  <a:pt x="1295" y="633"/>
                  <a:pt x="1293" y="632"/>
                  <a:pt x="1293" y="630"/>
                </a:cubicBezTo>
                <a:cubicBezTo>
                  <a:pt x="1293" y="630"/>
                  <a:pt x="1293" y="630"/>
                  <a:pt x="1293" y="630"/>
                </a:cubicBezTo>
                <a:cubicBezTo>
                  <a:pt x="1293" y="630"/>
                  <a:pt x="1293" y="630"/>
                  <a:pt x="1292" y="630"/>
                </a:cubicBezTo>
                <a:cubicBezTo>
                  <a:pt x="1285" y="629"/>
                  <a:pt x="1285" y="629"/>
                  <a:pt x="1283" y="626"/>
                </a:cubicBezTo>
                <a:cubicBezTo>
                  <a:pt x="1287" y="628"/>
                  <a:pt x="1290" y="629"/>
                  <a:pt x="1292" y="630"/>
                </a:cubicBezTo>
                <a:cubicBezTo>
                  <a:pt x="1293" y="630"/>
                  <a:pt x="1293" y="630"/>
                  <a:pt x="1293" y="630"/>
                </a:cubicBezTo>
                <a:cubicBezTo>
                  <a:pt x="1293" y="630"/>
                  <a:pt x="1293" y="630"/>
                  <a:pt x="1293" y="630"/>
                </a:cubicBezTo>
                <a:cubicBezTo>
                  <a:pt x="1295" y="630"/>
                  <a:pt x="1296" y="630"/>
                  <a:pt x="1297" y="630"/>
                </a:cubicBezTo>
                <a:cubicBezTo>
                  <a:pt x="1310" y="634"/>
                  <a:pt x="1325" y="637"/>
                  <a:pt x="1337" y="642"/>
                </a:cubicBezTo>
                <a:cubicBezTo>
                  <a:pt x="1335" y="640"/>
                  <a:pt x="1337" y="638"/>
                  <a:pt x="1332" y="637"/>
                </a:cubicBezTo>
                <a:cubicBezTo>
                  <a:pt x="1323" y="635"/>
                  <a:pt x="1315" y="632"/>
                  <a:pt x="1306" y="630"/>
                </a:cubicBezTo>
                <a:cubicBezTo>
                  <a:pt x="1303" y="629"/>
                  <a:pt x="1300" y="629"/>
                  <a:pt x="1298" y="628"/>
                </a:cubicBezTo>
                <a:cubicBezTo>
                  <a:pt x="1297" y="627"/>
                  <a:pt x="1297" y="626"/>
                  <a:pt x="1296" y="625"/>
                </a:cubicBezTo>
                <a:cubicBezTo>
                  <a:pt x="1298" y="625"/>
                  <a:pt x="1301" y="624"/>
                  <a:pt x="1302" y="625"/>
                </a:cubicBezTo>
                <a:cubicBezTo>
                  <a:pt x="1311" y="627"/>
                  <a:pt x="1319" y="629"/>
                  <a:pt x="1327" y="632"/>
                </a:cubicBezTo>
                <a:cubicBezTo>
                  <a:pt x="1340" y="636"/>
                  <a:pt x="1354" y="639"/>
                  <a:pt x="1368" y="642"/>
                </a:cubicBezTo>
                <a:cubicBezTo>
                  <a:pt x="1367" y="639"/>
                  <a:pt x="1361" y="638"/>
                  <a:pt x="1356" y="637"/>
                </a:cubicBezTo>
                <a:cubicBezTo>
                  <a:pt x="1340" y="632"/>
                  <a:pt x="1323" y="628"/>
                  <a:pt x="1309" y="623"/>
                </a:cubicBezTo>
                <a:cubicBezTo>
                  <a:pt x="1308" y="622"/>
                  <a:pt x="1307" y="622"/>
                  <a:pt x="1306" y="622"/>
                </a:cubicBezTo>
                <a:cubicBezTo>
                  <a:pt x="1275" y="614"/>
                  <a:pt x="1249" y="604"/>
                  <a:pt x="1222" y="595"/>
                </a:cubicBezTo>
                <a:cubicBezTo>
                  <a:pt x="1218" y="593"/>
                  <a:pt x="1214" y="592"/>
                  <a:pt x="1209" y="590"/>
                </a:cubicBezTo>
                <a:cubicBezTo>
                  <a:pt x="1205" y="588"/>
                  <a:pt x="1203" y="586"/>
                  <a:pt x="1206" y="584"/>
                </a:cubicBezTo>
                <a:cubicBezTo>
                  <a:pt x="1215" y="584"/>
                  <a:pt x="1219" y="587"/>
                  <a:pt x="1225" y="590"/>
                </a:cubicBezTo>
                <a:cubicBezTo>
                  <a:pt x="1230" y="592"/>
                  <a:pt x="1235" y="595"/>
                  <a:pt x="1246" y="596"/>
                </a:cubicBezTo>
                <a:cubicBezTo>
                  <a:pt x="1243" y="594"/>
                  <a:pt x="1242" y="593"/>
                  <a:pt x="1241" y="593"/>
                </a:cubicBezTo>
                <a:cubicBezTo>
                  <a:pt x="1232" y="590"/>
                  <a:pt x="1224" y="587"/>
                  <a:pt x="1216" y="583"/>
                </a:cubicBezTo>
                <a:cubicBezTo>
                  <a:pt x="1211" y="581"/>
                  <a:pt x="1207" y="579"/>
                  <a:pt x="1203" y="576"/>
                </a:cubicBezTo>
                <a:cubicBezTo>
                  <a:pt x="1195" y="573"/>
                  <a:pt x="1187" y="569"/>
                  <a:pt x="1179" y="565"/>
                </a:cubicBezTo>
                <a:cubicBezTo>
                  <a:pt x="1176" y="564"/>
                  <a:pt x="1173" y="563"/>
                  <a:pt x="1172" y="561"/>
                </a:cubicBezTo>
                <a:cubicBezTo>
                  <a:pt x="1170" y="558"/>
                  <a:pt x="1165" y="556"/>
                  <a:pt x="1161" y="554"/>
                </a:cubicBezTo>
                <a:cubicBezTo>
                  <a:pt x="1148" y="548"/>
                  <a:pt x="1135" y="542"/>
                  <a:pt x="1126" y="534"/>
                </a:cubicBezTo>
                <a:cubicBezTo>
                  <a:pt x="1123" y="532"/>
                  <a:pt x="1119" y="529"/>
                  <a:pt x="1115" y="527"/>
                </a:cubicBezTo>
                <a:cubicBezTo>
                  <a:pt x="1109" y="525"/>
                  <a:pt x="1105" y="521"/>
                  <a:pt x="1107" y="518"/>
                </a:cubicBezTo>
                <a:cubicBezTo>
                  <a:pt x="1108" y="514"/>
                  <a:pt x="1104" y="510"/>
                  <a:pt x="1099" y="506"/>
                </a:cubicBezTo>
                <a:cubicBezTo>
                  <a:pt x="1097" y="505"/>
                  <a:pt x="1095" y="504"/>
                  <a:pt x="1094" y="503"/>
                </a:cubicBezTo>
                <a:cubicBezTo>
                  <a:pt x="1097" y="501"/>
                  <a:pt x="1100" y="501"/>
                  <a:pt x="1102" y="503"/>
                </a:cubicBezTo>
                <a:cubicBezTo>
                  <a:pt x="1107" y="505"/>
                  <a:pt x="1111" y="508"/>
                  <a:pt x="1114" y="511"/>
                </a:cubicBezTo>
                <a:cubicBezTo>
                  <a:pt x="1124" y="517"/>
                  <a:pt x="1133" y="523"/>
                  <a:pt x="1142" y="529"/>
                </a:cubicBezTo>
                <a:cubicBezTo>
                  <a:pt x="1144" y="531"/>
                  <a:pt x="1145" y="532"/>
                  <a:pt x="1146" y="534"/>
                </a:cubicBezTo>
                <a:cubicBezTo>
                  <a:pt x="1149" y="537"/>
                  <a:pt x="1152" y="541"/>
                  <a:pt x="1159" y="543"/>
                </a:cubicBezTo>
                <a:cubicBezTo>
                  <a:pt x="1160" y="544"/>
                  <a:pt x="1161" y="545"/>
                  <a:pt x="1162" y="545"/>
                </a:cubicBezTo>
                <a:cubicBezTo>
                  <a:pt x="1166" y="551"/>
                  <a:pt x="1177" y="555"/>
                  <a:pt x="1187" y="560"/>
                </a:cubicBezTo>
                <a:cubicBezTo>
                  <a:pt x="1191" y="557"/>
                  <a:pt x="1191" y="557"/>
                  <a:pt x="1187" y="552"/>
                </a:cubicBezTo>
                <a:cubicBezTo>
                  <a:pt x="1187" y="552"/>
                  <a:pt x="1189" y="552"/>
                  <a:pt x="1189" y="552"/>
                </a:cubicBezTo>
                <a:cubicBezTo>
                  <a:pt x="1178" y="549"/>
                  <a:pt x="1172" y="546"/>
                  <a:pt x="1169" y="541"/>
                </a:cubicBezTo>
                <a:cubicBezTo>
                  <a:pt x="1168" y="540"/>
                  <a:pt x="1168" y="540"/>
                  <a:pt x="1168" y="540"/>
                </a:cubicBezTo>
                <a:cubicBezTo>
                  <a:pt x="1166" y="538"/>
                  <a:pt x="1157" y="538"/>
                  <a:pt x="1156" y="535"/>
                </a:cubicBezTo>
                <a:cubicBezTo>
                  <a:pt x="1159" y="535"/>
                  <a:pt x="1162" y="535"/>
                  <a:pt x="1165" y="535"/>
                </a:cubicBezTo>
                <a:cubicBezTo>
                  <a:pt x="1147" y="525"/>
                  <a:pt x="1131" y="514"/>
                  <a:pt x="1114" y="503"/>
                </a:cubicBezTo>
                <a:cubicBezTo>
                  <a:pt x="1102" y="495"/>
                  <a:pt x="1094" y="486"/>
                  <a:pt x="1083" y="478"/>
                </a:cubicBezTo>
                <a:cubicBezTo>
                  <a:pt x="1086" y="477"/>
                  <a:pt x="1088" y="476"/>
                  <a:pt x="1090" y="474"/>
                </a:cubicBezTo>
                <a:cubicBezTo>
                  <a:pt x="1090" y="474"/>
                  <a:pt x="1090" y="474"/>
                  <a:pt x="1090" y="474"/>
                </a:cubicBezTo>
                <a:cubicBezTo>
                  <a:pt x="1090" y="474"/>
                  <a:pt x="1090" y="474"/>
                  <a:pt x="1090" y="474"/>
                </a:cubicBezTo>
                <a:cubicBezTo>
                  <a:pt x="1085" y="471"/>
                  <a:pt x="1079" y="469"/>
                  <a:pt x="1080" y="466"/>
                </a:cubicBezTo>
                <a:cubicBezTo>
                  <a:pt x="1080" y="466"/>
                  <a:pt x="1080" y="466"/>
                  <a:pt x="1080" y="466"/>
                </a:cubicBezTo>
                <a:cubicBezTo>
                  <a:pt x="1079" y="466"/>
                  <a:pt x="1079" y="466"/>
                  <a:pt x="1079" y="466"/>
                </a:cubicBezTo>
                <a:cubicBezTo>
                  <a:pt x="1077" y="466"/>
                  <a:pt x="1076" y="465"/>
                  <a:pt x="1077" y="464"/>
                </a:cubicBezTo>
                <a:cubicBezTo>
                  <a:pt x="1077" y="464"/>
                  <a:pt x="1077" y="464"/>
                  <a:pt x="1078" y="464"/>
                </a:cubicBezTo>
                <a:cubicBezTo>
                  <a:pt x="1078" y="465"/>
                  <a:pt x="1079" y="465"/>
                  <a:pt x="1079" y="466"/>
                </a:cubicBezTo>
                <a:cubicBezTo>
                  <a:pt x="1080" y="466"/>
                  <a:pt x="1080" y="466"/>
                  <a:pt x="1080" y="466"/>
                </a:cubicBezTo>
                <a:cubicBezTo>
                  <a:pt x="1080" y="466"/>
                  <a:pt x="1080" y="466"/>
                  <a:pt x="1080" y="466"/>
                </a:cubicBezTo>
                <a:cubicBezTo>
                  <a:pt x="1089" y="467"/>
                  <a:pt x="1090" y="471"/>
                  <a:pt x="1090" y="474"/>
                </a:cubicBezTo>
                <a:cubicBezTo>
                  <a:pt x="1090" y="474"/>
                  <a:pt x="1090" y="474"/>
                  <a:pt x="1090" y="474"/>
                </a:cubicBezTo>
                <a:cubicBezTo>
                  <a:pt x="1090" y="474"/>
                  <a:pt x="1090" y="474"/>
                  <a:pt x="1090" y="474"/>
                </a:cubicBezTo>
                <a:cubicBezTo>
                  <a:pt x="1092" y="475"/>
                  <a:pt x="1094" y="476"/>
                  <a:pt x="1096" y="477"/>
                </a:cubicBezTo>
                <a:cubicBezTo>
                  <a:pt x="1100" y="480"/>
                  <a:pt x="1103" y="483"/>
                  <a:pt x="1106" y="485"/>
                </a:cubicBezTo>
                <a:cubicBezTo>
                  <a:pt x="1109" y="488"/>
                  <a:pt x="1113" y="491"/>
                  <a:pt x="1117" y="494"/>
                </a:cubicBezTo>
                <a:cubicBezTo>
                  <a:pt x="1119" y="496"/>
                  <a:pt x="1120" y="498"/>
                  <a:pt x="1127" y="499"/>
                </a:cubicBezTo>
                <a:cubicBezTo>
                  <a:pt x="1128" y="499"/>
                  <a:pt x="1129" y="500"/>
                  <a:pt x="1129" y="501"/>
                </a:cubicBezTo>
                <a:cubicBezTo>
                  <a:pt x="1125" y="503"/>
                  <a:pt x="1129" y="505"/>
                  <a:pt x="1132" y="507"/>
                </a:cubicBezTo>
                <a:cubicBezTo>
                  <a:pt x="1151" y="519"/>
                  <a:pt x="1166" y="532"/>
                  <a:pt x="1189" y="543"/>
                </a:cubicBezTo>
                <a:cubicBezTo>
                  <a:pt x="1192" y="544"/>
                  <a:pt x="1194" y="546"/>
                  <a:pt x="1197" y="548"/>
                </a:cubicBezTo>
                <a:cubicBezTo>
                  <a:pt x="1201" y="551"/>
                  <a:pt x="1206" y="553"/>
                  <a:pt x="1213" y="555"/>
                </a:cubicBezTo>
                <a:cubicBezTo>
                  <a:pt x="1219" y="557"/>
                  <a:pt x="1224" y="559"/>
                  <a:pt x="1227" y="562"/>
                </a:cubicBezTo>
                <a:cubicBezTo>
                  <a:pt x="1231" y="566"/>
                  <a:pt x="1238" y="569"/>
                  <a:pt x="1245" y="571"/>
                </a:cubicBezTo>
                <a:cubicBezTo>
                  <a:pt x="1258" y="576"/>
                  <a:pt x="1271" y="580"/>
                  <a:pt x="1281" y="586"/>
                </a:cubicBezTo>
                <a:cubicBezTo>
                  <a:pt x="1284" y="588"/>
                  <a:pt x="1290" y="590"/>
                  <a:pt x="1295" y="592"/>
                </a:cubicBezTo>
                <a:cubicBezTo>
                  <a:pt x="1301" y="594"/>
                  <a:pt x="1308" y="595"/>
                  <a:pt x="1312" y="599"/>
                </a:cubicBezTo>
                <a:cubicBezTo>
                  <a:pt x="1313" y="599"/>
                  <a:pt x="1316" y="600"/>
                  <a:pt x="1318" y="601"/>
                </a:cubicBezTo>
                <a:cubicBezTo>
                  <a:pt x="1337" y="606"/>
                  <a:pt x="1356" y="612"/>
                  <a:pt x="1376" y="617"/>
                </a:cubicBezTo>
                <a:cubicBezTo>
                  <a:pt x="1380" y="619"/>
                  <a:pt x="1385" y="620"/>
                  <a:pt x="1391" y="620"/>
                </a:cubicBezTo>
                <a:cubicBezTo>
                  <a:pt x="1390" y="620"/>
                  <a:pt x="1390" y="619"/>
                  <a:pt x="1388" y="619"/>
                </a:cubicBezTo>
                <a:cubicBezTo>
                  <a:pt x="1377" y="614"/>
                  <a:pt x="1365" y="610"/>
                  <a:pt x="1357" y="604"/>
                </a:cubicBezTo>
                <a:cubicBezTo>
                  <a:pt x="1355" y="603"/>
                  <a:pt x="1351" y="602"/>
                  <a:pt x="1347" y="601"/>
                </a:cubicBezTo>
                <a:cubicBezTo>
                  <a:pt x="1342" y="599"/>
                  <a:pt x="1337" y="598"/>
                  <a:pt x="1332" y="597"/>
                </a:cubicBezTo>
                <a:cubicBezTo>
                  <a:pt x="1333" y="595"/>
                  <a:pt x="1333" y="593"/>
                  <a:pt x="1334" y="591"/>
                </a:cubicBezTo>
                <a:cubicBezTo>
                  <a:pt x="1346" y="593"/>
                  <a:pt x="1357" y="595"/>
                  <a:pt x="1366" y="599"/>
                </a:cubicBezTo>
                <a:cubicBezTo>
                  <a:pt x="1369" y="598"/>
                  <a:pt x="1372" y="598"/>
                  <a:pt x="1375" y="598"/>
                </a:cubicBezTo>
                <a:cubicBezTo>
                  <a:pt x="1382" y="603"/>
                  <a:pt x="1382" y="603"/>
                  <a:pt x="1395" y="606"/>
                </a:cubicBezTo>
                <a:cubicBezTo>
                  <a:pt x="1405" y="608"/>
                  <a:pt x="1415" y="610"/>
                  <a:pt x="1423" y="613"/>
                </a:cubicBezTo>
                <a:cubicBezTo>
                  <a:pt x="1436" y="617"/>
                  <a:pt x="1450" y="620"/>
                  <a:pt x="1463" y="623"/>
                </a:cubicBezTo>
                <a:cubicBezTo>
                  <a:pt x="1464" y="624"/>
                  <a:pt x="1465" y="624"/>
                  <a:pt x="1467" y="624"/>
                </a:cubicBezTo>
                <a:cubicBezTo>
                  <a:pt x="1474" y="625"/>
                  <a:pt x="1483" y="625"/>
                  <a:pt x="1490" y="627"/>
                </a:cubicBezTo>
                <a:cubicBezTo>
                  <a:pt x="1496" y="630"/>
                  <a:pt x="1505" y="630"/>
                  <a:pt x="1512" y="632"/>
                </a:cubicBezTo>
                <a:cubicBezTo>
                  <a:pt x="1517" y="634"/>
                  <a:pt x="1524" y="634"/>
                  <a:pt x="1531" y="635"/>
                </a:cubicBezTo>
                <a:cubicBezTo>
                  <a:pt x="1537" y="635"/>
                  <a:pt x="1544" y="636"/>
                  <a:pt x="1550" y="638"/>
                </a:cubicBezTo>
                <a:cubicBezTo>
                  <a:pt x="1552" y="638"/>
                  <a:pt x="1556" y="639"/>
                  <a:pt x="1558" y="639"/>
                </a:cubicBezTo>
                <a:cubicBezTo>
                  <a:pt x="1567" y="637"/>
                  <a:pt x="1575" y="639"/>
                  <a:pt x="1583" y="640"/>
                </a:cubicBezTo>
                <a:cubicBezTo>
                  <a:pt x="1607" y="642"/>
                  <a:pt x="1630" y="644"/>
                  <a:pt x="1654" y="646"/>
                </a:cubicBezTo>
                <a:cubicBezTo>
                  <a:pt x="1655" y="646"/>
                  <a:pt x="1657" y="646"/>
                  <a:pt x="1659" y="646"/>
                </a:cubicBezTo>
                <a:cubicBezTo>
                  <a:pt x="1671" y="644"/>
                  <a:pt x="1683" y="646"/>
                  <a:pt x="1696" y="647"/>
                </a:cubicBezTo>
                <a:cubicBezTo>
                  <a:pt x="1702" y="647"/>
                  <a:pt x="1709" y="648"/>
                  <a:pt x="1715" y="646"/>
                </a:cubicBezTo>
                <a:cubicBezTo>
                  <a:pt x="1720" y="644"/>
                  <a:pt x="1726" y="645"/>
                  <a:pt x="1733" y="646"/>
                </a:cubicBezTo>
                <a:cubicBezTo>
                  <a:pt x="1739" y="646"/>
                  <a:pt x="1745" y="646"/>
                  <a:pt x="1753" y="645"/>
                </a:cubicBezTo>
                <a:cubicBezTo>
                  <a:pt x="1747" y="645"/>
                  <a:pt x="1743" y="644"/>
                  <a:pt x="1739" y="644"/>
                </a:cubicBezTo>
                <a:cubicBezTo>
                  <a:pt x="1735" y="644"/>
                  <a:pt x="1731" y="643"/>
                  <a:pt x="1727" y="643"/>
                </a:cubicBezTo>
                <a:cubicBezTo>
                  <a:pt x="1708" y="643"/>
                  <a:pt x="1689" y="643"/>
                  <a:pt x="1670" y="642"/>
                </a:cubicBezTo>
                <a:cubicBezTo>
                  <a:pt x="1653" y="641"/>
                  <a:pt x="1636" y="640"/>
                  <a:pt x="1619" y="639"/>
                </a:cubicBezTo>
                <a:cubicBezTo>
                  <a:pt x="1596" y="638"/>
                  <a:pt x="1574" y="636"/>
                  <a:pt x="1552" y="634"/>
                </a:cubicBezTo>
                <a:cubicBezTo>
                  <a:pt x="1540" y="632"/>
                  <a:pt x="1529" y="630"/>
                  <a:pt x="1518" y="629"/>
                </a:cubicBezTo>
                <a:cubicBezTo>
                  <a:pt x="1514" y="628"/>
                  <a:pt x="1510" y="627"/>
                  <a:pt x="1506" y="627"/>
                </a:cubicBezTo>
                <a:cubicBezTo>
                  <a:pt x="1500" y="627"/>
                  <a:pt x="1496" y="626"/>
                  <a:pt x="1491" y="624"/>
                </a:cubicBezTo>
                <a:cubicBezTo>
                  <a:pt x="1482" y="622"/>
                  <a:pt x="1473" y="620"/>
                  <a:pt x="1464" y="619"/>
                </a:cubicBezTo>
                <a:cubicBezTo>
                  <a:pt x="1449" y="616"/>
                  <a:pt x="1435" y="612"/>
                  <a:pt x="1421" y="608"/>
                </a:cubicBezTo>
                <a:cubicBezTo>
                  <a:pt x="1410" y="604"/>
                  <a:pt x="1398" y="601"/>
                  <a:pt x="1385" y="599"/>
                </a:cubicBezTo>
                <a:cubicBezTo>
                  <a:pt x="1366" y="594"/>
                  <a:pt x="1349" y="588"/>
                  <a:pt x="1332" y="583"/>
                </a:cubicBezTo>
                <a:cubicBezTo>
                  <a:pt x="1313" y="577"/>
                  <a:pt x="1297" y="570"/>
                  <a:pt x="1279" y="564"/>
                </a:cubicBezTo>
                <a:cubicBezTo>
                  <a:pt x="1275" y="563"/>
                  <a:pt x="1272" y="561"/>
                  <a:pt x="1269" y="559"/>
                </a:cubicBezTo>
                <a:cubicBezTo>
                  <a:pt x="1266" y="558"/>
                  <a:pt x="1262" y="557"/>
                  <a:pt x="1258" y="555"/>
                </a:cubicBezTo>
                <a:cubicBezTo>
                  <a:pt x="1258" y="552"/>
                  <a:pt x="1257" y="549"/>
                  <a:pt x="1251" y="546"/>
                </a:cubicBezTo>
                <a:cubicBezTo>
                  <a:pt x="1246" y="544"/>
                  <a:pt x="1242" y="541"/>
                  <a:pt x="1236" y="539"/>
                </a:cubicBezTo>
                <a:cubicBezTo>
                  <a:pt x="1225" y="536"/>
                  <a:pt x="1219" y="530"/>
                  <a:pt x="1209" y="526"/>
                </a:cubicBezTo>
                <a:cubicBezTo>
                  <a:pt x="1205" y="525"/>
                  <a:pt x="1203" y="523"/>
                  <a:pt x="1204" y="521"/>
                </a:cubicBezTo>
                <a:cubicBezTo>
                  <a:pt x="1205" y="518"/>
                  <a:pt x="1201" y="516"/>
                  <a:pt x="1197" y="514"/>
                </a:cubicBezTo>
                <a:cubicBezTo>
                  <a:pt x="1191" y="510"/>
                  <a:pt x="1186" y="507"/>
                  <a:pt x="1181" y="503"/>
                </a:cubicBezTo>
                <a:cubicBezTo>
                  <a:pt x="1171" y="497"/>
                  <a:pt x="1162" y="491"/>
                  <a:pt x="1152" y="486"/>
                </a:cubicBezTo>
                <a:cubicBezTo>
                  <a:pt x="1148" y="483"/>
                  <a:pt x="1145" y="481"/>
                  <a:pt x="1144" y="479"/>
                </a:cubicBezTo>
                <a:cubicBezTo>
                  <a:pt x="1143" y="477"/>
                  <a:pt x="1142" y="475"/>
                  <a:pt x="1139" y="473"/>
                </a:cubicBezTo>
                <a:cubicBezTo>
                  <a:pt x="1125" y="466"/>
                  <a:pt x="1120" y="457"/>
                  <a:pt x="1112" y="449"/>
                </a:cubicBezTo>
                <a:cubicBezTo>
                  <a:pt x="1111" y="447"/>
                  <a:pt x="1110" y="446"/>
                  <a:pt x="1109" y="445"/>
                </a:cubicBezTo>
                <a:cubicBezTo>
                  <a:pt x="1107" y="443"/>
                  <a:pt x="1105" y="441"/>
                  <a:pt x="1102" y="439"/>
                </a:cubicBezTo>
                <a:cubicBezTo>
                  <a:pt x="1101" y="437"/>
                  <a:pt x="1099" y="436"/>
                  <a:pt x="1097" y="434"/>
                </a:cubicBezTo>
                <a:cubicBezTo>
                  <a:pt x="1087" y="424"/>
                  <a:pt x="1078" y="414"/>
                  <a:pt x="1068" y="404"/>
                </a:cubicBezTo>
                <a:cubicBezTo>
                  <a:pt x="1005" y="333"/>
                  <a:pt x="950" y="254"/>
                  <a:pt x="882" y="187"/>
                </a:cubicBezTo>
                <a:cubicBezTo>
                  <a:pt x="849" y="156"/>
                  <a:pt x="815" y="126"/>
                  <a:pt x="775" y="105"/>
                </a:cubicBezTo>
                <a:cubicBezTo>
                  <a:pt x="725" y="78"/>
                  <a:pt x="673" y="52"/>
                  <a:pt x="620" y="32"/>
                </a:cubicBezTo>
                <a:cubicBezTo>
                  <a:pt x="553" y="5"/>
                  <a:pt x="484" y="0"/>
                  <a:pt x="414" y="3"/>
                </a:cubicBezTo>
                <a:cubicBezTo>
                  <a:pt x="411" y="3"/>
                  <a:pt x="408" y="3"/>
                  <a:pt x="405" y="3"/>
                </a:cubicBezTo>
                <a:cubicBezTo>
                  <a:pt x="392" y="3"/>
                  <a:pt x="379" y="4"/>
                  <a:pt x="366" y="5"/>
                </a:cubicBezTo>
                <a:cubicBezTo>
                  <a:pt x="359" y="6"/>
                  <a:pt x="352" y="7"/>
                  <a:pt x="345" y="9"/>
                </a:cubicBezTo>
                <a:cubicBezTo>
                  <a:pt x="336" y="12"/>
                  <a:pt x="326" y="13"/>
                  <a:pt x="315" y="14"/>
                </a:cubicBezTo>
                <a:cubicBezTo>
                  <a:pt x="316" y="17"/>
                  <a:pt x="317" y="19"/>
                  <a:pt x="318" y="22"/>
                </a:cubicBezTo>
                <a:cubicBezTo>
                  <a:pt x="313" y="22"/>
                  <a:pt x="308" y="23"/>
                  <a:pt x="304" y="23"/>
                </a:cubicBezTo>
                <a:cubicBezTo>
                  <a:pt x="305" y="27"/>
                  <a:pt x="312" y="28"/>
                  <a:pt x="318" y="29"/>
                </a:cubicBezTo>
                <a:cubicBezTo>
                  <a:pt x="325" y="29"/>
                  <a:pt x="327" y="31"/>
                  <a:pt x="328" y="34"/>
                </a:cubicBezTo>
                <a:cubicBezTo>
                  <a:pt x="330" y="34"/>
                  <a:pt x="334" y="34"/>
                  <a:pt x="336" y="35"/>
                </a:cubicBezTo>
                <a:cubicBezTo>
                  <a:pt x="340" y="36"/>
                  <a:pt x="344" y="37"/>
                  <a:pt x="346" y="39"/>
                </a:cubicBezTo>
                <a:cubicBezTo>
                  <a:pt x="349" y="42"/>
                  <a:pt x="355" y="45"/>
                  <a:pt x="363" y="47"/>
                </a:cubicBezTo>
                <a:cubicBezTo>
                  <a:pt x="364" y="48"/>
                  <a:pt x="364" y="48"/>
                  <a:pt x="365" y="49"/>
                </a:cubicBezTo>
                <a:cubicBezTo>
                  <a:pt x="361" y="50"/>
                  <a:pt x="357" y="51"/>
                  <a:pt x="352" y="52"/>
                </a:cubicBezTo>
                <a:cubicBezTo>
                  <a:pt x="347" y="50"/>
                  <a:pt x="342" y="47"/>
                  <a:pt x="337" y="45"/>
                </a:cubicBezTo>
                <a:cubicBezTo>
                  <a:pt x="336" y="43"/>
                  <a:pt x="342" y="41"/>
                  <a:pt x="335" y="39"/>
                </a:cubicBezTo>
                <a:cubicBezTo>
                  <a:pt x="327" y="40"/>
                  <a:pt x="320" y="42"/>
                  <a:pt x="315" y="46"/>
                </a:cubicBezTo>
                <a:cubicBezTo>
                  <a:pt x="319" y="47"/>
                  <a:pt x="323" y="49"/>
                  <a:pt x="327" y="50"/>
                </a:cubicBezTo>
                <a:cubicBezTo>
                  <a:pt x="333" y="52"/>
                  <a:pt x="336" y="55"/>
                  <a:pt x="339" y="58"/>
                </a:cubicBezTo>
                <a:cubicBezTo>
                  <a:pt x="341" y="60"/>
                  <a:pt x="339" y="62"/>
                  <a:pt x="333" y="63"/>
                </a:cubicBezTo>
                <a:cubicBezTo>
                  <a:pt x="326" y="63"/>
                  <a:pt x="322" y="65"/>
                  <a:pt x="316" y="67"/>
                </a:cubicBezTo>
                <a:cubicBezTo>
                  <a:pt x="319" y="68"/>
                  <a:pt x="321" y="69"/>
                  <a:pt x="324" y="69"/>
                </a:cubicBezTo>
                <a:cubicBezTo>
                  <a:pt x="330" y="70"/>
                  <a:pt x="336" y="70"/>
                  <a:pt x="341" y="71"/>
                </a:cubicBezTo>
                <a:cubicBezTo>
                  <a:pt x="351" y="73"/>
                  <a:pt x="358" y="76"/>
                  <a:pt x="364" y="79"/>
                </a:cubicBezTo>
                <a:cubicBezTo>
                  <a:pt x="378" y="87"/>
                  <a:pt x="393" y="94"/>
                  <a:pt x="407" y="102"/>
                </a:cubicBezTo>
                <a:cubicBezTo>
                  <a:pt x="411" y="104"/>
                  <a:pt x="415" y="106"/>
                  <a:pt x="418" y="109"/>
                </a:cubicBezTo>
                <a:cubicBezTo>
                  <a:pt x="422" y="111"/>
                  <a:pt x="426" y="113"/>
                  <a:pt x="432" y="114"/>
                </a:cubicBezTo>
                <a:cubicBezTo>
                  <a:pt x="440" y="116"/>
                  <a:pt x="447" y="118"/>
                  <a:pt x="455" y="120"/>
                </a:cubicBezTo>
                <a:cubicBezTo>
                  <a:pt x="461" y="121"/>
                  <a:pt x="466" y="124"/>
                  <a:pt x="469" y="127"/>
                </a:cubicBezTo>
                <a:cubicBezTo>
                  <a:pt x="475" y="132"/>
                  <a:pt x="482" y="138"/>
                  <a:pt x="490" y="144"/>
                </a:cubicBezTo>
                <a:cubicBezTo>
                  <a:pt x="498" y="149"/>
                  <a:pt x="505" y="155"/>
                  <a:pt x="510" y="161"/>
                </a:cubicBezTo>
                <a:cubicBezTo>
                  <a:pt x="513" y="166"/>
                  <a:pt x="519" y="171"/>
                  <a:pt x="524" y="176"/>
                </a:cubicBezTo>
                <a:cubicBezTo>
                  <a:pt x="524" y="176"/>
                  <a:pt x="527" y="177"/>
                  <a:pt x="528" y="177"/>
                </a:cubicBezTo>
                <a:cubicBezTo>
                  <a:pt x="538" y="178"/>
                  <a:pt x="537" y="181"/>
                  <a:pt x="538" y="184"/>
                </a:cubicBezTo>
                <a:cubicBezTo>
                  <a:pt x="539" y="185"/>
                  <a:pt x="536" y="185"/>
                  <a:pt x="534" y="186"/>
                </a:cubicBezTo>
                <a:cubicBezTo>
                  <a:pt x="538" y="188"/>
                  <a:pt x="541" y="189"/>
                  <a:pt x="545" y="191"/>
                </a:cubicBezTo>
                <a:cubicBezTo>
                  <a:pt x="546" y="191"/>
                  <a:pt x="548" y="191"/>
                  <a:pt x="550" y="191"/>
                </a:cubicBezTo>
                <a:cubicBezTo>
                  <a:pt x="547" y="188"/>
                  <a:pt x="547" y="186"/>
                  <a:pt x="551" y="185"/>
                </a:cubicBezTo>
                <a:cubicBezTo>
                  <a:pt x="546" y="181"/>
                  <a:pt x="543" y="178"/>
                  <a:pt x="538" y="175"/>
                </a:cubicBezTo>
                <a:cubicBezTo>
                  <a:pt x="536" y="173"/>
                  <a:pt x="533" y="172"/>
                  <a:pt x="530" y="170"/>
                </a:cubicBezTo>
                <a:cubicBezTo>
                  <a:pt x="524" y="168"/>
                  <a:pt x="520" y="166"/>
                  <a:pt x="523" y="163"/>
                </a:cubicBezTo>
                <a:cubicBezTo>
                  <a:pt x="524" y="161"/>
                  <a:pt x="519" y="160"/>
                  <a:pt x="519" y="158"/>
                </a:cubicBezTo>
                <a:cubicBezTo>
                  <a:pt x="519" y="157"/>
                  <a:pt x="520" y="157"/>
                  <a:pt x="522" y="156"/>
                </a:cubicBezTo>
                <a:cubicBezTo>
                  <a:pt x="522" y="156"/>
                  <a:pt x="524" y="156"/>
                  <a:pt x="525" y="156"/>
                </a:cubicBezTo>
                <a:cubicBezTo>
                  <a:pt x="528" y="157"/>
                  <a:pt x="531" y="158"/>
                  <a:pt x="534" y="159"/>
                </a:cubicBezTo>
                <a:cubicBezTo>
                  <a:pt x="543" y="164"/>
                  <a:pt x="550" y="170"/>
                  <a:pt x="556" y="175"/>
                </a:cubicBezTo>
                <a:cubicBezTo>
                  <a:pt x="565" y="184"/>
                  <a:pt x="572" y="193"/>
                  <a:pt x="579" y="201"/>
                </a:cubicBezTo>
                <a:cubicBezTo>
                  <a:pt x="581" y="203"/>
                  <a:pt x="581" y="205"/>
                  <a:pt x="586" y="207"/>
                </a:cubicBezTo>
                <a:cubicBezTo>
                  <a:pt x="588" y="207"/>
                  <a:pt x="589" y="208"/>
                  <a:pt x="590" y="209"/>
                </a:cubicBezTo>
                <a:cubicBezTo>
                  <a:pt x="594" y="215"/>
                  <a:pt x="602" y="221"/>
                  <a:pt x="604" y="227"/>
                </a:cubicBezTo>
                <a:cubicBezTo>
                  <a:pt x="604" y="230"/>
                  <a:pt x="607" y="232"/>
                  <a:pt x="610" y="235"/>
                </a:cubicBezTo>
                <a:cubicBezTo>
                  <a:pt x="611" y="236"/>
                  <a:pt x="614" y="236"/>
                  <a:pt x="616" y="237"/>
                </a:cubicBezTo>
                <a:cubicBezTo>
                  <a:pt x="616" y="237"/>
                  <a:pt x="616" y="237"/>
                  <a:pt x="616" y="237"/>
                </a:cubicBezTo>
                <a:cubicBezTo>
                  <a:pt x="616" y="236"/>
                  <a:pt x="615" y="236"/>
                  <a:pt x="615" y="235"/>
                </a:cubicBezTo>
                <a:cubicBezTo>
                  <a:pt x="615" y="235"/>
                  <a:pt x="616" y="235"/>
                  <a:pt x="616" y="235"/>
                </a:cubicBezTo>
                <a:cubicBezTo>
                  <a:pt x="617" y="235"/>
                  <a:pt x="618" y="235"/>
                  <a:pt x="618" y="235"/>
                </a:cubicBezTo>
                <a:cubicBezTo>
                  <a:pt x="618" y="236"/>
                  <a:pt x="617" y="236"/>
                  <a:pt x="616" y="237"/>
                </a:cubicBezTo>
                <a:cubicBezTo>
                  <a:pt x="616" y="237"/>
                  <a:pt x="616" y="237"/>
                  <a:pt x="616" y="237"/>
                </a:cubicBezTo>
                <a:cubicBezTo>
                  <a:pt x="616" y="237"/>
                  <a:pt x="616" y="237"/>
                  <a:pt x="616" y="237"/>
                </a:cubicBezTo>
                <a:cubicBezTo>
                  <a:pt x="616" y="237"/>
                  <a:pt x="616" y="237"/>
                  <a:pt x="616" y="237"/>
                </a:cubicBezTo>
                <a:cubicBezTo>
                  <a:pt x="617" y="237"/>
                  <a:pt x="620" y="238"/>
                  <a:pt x="620" y="238"/>
                </a:cubicBezTo>
                <a:cubicBezTo>
                  <a:pt x="615" y="243"/>
                  <a:pt x="621" y="248"/>
                  <a:pt x="622" y="253"/>
                </a:cubicBezTo>
                <a:cubicBezTo>
                  <a:pt x="625" y="252"/>
                  <a:pt x="627" y="252"/>
                  <a:pt x="629" y="251"/>
                </a:cubicBezTo>
                <a:cubicBezTo>
                  <a:pt x="630" y="252"/>
                  <a:pt x="631" y="252"/>
                  <a:pt x="632" y="252"/>
                </a:cubicBezTo>
                <a:cubicBezTo>
                  <a:pt x="633" y="254"/>
                  <a:pt x="634" y="256"/>
                  <a:pt x="636" y="258"/>
                </a:cubicBezTo>
                <a:cubicBezTo>
                  <a:pt x="638" y="260"/>
                  <a:pt x="638" y="262"/>
                  <a:pt x="641" y="264"/>
                </a:cubicBezTo>
                <a:cubicBezTo>
                  <a:pt x="663" y="277"/>
                  <a:pt x="663" y="277"/>
                  <a:pt x="671" y="290"/>
                </a:cubicBezTo>
                <a:cubicBezTo>
                  <a:pt x="676" y="298"/>
                  <a:pt x="681" y="305"/>
                  <a:pt x="685" y="313"/>
                </a:cubicBezTo>
                <a:cubicBezTo>
                  <a:pt x="689" y="318"/>
                  <a:pt x="692" y="324"/>
                  <a:pt x="698" y="329"/>
                </a:cubicBezTo>
                <a:cubicBezTo>
                  <a:pt x="703" y="333"/>
                  <a:pt x="704" y="337"/>
                  <a:pt x="706" y="341"/>
                </a:cubicBezTo>
                <a:cubicBezTo>
                  <a:pt x="709" y="346"/>
                  <a:pt x="712" y="352"/>
                  <a:pt x="720" y="357"/>
                </a:cubicBezTo>
                <a:cubicBezTo>
                  <a:pt x="721" y="357"/>
                  <a:pt x="722" y="358"/>
                  <a:pt x="722" y="359"/>
                </a:cubicBezTo>
                <a:cubicBezTo>
                  <a:pt x="720" y="363"/>
                  <a:pt x="729" y="366"/>
                  <a:pt x="733" y="369"/>
                </a:cubicBezTo>
                <a:cubicBezTo>
                  <a:pt x="736" y="371"/>
                  <a:pt x="739" y="373"/>
                  <a:pt x="742" y="375"/>
                </a:cubicBezTo>
                <a:cubicBezTo>
                  <a:pt x="743" y="376"/>
                  <a:pt x="743" y="377"/>
                  <a:pt x="742" y="378"/>
                </a:cubicBezTo>
                <a:cubicBezTo>
                  <a:pt x="734" y="382"/>
                  <a:pt x="742" y="387"/>
                  <a:pt x="739" y="392"/>
                </a:cubicBezTo>
                <a:cubicBezTo>
                  <a:pt x="738" y="393"/>
                  <a:pt x="740" y="395"/>
                  <a:pt x="742" y="396"/>
                </a:cubicBezTo>
                <a:cubicBezTo>
                  <a:pt x="752" y="403"/>
                  <a:pt x="757" y="411"/>
                  <a:pt x="762" y="419"/>
                </a:cubicBezTo>
                <a:cubicBezTo>
                  <a:pt x="763" y="422"/>
                  <a:pt x="765" y="425"/>
                  <a:pt x="766" y="428"/>
                </a:cubicBezTo>
                <a:cubicBezTo>
                  <a:pt x="767" y="430"/>
                  <a:pt x="769" y="432"/>
                  <a:pt x="773" y="434"/>
                </a:cubicBezTo>
                <a:cubicBezTo>
                  <a:pt x="778" y="436"/>
                  <a:pt x="780" y="438"/>
                  <a:pt x="781" y="441"/>
                </a:cubicBezTo>
                <a:cubicBezTo>
                  <a:pt x="781" y="443"/>
                  <a:pt x="784" y="445"/>
                  <a:pt x="786" y="447"/>
                </a:cubicBezTo>
                <a:cubicBezTo>
                  <a:pt x="793" y="453"/>
                  <a:pt x="797" y="459"/>
                  <a:pt x="799" y="465"/>
                </a:cubicBezTo>
                <a:cubicBezTo>
                  <a:pt x="801" y="468"/>
                  <a:pt x="803" y="471"/>
                  <a:pt x="804" y="474"/>
                </a:cubicBezTo>
                <a:cubicBezTo>
                  <a:pt x="804" y="474"/>
                  <a:pt x="804" y="474"/>
                  <a:pt x="804" y="474"/>
                </a:cubicBezTo>
                <a:cubicBezTo>
                  <a:pt x="804" y="475"/>
                  <a:pt x="806" y="476"/>
                  <a:pt x="806" y="476"/>
                </a:cubicBezTo>
                <a:cubicBezTo>
                  <a:pt x="802" y="482"/>
                  <a:pt x="803" y="487"/>
                  <a:pt x="803" y="493"/>
                </a:cubicBezTo>
                <a:cubicBezTo>
                  <a:pt x="821" y="500"/>
                  <a:pt x="827" y="509"/>
                  <a:pt x="836" y="518"/>
                </a:cubicBezTo>
                <a:cubicBezTo>
                  <a:pt x="845" y="529"/>
                  <a:pt x="854" y="540"/>
                  <a:pt x="863" y="551"/>
                </a:cubicBezTo>
                <a:cubicBezTo>
                  <a:pt x="863" y="552"/>
                  <a:pt x="863" y="553"/>
                  <a:pt x="864" y="553"/>
                </a:cubicBezTo>
                <a:cubicBezTo>
                  <a:pt x="878" y="562"/>
                  <a:pt x="883" y="572"/>
                  <a:pt x="892" y="582"/>
                </a:cubicBezTo>
                <a:cubicBezTo>
                  <a:pt x="899" y="587"/>
                  <a:pt x="905" y="593"/>
                  <a:pt x="911" y="599"/>
                </a:cubicBezTo>
                <a:cubicBezTo>
                  <a:pt x="918" y="605"/>
                  <a:pt x="924" y="611"/>
                  <a:pt x="932" y="617"/>
                </a:cubicBezTo>
                <a:cubicBezTo>
                  <a:pt x="941" y="624"/>
                  <a:pt x="951" y="631"/>
                  <a:pt x="961" y="638"/>
                </a:cubicBezTo>
                <a:cubicBezTo>
                  <a:pt x="982" y="652"/>
                  <a:pt x="1004" y="665"/>
                  <a:pt x="1025" y="678"/>
                </a:cubicBezTo>
                <a:cubicBezTo>
                  <a:pt x="1028" y="680"/>
                  <a:pt x="1032" y="682"/>
                  <a:pt x="1036" y="684"/>
                </a:cubicBezTo>
                <a:cubicBezTo>
                  <a:pt x="1061" y="693"/>
                  <a:pt x="1082" y="704"/>
                  <a:pt x="1106" y="714"/>
                </a:cubicBezTo>
                <a:cubicBezTo>
                  <a:pt x="1130" y="723"/>
                  <a:pt x="1154" y="732"/>
                  <a:pt x="1182" y="738"/>
                </a:cubicBezTo>
                <a:cubicBezTo>
                  <a:pt x="1185" y="739"/>
                  <a:pt x="1188" y="740"/>
                  <a:pt x="1190" y="741"/>
                </a:cubicBezTo>
                <a:cubicBezTo>
                  <a:pt x="1203" y="745"/>
                  <a:pt x="1218" y="748"/>
                  <a:pt x="1233" y="752"/>
                </a:cubicBezTo>
                <a:cubicBezTo>
                  <a:pt x="1246" y="755"/>
                  <a:pt x="1258" y="758"/>
                  <a:pt x="1270" y="761"/>
                </a:cubicBezTo>
                <a:cubicBezTo>
                  <a:pt x="1285" y="764"/>
                  <a:pt x="1300" y="768"/>
                  <a:pt x="1315" y="771"/>
                </a:cubicBezTo>
                <a:cubicBezTo>
                  <a:pt x="1335" y="776"/>
                  <a:pt x="1358" y="778"/>
                  <a:pt x="1378" y="783"/>
                </a:cubicBezTo>
                <a:cubicBezTo>
                  <a:pt x="1379" y="783"/>
                  <a:pt x="1380" y="783"/>
                  <a:pt x="1382" y="783"/>
                </a:cubicBezTo>
                <a:cubicBezTo>
                  <a:pt x="1405" y="786"/>
                  <a:pt x="1428" y="789"/>
                  <a:pt x="1452" y="791"/>
                </a:cubicBezTo>
                <a:cubicBezTo>
                  <a:pt x="1478" y="792"/>
                  <a:pt x="1503" y="794"/>
                  <a:pt x="1529" y="795"/>
                </a:cubicBezTo>
                <a:cubicBezTo>
                  <a:pt x="1547" y="796"/>
                  <a:pt x="1566" y="797"/>
                  <a:pt x="1584" y="796"/>
                </a:cubicBezTo>
                <a:cubicBezTo>
                  <a:pt x="1610" y="796"/>
                  <a:pt x="1635" y="796"/>
                  <a:pt x="1661" y="795"/>
                </a:cubicBezTo>
                <a:cubicBezTo>
                  <a:pt x="1667" y="795"/>
                  <a:pt x="1674" y="794"/>
                  <a:pt x="1681" y="794"/>
                </a:cubicBezTo>
                <a:cubicBezTo>
                  <a:pt x="1685" y="794"/>
                  <a:pt x="1690" y="794"/>
                  <a:pt x="1695" y="794"/>
                </a:cubicBezTo>
                <a:cubicBezTo>
                  <a:pt x="1702" y="794"/>
                  <a:pt x="1709" y="794"/>
                  <a:pt x="1715" y="793"/>
                </a:cubicBezTo>
                <a:cubicBezTo>
                  <a:pt x="1717" y="793"/>
                  <a:pt x="1719" y="793"/>
                  <a:pt x="1721" y="793"/>
                </a:cubicBezTo>
                <a:cubicBezTo>
                  <a:pt x="1734" y="793"/>
                  <a:pt x="1747" y="793"/>
                  <a:pt x="1760" y="791"/>
                </a:cubicBezTo>
                <a:cubicBezTo>
                  <a:pt x="1762" y="791"/>
                  <a:pt x="1765" y="791"/>
                  <a:pt x="1768" y="791"/>
                </a:cubicBezTo>
                <a:cubicBezTo>
                  <a:pt x="1768" y="793"/>
                  <a:pt x="1768" y="794"/>
                  <a:pt x="1767" y="794"/>
                </a:cubicBezTo>
                <a:cubicBezTo>
                  <a:pt x="1750" y="804"/>
                  <a:pt x="1735" y="815"/>
                  <a:pt x="1711" y="821"/>
                </a:cubicBezTo>
                <a:cubicBezTo>
                  <a:pt x="1710" y="821"/>
                  <a:pt x="1709" y="821"/>
                  <a:pt x="1708" y="821"/>
                </a:cubicBezTo>
                <a:cubicBezTo>
                  <a:pt x="1707" y="820"/>
                  <a:pt x="1707" y="820"/>
                  <a:pt x="1706" y="819"/>
                </a:cubicBezTo>
                <a:cubicBezTo>
                  <a:pt x="1705" y="819"/>
                  <a:pt x="1704" y="819"/>
                  <a:pt x="1703" y="820"/>
                </a:cubicBezTo>
                <a:cubicBezTo>
                  <a:pt x="1695" y="823"/>
                  <a:pt x="1688" y="827"/>
                  <a:pt x="1680" y="831"/>
                </a:cubicBezTo>
                <a:cubicBezTo>
                  <a:pt x="1674" y="834"/>
                  <a:pt x="1668" y="835"/>
                  <a:pt x="1659" y="836"/>
                </a:cubicBezTo>
                <a:cubicBezTo>
                  <a:pt x="1648" y="836"/>
                  <a:pt x="1637" y="838"/>
                  <a:pt x="1626" y="839"/>
                </a:cubicBezTo>
                <a:cubicBezTo>
                  <a:pt x="1624" y="839"/>
                  <a:pt x="1622" y="840"/>
                  <a:pt x="1621" y="839"/>
                </a:cubicBezTo>
                <a:cubicBezTo>
                  <a:pt x="1599" y="838"/>
                  <a:pt x="1577" y="840"/>
                  <a:pt x="1555" y="840"/>
                </a:cubicBezTo>
                <a:cubicBezTo>
                  <a:pt x="1538" y="840"/>
                  <a:pt x="1520" y="840"/>
                  <a:pt x="1502" y="840"/>
                </a:cubicBezTo>
                <a:cubicBezTo>
                  <a:pt x="1493" y="840"/>
                  <a:pt x="1484" y="841"/>
                  <a:pt x="1475" y="839"/>
                </a:cubicBezTo>
                <a:cubicBezTo>
                  <a:pt x="1473" y="839"/>
                  <a:pt x="1469" y="839"/>
                  <a:pt x="1466" y="839"/>
                </a:cubicBezTo>
                <a:cubicBezTo>
                  <a:pt x="1449" y="840"/>
                  <a:pt x="1432" y="838"/>
                  <a:pt x="1415" y="838"/>
                </a:cubicBezTo>
                <a:cubicBezTo>
                  <a:pt x="1412" y="838"/>
                  <a:pt x="1409" y="837"/>
                  <a:pt x="1402" y="837"/>
                </a:cubicBezTo>
                <a:cubicBezTo>
                  <a:pt x="1413" y="834"/>
                  <a:pt x="1422" y="835"/>
                  <a:pt x="1430" y="835"/>
                </a:cubicBezTo>
                <a:cubicBezTo>
                  <a:pt x="1438" y="835"/>
                  <a:pt x="1446" y="835"/>
                  <a:pt x="1454" y="835"/>
                </a:cubicBezTo>
                <a:cubicBezTo>
                  <a:pt x="1446" y="833"/>
                  <a:pt x="1439" y="833"/>
                  <a:pt x="1431" y="834"/>
                </a:cubicBezTo>
                <a:cubicBezTo>
                  <a:pt x="1429" y="834"/>
                  <a:pt x="1426" y="834"/>
                  <a:pt x="1423" y="833"/>
                </a:cubicBezTo>
                <a:cubicBezTo>
                  <a:pt x="1410" y="833"/>
                  <a:pt x="1397" y="832"/>
                  <a:pt x="1384" y="832"/>
                </a:cubicBezTo>
                <a:cubicBezTo>
                  <a:pt x="1359" y="833"/>
                  <a:pt x="1335" y="831"/>
                  <a:pt x="1311" y="828"/>
                </a:cubicBezTo>
                <a:cubicBezTo>
                  <a:pt x="1285" y="824"/>
                  <a:pt x="1259" y="821"/>
                  <a:pt x="1232" y="819"/>
                </a:cubicBezTo>
                <a:cubicBezTo>
                  <a:pt x="1228" y="819"/>
                  <a:pt x="1223" y="818"/>
                  <a:pt x="1220" y="817"/>
                </a:cubicBezTo>
                <a:cubicBezTo>
                  <a:pt x="1213" y="816"/>
                  <a:pt x="1208" y="814"/>
                  <a:pt x="1201" y="814"/>
                </a:cubicBezTo>
                <a:cubicBezTo>
                  <a:pt x="1194" y="815"/>
                  <a:pt x="1189" y="811"/>
                  <a:pt x="1182" y="813"/>
                </a:cubicBezTo>
                <a:cubicBezTo>
                  <a:pt x="1177" y="811"/>
                  <a:pt x="1173" y="810"/>
                  <a:pt x="1167" y="811"/>
                </a:cubicBezTo>
                <a:cubicBezTo>
                  <a:pt x="1166" y="811"/>
                  <a:pt x="1163" y="810"/>
                  <a:pt x="1163" y="809"/>
                </a:cubicBezTo>
                <a:cubicBezTo>
                  <a:pt x="1164" y="806"/>
                  <a:pt x="1160" y="805"/>
                  <a:pt x="1153" y="804"/>
                </a:cubicBezTo>
                <a:cubicBezTo>
                  <a:pt x="1150" y="804"/>
                  <a:pt x="1147" y="803"/>
                  <a:pt x="1144" y="802"/>
                </a:cubicBezTo>
                <a:cubicBezTo>
                  <a:pt x="1139" y="801"/>
                  <a:pt x="1135" y="799"/>
                  <a:pt x="1129" y="801"/>
                </a:cubicBezTo>
                <a:cubicBezTo>
                  <a:pt x="1122" y="800"/>
                  <a:pt x="1115" y="799"/>
                  <a:pt x="1108" y="798"/>
                </a:cubicBezTo>
                <a:cubicBezTo>
                  <a:pt x="1109" y="793"/>
                  <a:pt x="1099" y="792"/>
                  <a:pt x="1093" y="789"/>
                </a:cubicBezTo>
                <a:cubicBezTo>
                  <a:pt x="1086" y="789"/>
                  <a:pt x="1083" y="786"/>
                  <a:pt x="1078" y="785"/>
                </a:cubicBezTo>
                <a:cubicBezTo>
                  <a:pt x="1076" y="784"/>
                  <a:pt x="1073" y="783"/>
                  <a:pt x="1071" y="784"/>
                </a:cubicBezTo>
                <a:cubicBezTo>
                  <a:pt x="1065" y="784"/>
                  <a:pt x="1062" y="783"/>
                  <a:pt x="1059" y="781"/>
                </a:cubicBezTo>
                <a:cubicBezTo>
                  <a:pt x="1045" y="772"/>
                  <a:pt x="1025" y="766"/>
                  <a:pt x="1003" y="761"/>
                </a:cubicBezTo>
                <a:cubicBezTo>
                  <a:pt x="988" y="757"/>
                  <a:pt x="976" y="752"/>
                  <a:pt x="963" y="747"/>
                </a:cubicBezTo>
                <a:cubicBezTo>
                  <a:pt x="944" y="738"/>
                  <a:pt x="926" y="729"/>
                  <a:pt x="904" y="721"/>
                </a:cubicBezTo>
                <a:cubicBezTo>
                  <a:pt x="896" y="719"/>
                  <a:pt x="888" y="716"/>
                  <a:pt x="886" y="712"/>
                </a:cubicBezTo>
                <a:cubicBezTo>
                  <a:pt x="883" y="705"/>
                  <a:pt x="873" y="700"/>
                  <a:pt x="864" y="695"/>
                </a:cubicBezTo>
                <a:cubicBezTo>
                  <a:pt x="855" y="690"/>
                  <a:pt x="844" y="685"/>
                  <a:pt x="835" y="680"/>
                </a:cubicBezTo>
                <a:cubicBezTo>
                  <a:pt x="828" y="676"/>
                  <a:pt x="822" y="671"/>
                  <a:pt x="816" y="666"/>
                </a:cubicBezTo>
                <a:cubicBezTo>
                  <a:pt x="819" y="663"/>
                  <a:pt x="812" y="660"/>
                  <a:pt x="812" y="657"/>
                </a:cubicBezTo>
                <a:cubicBezTo>
                  <a:pt x="812" y="653"/>
                  <a:pt x="807" y="650"/>
                  <a:pt x="803" y="647"/>
                </a:cubicBezTo>
                <a:cubicBezTo>
                  <a:pt x="795" y="642"/>
                  <a:pt x="787" y="636"/>
                  <a:pt x="780" y="630"/>
                </a:cubicBezTo>
                <a:cubicBezTo>
                  <a:pt x="777" y="628"/>
                  <a:pt x="776" y="625"/>
                  <a:pt x="773" y="623"/>
                </a:cubicBezTo>
                <a:cubicBezTo>
                  <a:pt x="776" y="623"/>
                  <a:pt x="778" y="622"/>
                  <a:pt x="779" y="622"/>
                </a:cubicBezTo>
                <a:cubicBezTo>
                  <a:pt x="779" y="621"/>
                  <a:pt x="780" y="621"/>
                  <a:pt x="779" y="620"/>
                </a:cubicBezTo>
                <a:cubicBezTo>
                  <a:pt x="768" y="612"/>
                  <a:pt x="760" y="604"/>
                  <a:pt x="754" y="595"/>
                </a:cubicBezTo>
                <a:cubicBezTo>
                  <a:pt x="754" y="595"/>
                  <a:pt x="754" y="595"/>
                  <a:pt x="754" y="594"/>
                </a:cubicBezTo>
                <a:cubicBezTo>
                  <a:pt x="742" y="585"/>
                  <a:pt x="735" y="575"/>
                  <a:pt x="726" y="565"/>
                </a:cubicBezTo>
                <a:cubicBezTo>
                  <a:pt x="716" y="555"/>
                  <a:pt x="707" y="545"/>
                  <a:pt x="705" y="534"/>
                </a:cubicBezTo>
                <a:cubicBezTo>
                  <a:pt x="705" y="531"/>
                  <a:pt x="702" y="528"/>
                  <a:pt x="700" y="525"/>
                </a:cubicBezTo>
                <a:cubicBezTo>
                  <a:pt x="699" y="523"/>
                  <a:pt x="697" y="522"/>
                  <a:pt x="696" y="520"/>
                </a:cubicBezTo>
                <a:cubicBezTo>
                  <a:pt x="695" y="517"/>
                  <a:pt x="692" y="514"/>
                  <a:pt x="689" y="511"/>
                </a:cubicBezTo>
                <a:cubicBezTo>
                  <a:pt x="682" y="505"/>
                  <a:pt x="676" y="498"/>
                  <a:pt x="670" y="492"/>
                </a:cubicBezTo>
                <a:cubicBezTo>
                  <a:pt x="668" y="489"/>
                  <a:pt x="671" y="485"/>
                  <a:pt x="665" y="482"/>
                </a:cubicBezTo>
                <a:cubicBezTo>
                  <a:pt x="667" y="479"/>
                  <a:pt x="661" y="476"/>
                  <a:pt x="659" y="473"/>
                </a:cubicBezTo>
                <a:cubicBezTo>
                  <a:pt x="657" y="469"/>
                  <a:pt x="654" y="465"/>
                  <a:pt x="652" y="461"/>
                </a:cubicBezTo>
                <a:cubicBezTo>
                  <a:pt x="649" y="457"/>
                  <a:pt x="646" y="453"/>
                  <a:pt x="643" y="449"/>
                </a:cubicBezTo>
                <a:cubicBezTo>
                  <a:pt x="638" y="442"/>
                  <a:pt x="634" y="435"/>
                  <a:pt x="628" y="428"/>
                </a:cubicBezTo>
                <a:cubicBezTo>
                  <a:pt x="624" y="423"/>
                  <a:pt x="620" y="418"/>
                  <a:pt x="615" y="413"/>
                </a:cubicBezTo>
                <a:cubicBezTo>
                  <a:pt x="603" y="400"/>
                  <a:pt x="597" y="386"/>
                  <a:pt x="586" y="373"/>
                </a:cubicBezTo>
                <a:cubicBezTo>
                  <a:pt x="585" y="372"/>
                  <a:pt x="585" y="371"/>
                  <a:pt x="584" y="371"/>
                </a:cubicBezTo>
                <a:cubicBezTo>
                  <a:pt x="583" y="367"/>
                  <a:pt x="589" y="363"/>
                  <a:pt x="583" y="359"/>
                </a:cubicBezTo>
                <a:cubicBezTo>
                  <a:pt x="579" y="355"/>
                  <a:pt x="579" y="351"/>
                  <a:pt x="577" y="347"/>
                </a:cubicBezTo>
                <a:cubicBezTo>
                  <a:pt x="577" y="347"/>
                  <a:pt x="578" y="346"/>
                  <a:pt x="579" y="346"/>
                </a:cubicBezTo>
                <a:cubicBezTo>
                  <a:pt x="581" y="345"/>
                  <a:pt x="584" y="346"/>
                  <a:pt x="584" y="346"/>
                </a:cubicBezTo>
                <a:cubicBezTo>
                  <a:pt x="587" y="351"/>
                  <a:pt x="597" y="355"/>
                  <a:pt x="596" y="361"/>
                </a:cubicBezTo>
                <a:cubicBezTo>
                  <a:pt x="596" y="365"/>
                  <a:pt x="603" y="369"/>
                  <a:pt x="609" y="373"/>
                </a:cubicBezTo>
                <a:cubicBezTo>
                  <a:pt x="617" y="377"/>
                  <a:pt x="621" y="381"/>
                  <a:pt x="623" y="386"/>
                </a:cubicBezTo>
                <a:cubicBezTo>
                  <a:pt x="624" y="389"/>
                  <a:pt x="627" y="392"/>
                  <a:pt x="630" y="394"/>
                </a:cubicBezTo>
                <a:cubicBezTo>
                  <a:pt x="636" y="400"/>
                  <a:pt x="642" y="405"/>
                  <a:pt x="648" y="411"/>
                </a:cubicBezTo>
                <a:cubicBezTo>
                  <a:pt x="649" y="412"/>
                  <a:pt x="649" y="413"/>
                  <a:pt x="649" y="414"/>
                </a:cubicBezTo>
                <a:cubicBezTo>
                  <a:pt x="650" y="415"/>
                  <a:pt x="649" y="417"/>
                  <a:pt x="651" y="418"/>
                </a:cubicBezTo>
                <a:cubicBezTo>
                  <a:pt x="659" y="422"/>
                  <a:pt x="659" y="427"/>
                  <a:pt x="665" y="432"/>
                </a:cubicBezTo>
                <a:cubicBezTo>
                  <a:pt x="667" y="433"/>
                  <a:pt x="669" y="435"/>
                  <a:pt x="669" y="436"/>
                </a:cubicBezTo>
                <a:cubicBezTo>
                  <a:pt x="669" y="442"/>
                  <a:pt x="676" y="445"/>
                  <a:pt x="684" y="449"/>
                </a:cubicBezTo>
                <a:cubicBezTo>
                  <a:pt x="683" y="453"/>
                  <a:pt x="682" y="457"/>
                  <a:pt x="688" y="462"/>
                </a:cubicBezTo>
                <a:cubicBezTo>
                  <a:pt x="691" y="462"/>
                  <a:pt x="694" y="463"/>
                  <a:pt x="697" y="463"/>
                </a:cubicBezTo>
                <a:cubicBezTo>
                  <a:pt x="694" y="458"/>
                  <a:pt x="692" y="453"/>
                  <a:pt x="688" y="449"/>
                </a:cubicBezTo>
                <a:cubicBezTo>
                  <a:pt x="680" y="439"/>
                  <a:pt x="670" y="430"/>
                  <a:pt x="663" y="420"/>
                </a:cubicBezTo>
                <a:cubicBezTo>
                  <a:pt x="656" y="410"/>
                  <a:pt x="648" y="401"/>
                  <a:pt x="641" y="391"/>
                </a:cubicBezTo>
                <a:cubicBezTo>
                  <a:pt x="635" y="384"/>
                  <a:pt x="630" y="376"/>
                  <a:pt x="626" y="369"/>
                </a:cubicBezTo>
                <a:cubicBezTo>
                  <a:pt x="624" y="363"/>
                  <a:pt x="619" y="358"/>
                  <a:pt x="615" y="353"/>
                </a:cubicBezTo>
                <a:cubicBezTo>
                  <a:pt x="615" y="355"/>
                  <a:pt x="614" y="357"/>
                  <a:pt x="615" y="360"/>
                </a:cubicBezTo>
                <a:cubicBezTo>
                  <a:pt x="618" y="364"/>
                  <a:pt x="621" y="369"/>
                  <a:pt x="623" y="373"/>
                </a:cubicBezTo>
                <a:cubicBezTo>
                  <a:pt x="624" y="373"/>
                  <a:pt x="624" y="373"/>
                  <a:pt x="624" y="373"/>
                </a:cubicBezTo>
                <a:cubicBezTo>
                  <a:pt x="624" y="373"/>
                  <a:pt x="624" y="373"/>
                  <a:pt x="624" y="373"/>
                </a:cubicBezTo>
                <a:cubicBezTo>
                  <a:pt x="624" y="374"/>
                  <a:pt x="624" y="375"/>
                  <a:pt x="624" y="375"/>
                </a:cubicBezTo>
                <a:cubicBezTo>
                  <a:pt x="624" y="375"/>
                  <a:pt x="623" y="376"/>
                  <a:pt x="623" y="376"/>
                </a:cubicBezTo>
                <a:cubicBezTo>
                  <a:pt x="623" y="375"/>
                  <a:pt x="621" y="375"/>
                  <a:pt x="622" y="375"/>
                </a:cubicBezTo>
                <a:cubicBezTo>
                  <a:pt x="622" y="374"/>
                  <a:pt x="623" y="374"/>
                  <a:pt x="624" y="373"/>
                </a:cubicBezTo>
                <a:cubicBezTo>
                  <a:pt x="624" y="373"/>
                  <a:pt x="624" y="373"/>
                  <a:pt x="623" y="373"/>
                </a:cubicBezTo>
                <a:cubicBezTo>
                  <a:pt x="623" y="373"/>
                  <a:pt x="623" y="373"/>
                  <a:pt x="623" y="373"/>
                </a:cubicBezTo>
                <a:cubicBezTo>
                  <a:pt x="622" y="373"/>
                  <a:pt x="620" y="373"/>
                  <a:pt x="619" y="372"/>
                </a:cubicBezTo>
                <a:cubicBezTo>
                  <a:pt x="616" y="369"/>
                  <a:pt x="614" y="365"/>
                  <a:pt x="609" y="362"/>
                </a:cubicBezTo>
                <a:cubicBezTo>
                  <a:pt x="604" y="359"/>
                  <a:pt x="609" y="355"/>
                  <a:pt x="606" y="351"/>
                </a:cubicBezTo>
                <a:cubicBezTo>
                  <a:pt x="605" y="350"/>
                  <a:pt x="605" y="349"/>
                  <a:pt x="604" y="348"/>
                </a:cubicBezTo>
                <a:cubicBezTo>
                  <a:pt x="604" y="348"/>
                  <a:pt x="605" y="348"/>
                  <a:pt x="606" y="347"/>
                </a:cubicBezTo>
                <a:cubicBezTo>
                  <a:pt x="607" y="347"/>
                  <a:pt x="609" y="347"/>
                  <a:pt x="611" y="347"/>
                </a:cubicBezTo>
                <a:cubicBezTo>
                  <a:pt x="608" y="342"/>
                  <a:pt x="607" y="336"/>
                  <a:pt x="603" y="331"/>
                </a:cubicBezTo>
                <a:cubicBezTo>
                  <a:pt x="598" y="323"/>
                  <a:pt x="592" y="315"/>
                  <a:pt x="585" y="307"/>
                </a:cubicBezTo>
                <a:cubicBezTo>
                  <a:pt x="583" y="305"/>
                  <a:pt x="581" y="303"/>
                  <a:pt x="581" y="300"/>
                </a:cubicBezTo>
                <a:cubicBezTo>
                  <a:pt x="581" y="297"/>
                  <a:pt x="579" y="293"/>
                  <a:pt x="572" y="290"/>
                </a:cubicBezTo>
                <a:cubicBezTo>
                  <a:pt x="571" y="292"/>
                  <a:pt x="570" y="293"/>
                  <a:pt x="569" y="294"/>
                </a:cubicBezTo>
                <a:cubicBezTo>
                  <a:pt x="569" y="294"/>
                  <a:pt x="569" y="294"/>
                  <a:pt x="569" y="294"/>
                </a:cubicBezTo>
                <a:cubicBezTo>
                  <a:pt x="569" y="295"/>
                  <a:pt x="569" y="295"/>
                  <a:pt x="569" y="295"/>
                </a:cubicBezTo>
                <a:cubicBezTo>
                  <a:pt x="569" y="295"/>
                  <a:pt x="569" y="295"/>
                  <a:pt x="569" y="294"/>
                </a:cubicBezTo>
                <a:cubicBezTo>
                  <a:pt x="569" y="294"/>
                  <a:pt x="569" y="294"/>
                  <a:pt x="569" y="294"/>
                </a:cubicBezTo>
                <a:cubicBezTo>
                  <a:pt x="561" y="293"/>
                  <a:pt x="557" y="291"/>
                  <a:pt x="555" y="288"/>
                </a:cubicBezTo>
                <a:cubicBezTo>
                  <a:pt x="553" y="284"/>
                  <a:pt x="551" y="279"/>
                  <a:pt x="549" y="275"/>
                </a:cubicBezTo>
                <a:cubicBezTo>
                  <a:pt x="541" y="274"/>
                  <a:pt x="542" y="271"/>
                  <a:pt x="540" y="269"/>
                </a:cubicBezTo>
                <a:cubicBezTo>
                  <a:pt x="538" y="267"/>
                  <a:pt x="540" y="263"/>
                  <a:pt x="536" y="261"/>
                </a:cubicBezTo>
                <a:cubicBezTo>
                  <a:pt x="535" y="260"/>
                  <a:pt x="536" y="259"/>
                  <a:pt x="537" y="259"/>
                </a:cubicBezTo>
                <a:cubicBezTo>
                  <a:pt x="540" y="257"/>
                  <a:pt x="539" y="256"/>
                  <a:pt x="538" y="254"/>
                </a:cubicBezTo>
                <a:cubicBezTo>
                  <a:pt x="535" y="251"/>
                  <a:pt x="532" y="248"/>
                  <a:pt x="529" y="245"/>
                </a:cubicBezTo>
                <a:cubicBezTo>
                  <a:pt x="520" y="237"/>
                  <a:pt x="512" y="228"/>
                  <a:pt x="503" y="220"/>
                </a:cubicBezTo>
                <a:cubicBezTo>
                  <a:pt x="497" y="214"/>
                  <a:pt x="490" y="209"/>
                  <a:pt x="484" y="204"/>
                </a:cubicBezTo>
                <a:cubicBezTo>
                  <a:pt x="482" y="202"/>
                  <a:pt x="480" y="200"/>
                  <a:pt x="479" y="198"/>
                </a:cubicBezTo>
                <a:cubicBezTo>
                  <a:pt x="477" y="194"/>
                  <a:pt x="474" y="192"/>
                  <a:pt x="469" y="189"/>
                </a:cubicBezTo>
                <a:cubicBezTo>
                  <a:pt x="463" y="186"/>
                  <a:pt x="460" y="183"/>
                  <a:pt x="457" y="179"/>
                </a:cubicBezTo>
                <a:cubicBezTo>
                  <a:pt x="455" y="175"/>
                  <a:pt x="452" y="172"/>
                  <a:pt x="448" y="169"/>
                </a:cubicBezTo>
                <a:cubicBezTo>
                  <a:pt x="444" y="170"/>
                  <a:pt x="447" y="171"/>
                  <a:pt x="447" y="172"/>
                </a:cubicBezTo>
                <a:cubicBezTo>
                  <a:pt x="446" y="173"/>
                  <a:pt x="444" y="175"/>
                  <a:pt x="444" y="176"/>
                </a:cubicBezTo>
                <a:cubicBezTo>
                  <a:pt x="444" y="177"/>
                  <a:pt x="445" y="178"/>
                  <a:pt x="445" y="179"/>
                </a:cubicBezTo>
                <a:cubicBezTo>
                  <a:pt x="445" y="181"/>
                  <a:pt x="445" y="182"/>
                  <a:pt x="445" y="183"/>
                </a:cubicBezTo>
                <a:cubicBezTo>
                  <a:pt x="446" y="184"/>
                  <a:pt x="446" y="185"/>
                  <a:pt x="447" y="186"/>
                </a:cubicBezTo>
                <a:cubicBezTo>
                  <a:pt x="448" y="188"/>
                  <a:pt x="449" y="189"/>
                  <a:pt x="451" y="190"/>
                </a:cubicBezTo>
                <a:cubicBezTo>
                  <a:pt x="453" y="191"/>
                  <a:pt x="455" y="192"/>
                  <a:pt x="457" y="193"/>
                </a:cubicBezTo>
                <a:cubicBezTo>
                  <a:pt x="460" y="193"/>
                  <a:pt x="463" y="193"/>
                  <a:pt x="466" y="193"/>
                </a:cubicBezTo>
                <a:cubicBezTo>
                  <a:pt x="470" y="197"/>
                  <a:pt x="473" y="201"/>
                  <a:pt x="477" y="205"/>
                </a:cubicBezTo>
                <a:cubicBezTo>
                  <a:pt x="478" y="207"/>
                  <a:pt x="477" y="208"/>
                  <a:pt x="473" y="209"/>
                </a:cubicBezTo>
                <a:cubicBezTo>
                  <a:pt x="470" y="208"/>
                  <a:pt x="466" y="208"/>
                  <a:pt x="464" y="206"/>
                </a:cubicBezTo>
                <a:cubicBezTo>
                  <a:pt x="450" y="199"/>
                  <a:pt x="437" y="191"/>
                  <a:pt x="423" y="183"/>
                </a:cubicBezTo>
                <a:cubicBezTo>
                  <a:pt x="422" y="183"/>
                  <a:pt x="421" y="182"/>
                  <a:pt x="421" y="182"/>
                </a:cubicBezTo>
                <a:cubicBezTo>
                  <a:pt x="419" y="175"/>
                  <a:pt x="408" y="171"/>
                  <a:pt x="402" y="166"/>
                </a:cubicBezTo>
                <a:cubicBezTo>
                  <a:pt x="397" y="162"/>
                  <a:pt x="390" y="159"/>
                  <a:pt x="384" y="156"/>
                </a:cubicBezTo>
                <a:cubicBezTo>
                  <a:pt x="371" y="149"/>
                  <a:pt x="359" y="142"/>
                  <a:pt x="346" y="136"/>
                </a:cubicBezTo>
                <a:cubicBezTo>
                  <a:pt x="338" y="132"/>
                  <a:pt x="332" y="128"/>
                  <a:pt x="330" y="123"/>
                </a:cubicBezTo>
                <a:cubicBezTo>
                  <a:pt x="330" y="122"/>
                  <a:pt x="332" y="121"/>
                  <a:pt x="332" y="121"/>
                </a:cubicBezTo>
                <a:cubicBezTo>
                  <a:pt x="343" y="121"/>
                  <a:pt x="344" y="126"/>
                  <a:pt x="354" y="127"/>
                </a:cubicBezTo>
                <a:cubicBezTo>
                  <a:pt x="348" y="116"/>
                  <a:pt x="333" y="108"/>
                  <a:pt x="319" y="99"/>
                </a:cubicBezTo>
                <a:cubicBezTo>
                  <a:pt x="319" y="100"/>
                  <a:pt x="319" y="100"/>
                  <a:pt x="319" y="100"/>
                </a:cubicBezTo>
                <a:cubicBezTo>
                  <a:pt x="319" y="100"/>
                  <a:pt x="318" y="100"/>
                  <a:pt x="318" y="101"/>
                </a:cubicBezTo>
                <a:cubicBezTo>
                  <a:pt x="318" y="101"/>
                  <a:pt x="317" y="101"/>
                  <a:pt x="317" y="101"/>
                </a:cubicBezTo>
                <a:cubicBezTo>
                  <a:pt x="317" y="100"/>
                  <a:pt x="318" y="100"/>
                  <a:pt x="319" y="100"/>
                </a:cubicBezTo>
                <a:cubicBezTo>
                  <a:pt x="319" y="100"/>
                  <a:pt x="319" y="99"/>
                  <a:pt x="319" y="99"/>
                </a:cubicBezTo>
                <a:cubicBezTo>
                  <a:pt x="319" y="99"/>
                  <a:pt x="319" y="99"/>
                  <a:pt x="319" y="99"/>
                </a:cubicBezTo>
                <a:cubicBezTo>
                  <a:pt x="319" y="99"/>
                  <a:pt x="319" y="99"/>
                  <a:pt x="319" y="99"/>
                </a:cubicBezTo>
                <a:cubicBezTo>
                  <a:pt x="312" y="94"/>
                  <a:pt x="305" y="89"/>
                  <a:pt x="294" y="84"/>
                </a:cubicBezTo>
                <a:cubicBezTo>
                  <a:pt x="288" y="85"/>
                  <a:pt x="283" y="86"/>
                  <a:pt x="278" y="86"/>
                </a:cubicBezTo>
                <a:cubicBezTo>
                  <a:pt x="268" y="87"/>
                  <a:pt x="258" y="88"/>
                  <a:pt x="248" y="90"/>
                </a:cubicBezTo>
                <a:cubicBezTo>
                  <a:pt x="241" y="91"/>
                  <a:pt x="233" y="92"/>
                  <a:pt x="224" y="90"/>
                </a:cubicBezTo>
                <a:cubicBezTo>
                  <a:pt x="221" y="89"/>
                  <a:pt x="217" y="89"/>
                  <a:pt x="213" y="89"/>
                </a:cubicBezTo>
                <a:cubicBezTo>
                  <a:pt x="204" y="89"/>
                  <a:pt x="194" y="89"/>
                  <a:pt x="184" y="89"/>
                </a:cubicBezTo>
                <a:cubicBezTo>
                  <a:pt x="180" y="89"/>
                  <a:pt x="177" y="90"/>
                  <a:pt x="173" y="91"/>
                </a:cubicBezTo>
                <a:cubicBezTo>
                  <a:pt x="172" y="94"/>
                  <a:pt x="177" y="95"/>
                  <a:pt x="181" y="95"/>
                </a:cubicBezTo>
                <a:cubicBezTo>
                  <a:pt x="194" y="98"/>
                  <a:pt x="208" y="100"/>
                  <a:pt x="221" y="102"/>
                </a:cubicBezTo>
                <a:cubicBezTo>
                  <a:pt x="226" y="102"/>
                  <a:pt x="230" y="104"/>
                  <a:pt x="232" y="105"/>
                </a:cubicBezTo>
                <a:cubicBezTo>
                  <a:pt x="234" y="107"/>
                  <a:pt x="233" y="108"/>
                  <a:pt x="234" y="110"/>
                </a:cubicBezTo>
                <a:cubicBezTo>
                  <a:pt x="230" y="110"/>
                  <a:pt x="227" y="110"/>
                  <a:pt x="223" y="110"/>
                </a:cubicBezTo>
                <a:cubicBezTo>
                  <a:pt x="223" y="111"/>
                  <a:pt x="224" y="112"/>
                  <a:pt x="224" y="112"/>
                </a:cubicBezTo>
                <a:cubicBezTo>
                  <a:pt x="223" y="114"/>
                  <a:pt x="221" y="115"/>
                  <a:pt x="218" y="114"/>
                </a:cubicBezTo>
                <a:cubicBezTo>
                  <a:pt x="210" y="112"/>
                  <a:pt x="200" y="110"/>
                  <a:pt x="198" y="105"/>
                </a:cubicBezTo>
                <a:cubicBezTo>
                  <a:pt x="183" y="103"/>
                  <a:pt x="169" y="104"/>
                  <a:pt x="157" y="106"/>
                </a:cubicBezTo>
                <a:cubicBezTo>
                  <a:pt x="148" y="109"/>
                  <a:pt x="139" y="109"/>
                  <a:pt x="129" y="109"/>
                </a:cubicBezTo>
                <a:cubicBezTo>
                  <a:pt x="124" y="109"/>
                  <a:pt x="118" y="108"/>
                  <a:pt x="114" y="111"/>
                </a:cubicBezTo>
                <a:cubicBezTo>
                  <a:pt x="116" y="112"/>
                  <a:pt x="119" y="114"/>
                  <a:pt x="122" y="116"/>
                </a:cubicBezTo>
                <a:cubicBezTo>
                  <a:pt x="117" y="116"/>
                  <a:pt x="112" y="117"/>
                  <a:pt x="108" y="117"/>
                </a:cubicBezTo>
                <a:cubicBezTo>
                  <a:pt x="96" y="118"/>
                  <a:pt x="83" y="120"/>
                  <a:pt x="76" y="125"/>
                </a:cubicBezTo>
                <a:cubicBezTo>
                  <a:pt x="73" y="127"/>
                  <a:pt x="66" y="128"/>
                  <a:pt x="59" y="129"/>
                </a:cubicBezTo>
                <a:cubicBezTo>
                  <a:pt x="53" y="122"/>
                  <a:pt x="68" y="121"/>
                  <a:pt x="74" y="117"/>
                </a:cubicBezTo>
                <a:cubicBezTo>
                  <a:pt x="57" y="118"/>
                  <a:pt x="57" y="118"/>
                  <a:pt x="47" y="116"/>
                </a:cubicBezTo>
                <a:cubicBezTo>
                  <a:pt x="48" y="116"/>
                  <a:pt x="48" y="117"/>
                  <a:pt x="48" y="117"/>
                </a:cubicBezTo>
                <a:cubicBezTo>
                  <a:pt x="48" y="118"/>
                  <a:pt x="48" y="118"/>
                  <a:pt x="47" y="118"/>
                </a:cubicBezTo>
                <a:cubicBezTo>
                  <a:pt x="48" y="118"/>
                  <a:pt x="48" y="118"/>
                  <a:pt x="48" y="117"/>
                </a:cubicBezTo>
                <a:cubicBezTo>
                  <a:pt x="48" y="117"/>
                  <a:pt x="47" y="116"/>
                  <a:pt x="47" y="116"/>
                </a:cubicBezTo>
                <a:cubicBezTo>
                  <a:pt x="44" y="113"/>
                  <a:pt x="47" y="111"/>
                  <a:pt x="49" y="108"/>
                </a:cubicBezTo>
                <a:cubicBezTo>
                  <a:pt x="36" y="107"/>
                  <a:pt x="28" y="112"/>
                  <a:pt x="16" y="112"/>
                </a:cubicBezTo>
                <a:cubicBezTo>
                  <a:pt x="11" y="116"/>
                  <a:pt x="6" y="119"/>
                  <a:pt x="0" y="123"/>
                </a:cubicBezTo>
                <a:cubicBezTo>
                  <a:pt x="2" y="124"/>
                  <a:pt x="4" y="126"/>
                  <a:pt x="6" y="127"/>
                </a:cubicBezTo>
                <a:cubicBezTo>
                  <a:pt x="7" y="128"/>
                  <a:pt x="9" y="129"/>
                  <a:pt x="9" y="130"/>
                </a:cubicBezTo>
                <a:cubicBezTo>
                  <a:pt x="7" y="136"/>
                  <a:pt x="16" y="140"/>
                  <a:pt x="22" y="144"/>
                </a:cubicBezTo>
                <a:cubicBezTo>
                  <a:pt x="30" y="145"/>
                  <a:pt x="36" y="145"/>
                  <a:pt x="43" y="146"/>
                </a:cubicBezTo>
                <a:cubicBezTo>
                  <a:pt x="45" y="146"/>
                  <a:pt x="47" y="145"/>
                  <a:pt x="49" y="145"/>
                </a:cubicBezTo>
                <a:cubicBezTo>
                  <a:pt x="56" y="144"/>
                  <a:pt x="62" y="144"/>
                  <a:pt x="67" y="147"/>
                </a:cubicBezTo>
                <a:cubicBezTo>
                  <a:pt x="74" y="150"/>
                  <a:pt x="82" y="154"/>
                  <a:pt x="90" y="158"/>
                </a:cubicBezTo>
                <a:cubicBezTo>
                  <a:pt x="94" y="157"/>
                  <a:pt x="97" y="155"/>
                  <a:pt x="101" y="155"/>
                </a:cubicBezTo>
                <a:cubicBezTo>
                  <a:pt x="105" y="154"/>
                  <a:pt x="109" y="155"/>
                  <a:pt x="113" y="155"/>
                </a:cubicBezTo>
                <a:cubicBezTo>
                  <a:pt x="113" y="155"/>
                  <a:pt x="113" y="155"/>
                  <a:pt x="113" y="155"/>
                </a:cubicBezTo>
                <a:cubicBezTo>
                  <a:pt x="113" y="155"/>
                  <a:pt x="113" y="155"/>
                  <a:pt x="113" y="155"/>
                </a:cubicBezTo>
                <a:cubicBezTo>
                  <a:pt x="113" y="154"/>
                  <a:pt x="111" y="153"/>
                  <a:pt x="112" y="153"/>
                </a:cubicBezTo>
                <a:cubicBezTo>
                  <a:pt x="113" y="152"/>
                  <a:pt x="116" y="152"/>
                  <a:pt x="118" y="153"/>
                </a:cubicBezTo>
                <a:cubicBezTo>
                  <a:pt x="119" y="153"/>
                  <a:pt x="119" y="155"/>
                  <a:pt x="119" y="155"/>
                </a:cubicBezTo>
                <a:cubicBezTo>
                  <a:pt x="117" y="155"/>
                  <a:pt x="115" y="155"/>
                  <a:pt x="113" y="155"/>
                </a:cubicBezTo>
                <a:cubicBezTo>
                  <a:pt x="113" y="155"/>
                  <a:pt x="113" y="155"/>
                  <a:pt x="113" y="155"/>
                </a:cubicBezTo>
                <a:cubicBezTo>
                  <a:pt x="113" y="155"/>
                  <a:pt x="113" y="155"/>
                  <a:pt x="113" y="155"/>
                </a:cubicBezTo>
                <a:cubicBezTo>
                  <a:pt x="115" y="157"/>
                  <a:pt x="116" y="158"/>
                  <a:pt x="118" y="160"/>
                </a:cubicBezTo>
                <a:cubicBezTo>
                  <a:pt x="122" y="162"/>
                  <a:pt x="127" y="165"/>
                  <a:pt x="132" y="167"/>
                </a:cubicBezTo>
                <a:cubicBezTo>
                  <a:pt x="141" y="172"/>
                  <a:pt x="141" y="172"/>
                  <a:pt x="154" y="174"/>
                </a:cubicBezTo>
                <a:cubicBezTo>
                  <a:pt x="158" y="177"/>
                  <a:pt x="162" y="180"/>
                  <a:pt x="166" y="183"/>
                </a:cubicBezTo>
                <a:cubicBezTo>
                  <a:pt x="172" y="183"/>
                  <a:pt x="177" y="184"/>
                  <a:pt x="181" y="186"/>
                </a:cubicBezTo>
                <a:cubicBezTo>
                  <a:pt x="200" y="195"/>
                  <a:pt x="222" y="204"/>
                  <a:pt x="238" y="215"/>
                </a:cubicBezTo>
                <a:cubicBezTo>
                  <a:pt x="240" y="216"/>
                  <a:pt x="242" y="217"/>
                  <a:pt x="245" y="219"/>
                </a:cubicBezTo>
                <a:cubicBezTo>
                  <a:pt x="242" y="222"/>
                  <a:pt x="232" y="222"/>
                  <a:pt x="227" y="224"/>
                </a:cubicBezTo>
                <a:cubicBezTo>
                  <a:pt x="225" y="228"/>
                  <a:pt x="229" y="233"/>
                  <a:pt x="234" y="237"/>
                </a:cubicBezTo>
                <a:cubicBezTo>
                  <a:pt x="240" y="241"/>
                  <a:pt x="245" y="245"/>
                  <a:pt x="250" y="249"/>
                </a:cubicBezTo>
                <a:cubicBezTo>
                  <a:pt x="251" y="250"/>
                  <a:pt x="252" y="251"/>
                  <a:pt x="252" y="252"/>
                </a:cubicBezTo>
                <a:cubicBezTo>
                  <a:pt x="253" y="257"/>
                  <a:pt x="260" y="261"/>
                  <a:pt x="265" y="265"/>
                </a:cubicBezTo>
                <a:cubicBezTo>
                  <a:pt x="278" y="276"/>
                  <a:pt x="292" y="286"/>
                  <a:pt x="305" y="297"/>
                </a:cubicBezTo>
                <a:cubicBezTo>
                  <a:pt x="310" y="302"/>
                  <a:pt x="313" y="307"/>
                  <a:pt x="318" y="311"/>
                </a:cubicBezTo>
                <a:cubicBezTo>
                  <a:pt x="324" y="317"/>
                  <a:pt x="328" y="324"/>
                  <a:pt x="332" y="331"/>
                </a:cubicBezTo>
                <a:cubicBezTo>
                  <a:pt x="333" y="332"/>
                  <a:pt x="335" y="332"/>
                  <a:pt x="335" y="333"/>
                </a:cubicBezTo>
                <a:cubicBezTo>
                  <a:pt x="337" y="337"/>
                  <a:pt x="337" y="341"/>
                  <a:pt x="340" y="344"/>
                </a:cubicBezTo>
                <a:cubicBezTo>
                  <a:pt x="342" y="347"/>
                  <a:pt x="347" y="350"/>
                  <a:pt x="351" y="353"/>
                </a:cubicBezTo>
                <a:cubicBezTo>
                  <a:pt x="352" y="355"/>
                  <a:pt x="353" y="356"/>
                  <a:pt x="353" y="357"/>
                </a:cubicBezTo>
                <a:cubicBezTo>
                  <a:pt x="353" y="361"/>
                  <a:pt x="356" y="364"/>
                  <a:pt x="360" y="367"/>
                </a:cubicBezTo>
                <a:cubicBezTo>
                  <a:pt x="363" y="370"/>
                  <a:pt x="366" y="374"/>
                  <a:pt x="366" y="377"/>
                </a:cubicBezTo>
                <a:cubicBezTo>
                  <a:pt x="365" y="380"/>
                  <a:pt x="365" y="383"/>
                  <a:pt x="371" y="386"/>
                </a:cubicBezTo>
                <a:cubicBezTo>
                  <a:pt x="376" y="389"/>
                  <a:pt x="372" y="391"/>
                  <a:pt x="368" y="393"/>
                </a:cubicBezTo>
                <a:cubicBezTo>
                  <a:pt x="368" y="393"/>
                  <a:pt x="368" y="393"/>
                  <a:pt x="368" y="393"/>
                </a:cubicBezTo>
                <a:cubicBezTo>
                  <a:pt x="369" y="394"/>
                  <a:pt x="370" y="395"/>
                  <a:pt x="370" y="395"/>
                </a:cubicBezTo>
                <a:cubicBezTo>
                  <a:pt x="371" y="403"/>
                  <a:pt x="375" y="410"/>
                  <a:pt x="380" y="418"/>
                </a:cubicBezTo>
                <a:cubicBezTo>
                  <a:pt x="383" y="422"/>
                  <a:pt x="385" y="426"/>
                  <a:pt x="389" y="430"/>
                </a:cubicBezTo>
                <a:cubicBezTo>
                  <a:pt x="395" y="436"/>
                  <a:pt x="401" y="441"/>
                  <a:pt x="402" y="447"/>
                </a:cubicBezTo>
                <a:cubicBezTo>
                  <a:pt x="402" y="448"/>
                  <a:pt x="405" y="449"/>
                  <a:pt x="406" y="450"/>
                </a:cubicBezTo>
                <a:cubicBezTo>
                  <a:pt x="413" y="456"/>
                  <a:pt x="419" y="462"/>
                  <a:pt x="426" y="468"/>
                </a:cubicBezTo>
                <a:cubicBezTo>
                  <a:pt x="434" y="475"/>
                  <a:pt x="438" y="483"/>
                  <a:pt x="444" y="491"/>
                </a:cubicBezTo>
                <a:cubicBezTo>
                  <a:pt x="450" y="498"/>
                  <a:pt x="455" y="505"/>
                  <a:pt x="460" y="512"/>
                </a:cubicBezTo>
                <a:cubicBezTo>
                  <a:pt x="462" y="515"/>
                  <a:pt x="463" y="518"/>
                  <a:pt x="464" y="521"/>
                </a:cubicBezTo>
                <a:cubicBezTo>
                  <a:pt x="472" y="535"/>
                  <a:pt x="480" y="548"/>
                  <a:pt x="493" y="561"/>
                </a:cubicBezTo>
                <a:cubicBezTo>
                  <a:pt x="498" y="566"/>
                  <a:pt x="501" y="571"/>
                  <a:pt x="505" y="576"/>
                </a:cubicBezTo>
                <a:cubicBezTo>
                  <a:pt x="506" y="577"/>
                  <a:pt x="508" y="578"/>
                  <a:pt x="511" y="581"/>
                </a:cubicBezTo>
                <a:cubicBezTo>
                  <a:pt x="511" y="578"/>
                  <a:pt x="512" y="577"/>
                  <a:pt x="511" y="576"/>
                </a:cubicBezTo>
                <a:cubicBezTo>
                  <a:pt x="507" y="569"/>
                  <a:pt x="502" y="563"/>
                  <a:pt x="498" y="556"/>
                </a:cubicBezTo>
                <a:cubicBezTo>
                  <a:pt x="493" y="547"/>
                  <a:pt x="485" y="538"/>
                  <a:pt x="482" y="529"/>
                </a:cubicBezTo>
                <a:cubicBezTo>
                  <a:pt x="480" y="523"/>
                  <a:pt x="474" y="516"/>
                  <a:pt x="470" y="510"/>
                </a:cubicBezTo>
                <a:cubicBezTo>
                  <a:pt x="461" y="496"/>
                  <a:pt x="448" y="483"/>
                  <a:pt x="440" y="469"/>
                </a:cubicBezTo>
                <a:cubicBezTo>
                  <a:pt x="437" y="464"/>
                  <a:pt x="430" y="458"/>
                  <a:pt x="425" y="453"/>
                </a:cubicBezTo>
                <a:cubicBezTo>
                  <a:pt x="420" y="447"/>
                  <a:pt x="416" y="442"/>
                  <a:pt x="412" y="436"/>
                </a:cubicBezTo>
                <a:cubicBezTo>
                  <a:pt x="412" y="436"/>
                  <a:pt x="411" y="435"/>
                  <a:pt x="411" y="435"/>
                </a:cubicBezTo>
                <a:cubicBezTo>
                  <a:pt x="412" y="425"/>
                  <a:pt x="400" y="417"/>
                  <a:pt x="396" y="407"/>
                </a:cubicBezTo>
                <a:cubicBezTo>
                  <a:pt x="394" y="404"/>
                  <a:pt x="392" y="400"/>
                  <a:pt x="390" y="397"/>
                </a:cubicBezTo>
                <a:cubicBezTo>
                  <a:pt x="389" y="396"/>
                  <a:pt x="389" y="394"/>
                  <a:pt x="390" y="394"/>
                </a:cubicBezTo>
                <a:cubicBezTo>
                  <a:pt x="394" y="387"/>
                  <a:pt x="388" y="382"/>
                  <a:pt x="381" y="376"/>
                </a:cubicBezTo>
                <a:cubicBezTo>
                  <a:pt x="374" y="371"/>
                  <a:pt x="370" y="364"/>
                  <a:pt x="367" y="358"/>
                </a:cubicBezTo>
                <a:cubicBezTo>
                  <a:pt x="367" y="358"/>
                  <a:pt x="367" y="358"/>
                  <a:pt x="367" y="358"/>
                </a:cubicBezTo>
                <a:cubicBezTo>
                  <a:pt x="363" y="356"/>
                  <a:pt x="364" y="354"/>
                  <a:pt x="363" y="351"/>
                </a:cubicBezTo>
                <a:cubicBezTo>
                  <a:pt x="364" y="352"/>
                  <a:pt x="364" y="352"/>
                  <a:pt x="364" y="352"/>
                </a:cubicBezTo>
                <a:cubicBezTo>
                  <a:pt x="356" y="348"/>
                  <a:pt x="356" y="342"/>
                  <a:pt x="351" y="338"/>
                </a:cubicBezTo>
                <a:cubicBezTo>
                  <a:pt x="348" y="335"/>
                  <a:pt x="346" y="332"/>
                  <a:pt x="344" y="329"/>
                </a:cubicBezTo>
                <a:cubicBezTo>
                  <a:pt x="340" y="324"/>
                  <a:pt x="337" y="319"/>
                  <a:pt x="333" y="314"/>
                </a:cubicBezTo>
                <a:cubicBezTo>
                  <a:pt x="331" y="310"/>
                  <a:pt x="328" y="307"/>
                  <a:pt x="326" y="304"/>
                </a:cubicBezTo>
                <a:cubicBezTo>
                  <a:pt x="326" y="304"/>
                  <a:pt x="326" y="304"/>
                  <a:pt x="326" y="304"/>
                </a:cubicBezTo>
                <a:cubicBezTo>
                  <a:pt x="326" y="304"/>
                  <a:pt x="326" y="304"/>
                  <a:pt x="326" y="304"/>
                </a:cubicBezTo>
                <a:cubicBezTo>
                  <a:pt x="326" y="304"/>
                  <a:pt x="326" y="304"/>
                  <a:pt x="326" y="303"/>
                </a:cubicBezTo>
                <a:cubicBezTo>
                  <a:pt x="326" y="303"/>
                  <a:pt x="326" y="302"/>
                  <a:pt x="326" y="301"/>
                </a:cubicBezTo>
                <a:cubicBezTo>
                  <a:pt x="327" y="301"/>
                  <a:pt x="327" y="301"/>
                  <a:pt x="327" y="301"/>
                </a:cubicBezTo>
                <a:cubicBezTo>
                  <a:pt x="327" y="302"/>
                  <a:pt x="326" y="303"/>
                  <a:pt x="326" y="304"/>
                </a:cubicBezTo>
                <a:cubicBezTo>
                  <a:pt x="326" y="304"/>
                  <a:pt x="326" y="304"/>
                  <a:pt x="326" y="304"/>
                </a:cubicBezTo>
                <a:cubicBezTo>
                  <a:pt x="328" y="303"/>
                  <a:pt x="330" y="303"/>
                  <a:pt x="332" y="303"/>
                </a:cubicBezTo>
                <a:cubicBezTo>
                  <a:pt x="343" y="306"/>
                  <a:pt x="341" y="312"/>
                  <a:pt x="350" y="317"/>
                </a:cubicBezTo>
                <a:cubicBezTo>
                  <a:pt x="350" y="315"/>
                  <a:pt x="350" y="314"/>
                  <a:pt x="350" y="313"/>
                </a:cubicBezTo>
                <a:cubicBezTo>
                  <a:pt x="347" y="309"/>
                  <a:pt x="344" y="305"/>
                  <a:pt x="339" y="302"/>
                </a:cubicBezTo>
                <a:cubicBezTo>
                  <a:pt x="333" y="297"/>
                  <a:pt x="328" y="292"/>
                  <a:pt x="325" y="287"/>
                </a:cubicBezTo>
                <a:cubicBezTo>
                  <a:pt x="323" y="284"/>
                  <a:pt x="320" y="282"/>
                  <a:pt x="316" y="280"/>
                </a:cubicBezTo>
                <a:cubicBezTo>
                  <a:pt x="315" y="279"/>
                  <a:pt x="313" y="278"/>
                  <a:pt x="313" y="277"/>
                </a:cubicBezTo>
                <a:cubicBezTo>
                  <a:pt x="313" y="276"/>
                  <a:pt x="314" y="275"/>
                  <a:pt x="316" y="274"/>
                </a:cubicBezTo>
                <a:cubicBezTo>
                  <a:pt x="317" y="274"/>
                  <a:pt x="321" y="275"/>
                  <a:pt x="322" y="275"/>
                </a:cubicBezTo>
                <a:cubicBezTo>
                  <a:pt x="327" y="279"/>
                  <a:pt x="331" y="283"/>
                  <a:pt x="335" y="287"/>
                </a:cubicBezTo>
                <a:cubicBezTo>
                  <a:pt x="342" y="292"/>
                  <a:pt x="349" y="298"/>
                  <a:pt x="353" y="304"/>
                </a:cubicBezTo>
                <a:cubicBezTo>
                  <a:pt x="360" y="314"/>
                  <a:pt x="372" y="324"/>
                  <a:pt x="374" y="335"/>
                </a:cubicBezTo>
                <a:cubicBezTo>
                  <a:pt x="375" y="337"/>
                  <a:pt x="378" y="339"/>
                  <a:pt x="381" y="342"/>
                </a:cubicBezTo>
                <a:cubicBezTo>
                  <a:pt x="388" y="346"/>
                  <a:pt x="394" y="351"/>
                  <a:pt x="392" y="356"/>
                </a:cubicBezTo>
                <a:cubicBezTo>
                  <a:pt x="391" y="359"/>
                  <a:pt x="394" y="362"/>
                  <a:pt x="396" y="365"/>
                </a:cubicBezTo>
                <a:cubicBezTo>
                  <a:pt x="400" y="369"/>
                  <a:pt x="403" y="374"/>
                  <a:pt x="404" y="378"/>
                </a:cubicBezTo>
                <a:cubicBezTo>
                  <a:pt x="405" y="383"/>
                  <a:pt x="408" y="387"/>
                  <a:pt x="411" y="391"/>
                </a:cubicBezTo>
                <a:cubicBezTo>
                  <a:pt x="414" y="396"/>
                  <a:pt x="420" y="402"/>
                  <a:pt x="415" y="407"/>
                </a:cubicBezTo>
                <a:cubicBezTo>
                  <a:pt x="414" y="408"/>
                  <a:pt x="414" y="409"/>
                  <a:pt x="414" y="409"/>
                </a:cubicBezTo>
                <a:cubicBezTo>
                  <a:pt x="419" y="414"/>
                  <a:pt x="417" y="420"/>
                  <a:pt x="417" y="425"/>
                </a:cubicBezTo>
                <a:cubicBezTo>
                  <a:pt x="418" y="426"/>
                  <a:pt x="417" y="427"/>
                  <a:pt x="419" y="428"/>
                </a:cubicBezTo>
                <a:cubicBezTo>
                  <a:pt x="425" y="432"/>
                  <a:pt x="425" y="438"/>
                  <a:pt x="427" y="443"/>
                </a:cubicBezTo>
                <a:cubicBezTo>
                  <a:pt x="429" y="449"/>
                  <a:pt x="432" y="455"/>
                  <a:pt x="440" y="460"/>
                </a:cubicBezTo>
                <a:cubicBezTo>
                  <a:pt x="442" y="461"/>
                  <a:pt x="442" y="463"/>
                  <a:pt x="443" y="464"/>
                </a:cubicBezTo>
                <a:cubicBezTo>
                  <a:pt x="446" y="467"/>
                  <a:pt x="444" y="471"/>
                  <a:pt x="453" y="473"/>
                </a:cubicBezTo>
                <a:cubicBezTo>
                  <a:pt x="456" y="476"/>
                  <a:pt x="458" y="479"/>
                  <a:pt x="460" y="483"/>
                </a:cubicBezTo>
                <a:cubicBezTo>
                  <a:pt x="461" y="484"/>
                  <a:pt x="462" y="486"/>
                  <a:pt x="463" y="488"/>
                </a:cubicBezTo>
                <a:cubicBezTo>
                  <a:pt x="463" y="489"/>
                  <a:pt x="463" y="490"/>
                  <a:pt x="465" y="491"/>
                </a:cubicBezTo>
                <a:cubicBezTo>
                  <a:pt x="475" y="495"/>
                  <a:pt x="478" y="500"/>
                  <a:pt x="478" y="506"/>
                </a:cubicBezTo>
                <a:cubicBezTo>
                  <a:pt x="478" y="507"/>
                  <a:pt x="478" y="508"/>
                  <a:pt x="480" y="509"/>
                </a:cubicBezTo>
                <a:cubicBezTo>
                  <a:pt x="488" y="512"/>
                  <a:pt x="488" y="517"/>
                  <a:pt x="488" y="522"/>
                </a:cubicBezTo>
                <a:cubicBezTo>
                  <a:pt x="488" y="524"/>
                  <a:pt x="488" y="526"/>
                  <a:pt x="492" y="527"/>
                </a:cubicBezTo>
                <a:cubicBezTo>
                  <a:pt x="494" y="529"/>
                  <a:pt x="494" y="531"/>
                  <a:pt x="496" y="533"/>
                </a:cubicBezTo>
                <a:cubicBezTo>
                  <a:pt x="499" y="535"/>
                  <a:pt x="499" y="536"/>
                  <a:pt x="499" y="538"/>
                </a:cubicBezTo>
                <a:cubicBezTo>
                  <a:pt x="501" y="542"/>
                  <a:pt x="504" y="546"/>
                  <a:pt x="507" y="550"/>
                </a:cubicBezTo>
                <a:cubicBezTo>
                  <a:pt x="510" y="554"/>
                  <a:pt x="514" y="559"/>
                  <a:pt x="514" y="564"/>
                </a:cubicBezTo>
                <a:cubicBezTo>
                  <a:pt x="514" y="565"/>
                  <a:pt x="515" y="567"/>
                  <a:pt x="522" y="567"/>
                </a:cubicBezTo>
                <a:cubicBezTo>
                  <a:pt x="522" y="567"/>
                  <a:pt x="524" y="568"/>
                  <a:pt x="524" y="569"/>
                </a:cubicBezTo>
                <a:cubicBezTo>
                  <a:pt x="526" y="574"/>
                  <a:pt x="531" y="580"/>
                  <a:pt x="535" y="585"/>
                </a:cubicBezTo>
                <a:cubicBezTo>
                  <a:pt x="539" y="591"/>
                  <a:pt x="543" y="596"/>
                  <a:pt x="547" y="602"/>
                </a:cubicBezTo>
                <a:cubicBezTo>
                  <a:pt x="547" y="603"/>
                  <a:pt x="548" y="604"/>
                  <a:pt x="549" y="605"/>
                </a:cubicBezTo>
                <a:cubicBezTo>
                  <a:pt x="557" y="611"/>
                  <a:pt x="564" y="618"/>
                  <a:pt x="570" y="625"/>
                </a:cubicBezTo>
                <a:cubicBezTo>
                  <a:pt x="576" y="627"/>
                  <a:pt x="573" y="630"/>
                  <a:pt x="575" y="633"/>
                </a:cubicBezTo>
                <a:cubicBezTo>
                  <a:pt x="580" y="637"/>
                  <a:pt x="585" y="642"/>
                  <a:pt x="590" y="647"/>
                </a:cubicBezTo>
                <a:cubicBezTo>
                  <a:pt x="593" y="651"/>
                  <a:pt x="595" y="654"/>
                  <a:pt x="597" y="658"/>
                </a:cubicBezTo>
                <a:cubicBezTo>
                  <a:pt x="600" y="661"/>
                  <a:pt x="600" y="666"/>
                  <a:pt x="611" y="668"/>
                </a:cubicBezTo>
                <a:cubicBezTo>
                  <a:pt x="614" y="668"/>
                  <a:pt x="615" y="671"/>
                  <a:pt x="616" y="672"/>
                </a:cubicBezTo>
                <a:cubicBezTo>
                  <a:pt x="617" y="674"/>
                  <a:pt x="618" y="674"/>
                  <a:pt x="622" y="674"/>
                </a:cubicBezTo>
                <a:cubicBezTo>
                  <a:pt x="623" y="674"/>
                  <a:pt x="626" y="676"/>
                  <a:pt x="626" y="677"/>
                </a:cubicBezTo>
                <a:cubicBezTo>
                  <a:pt x="627" y="679"/>
                  <a:pt x="626" y="681"/>
                  <a:pt x="626" y="683"/>
                </a:cubicBezTo>
                <a:cubicBezTo>
                  <a:pt x="638" y="689"/>
                  <a:pt x="646" y="696"/>
                  <a:pt x="655" y="703"/>
                </a:cubicBezTo>
                <a:cubicBezTo>
                  <a:pt x="664" y="710"/>
                  <a:pt x="674" y="717"/>
                  <a:pt x="682" y="724"/>
                </a:cubicBezTo>
                <a:cubicBezTo>
                  <a:pt x="685" y="724"/>
                  <a:pt x="689" y="725"/>
                  <a:pt x="692" y="725"/>
                </a:cubicBezTo>
                <a:cubicBezTo>
                  <a:pt x="697" y="732"/>
                  <a:pt x="712" y="742"/>
                  <a:pt x="722" y="747"/>
                </a:cubicBezTo>
                <a:cubicBezTo>
                  <a:pt x="725" y="746"/>
                  <a:pt x="728" y="745"/>
                  <a:pt x="732" y="744"/>
                </a:cubicBezTo>
                <a:cubicBezTo>
                  <a:pt x="732" y="744"/>
                  <a:pt x="732" y="744"/>
                  <a:pt x="732" y="744"/>
                </a:cubicBezTo>
                <a:cubicBezTo>
                  <a:pt x="732" y="744"/>
                  <a:pt x="732" y="744"/>
                  <a:pt x="732" y="744"/>
                </a:cubicBezTo>
                <a:cubicBezTo>
                  <a:pt x="723" y="739"/>
                  <a:pt x="715" y="734"/>
                  <a:pt x="706" y="729"/>
                </a:cubicBezTo>
                <a:cubicBezTo>
                  <a:pt x="705" y="728"/>
                  <a:pt x="704" y="727"/>
                  <a:pt x="703" y="725"/>
                </a:cubicBezTo>
                <a:cubicBezTo>
                  <a:pt x="703" y="725"/>
                  <a:pt x="703" y="725"/>
                  <a:pt x="702" y="725"/>
                </a:cubicBezTo>
                <a:cubicBezTo>
                  <a:pt x="702" y="725"/>
                  <a:pt x="702" y="725"/>
                  <a:pt x="702" y="725"/>
                </a:cubicBezTo>
                <a:cubicBezTo>
                  <a:pt x="697" y="724"/>
                  <a:pt x="691" y="722"/>
                  <a:pt x="692" y="719"/>
                </a:cubicBezTo>
                <a:cubicBezTo>
                  <a:pt x="692" y="719"/>
                  <a:pt x="692" y="719"/>
                  <a:pt x="692" y="719"/>
                </a:cubicBezTo>
                <a:cubicBezTo>
                  <a:pt x="692" y="719"/>
                  <a:pt x="692" y="719"/>
                  <a:pt x="692" y="719"/>
                </a:cubicBezTo>
                <a:cubicBezTo>
                  <a:pt x="686" y="718"/>
                  <a:pt x="685" y="716"/>
                  <a:pt x="683" y="714"/>
                </a:cubicBezTo>
                <a:cubicBezTo>
                  <a:pt x="679" y="713"/>
                  <a:pt x="676" y="711"/>
                  <a:pt x="673" y="709"/>
                </a:cubicBezTo>
                <a:cubicBezTo>
                  <a:pt x="673" y="708"/>
                  <a:pt x="673" y="707"/>
                  <a:pt x="672" y="706"/>
                </a:cubicBezTo>
                <a:cubicBezTo>
                  <a:pt x="675" y="707"/>
                  <a:pt x="678" y="706"/>
                  <a:pt x="679" y="707"/>
                </a:cubicBezTo>
                <a:cubicBezTo>
                  <a:pt x="684" y="711"/>
                  <a:pt x="691" y="714"/>
                  <a:pt x="692" y="719"/>
                </a:cubicBezTo>
                <a:cubicBezTo>
                  <a:pt x="692" y="719"/>
                  <a:pt x="692" y="719"/>
                  <a:pt x="692" y="719"/>
                </a:cubicBezTo>
                <a:cubicBezTo>
                  <a:pt x="692" y="719"/>
                  <a:pt x="692" y="719"/>
                  <a:pt x="692" y="719"/>
                </a:cubicBezTo>
                <a:cubicBezTo>
                  <a:pt x="701" y="719"/>
                  <a:pt x="702" y="722"/>
                  <a:pt x="702" y="725"/>
                </a:cubicBezTo>
                <a:cubicBezTo>
                  <a:pt x="703" y="725"/>
                  <a:pt x="703" y="725"/>
                  <a:pt x="703" y="725"/>
                </a:cubicBezTo>
                <a:cubicBezTo>
                  <a:pt x="703" y="725"/>
                  <a:pt x="703" y="725"/>
                  <a:pt x="703" y="725"/>
                </a:cubicBezTo>
                <a:cubicBezTo>
                  <a:pt x="709" y="725"/>
                  <a:pt x="713" y="726"/>
                  <a:pt x="715" y="729"/>
                </a:cubicBezTo>
                <a:cubicBezTo>
                  <a:pt x="718" y="732"/>
                  <a:pt x="722" y="734"/>
                  <a:pt x="726" y="736"/>
                </a:cubicBezTo>
                <a:cubicBezTo>
                  <a:pt x="732" y="740"/>
                  <a:pt x="739" y="743"/>
                  <a:pt x="745" y="746"/>
                </a:cubicBezTo>
                <a:cubicBezTo>
                  <a:pt x="747" y="747"/>
                  <a:pt x="752" y="749"/>
                  <a:pt x="747" y="751"/>
                </a:cubicBezTo>
                <a:cubicBezTo>
                  <a:pt x="742" y="749"/>
                  <a:pt x="737" y="746"/>
                  <a:pt x="732" y="744"/>
                </a:cubicBezTo>
                <a:cubicBezTo>
                  <a:pt x="732" y="744"/>
                  <a:pt x="732" y="744"/>
                  <a:pt x="732" y="744"/>
                </a:cubicBezTo>
                <a:cubicBezTo>
                  <a:pt x="732" y="744"/>
                  <a:pt x="732" y="744"/>
                  <a:pt x="732" y="744"/>
                </a:cubicBezTo>
                <a:cubicBezTo>
                  <a:pt x="734" y="750"/>
                  <a:pt x="740" y="754"/>
                  <a:pt x="748" y="759"/>
                </a:cubicBezTo>
                <a:cubicBezTo>
                  <a:pt x="753" y="761"/>
                  <a:pt x="763" y="761"/>
                  <a:pt x="763" y="765"/>
                </a:cubicBezTo>
                <a:cubicBezTo>
                  <a:pt x="768" y="767"/>
                  <a:pt x="773" y="769"/>
                  <a:pt x="778" y="771"/>
                </a:cubicBezTo>
                <a:cubicBezTo>
                  <a:pt x="784" y="773"/>
                  <a:pt x="789" y="775"/>
                  <a:pt x="795" y="777"/>
                </a:cubicBezTo>
                <a:cubicBezTo>
                  <a:pt x="800" y="779"/>
                  <a:pt x="805" y="781"/>
                  <a:pt x="810" y="783"/>
                </a:cubicBezTo>
                <a:cubicBezTo>
                  <a:pt x="814" y="784"/>
                  <a:pt x="817" y="785"/>
                  <a:pt x="823" y="786"/>
                </a:cubicBezTo>
                <a:cubicBezTo>
                  <a:pt x="821" y="784"/>
                  <a:pt x="820" y="782"/>
                  <a:pt x="819" y="781"/>
                </a:cubicBezTo>
                <a:cubicBezTo>
                  <a:pt x="822" y="779"/>
                  <a:pt x="824" y="780"/>
                  <a:pt x="826" y="781"/>
                </a:cubicBezTo>
                <a:cubicBezTo>
                  <a:pt x="835" y="784"/>
                  <a:pt x="845" y="786"/>
                  <a:pt x="855" y="788"/>
                </a:cubicBezTo>
                <a:cubicBezTo>
                  <a:pt x="854" y="787"/>
                  <a:pt x="853" y="786"/>
                  <a:pt x="851" y="785"/>
                </a:cubicBezTo>
                <a:cubicBezTo>
                  <a:pt x="842" y="782"/>
                  <a:pt x="833" y="780"/>
                  <a:pt x="824" y="777"/>
                </a:cubicBezTo>
                <a:cubicBezTo>
                  <a:pt x="823" y="776"/>
                  <a:pt x="821" y="776"/>
                  <a:pt x="820" y="775"/>
                </a:cubicBezTo>
                <a:cubicBezTo>
                  <a:pt x="814" y="771"/>
                  <a:pt x="805" y="768"/>
                  <a:pt x="797" y="765"/>
                </a:cubicBezTo>
                <a:cubicBezTo>
                  <a:pt x="789" y="762"/>
                  <a:pt x="782" y="758"/>
                  <a:pt x="775" y="755"/>
                </a:cubicBezTo>
                <a:cubicBezTo>
                  <a:pt x="764" y="751"/>
                  <a:pt x="756" y="746"/>
                  <a:pt x="747" y="741"/>
                </a:cubicBezTo>
                <a:cubicBezTo>
                  <a:pt x="742" y="738"/>
                  <a:pt x="738" y="735"/>
                  <a:pt x="732" y="733"/>
                </a:cubicBezTo>
                <a:cubicBezTo>
                  <a:pt x="718" y="728"/>
                  <a:pt x="711" y="721"/>
                  <a:pt x="702" y="715"/>
                </a:cubicBezTo>
                <a:cubicBezTo>
                  <a:pt x="694" y="709"/>
                  <a:pt x="684" y="704"/>
                  <a:pt x="676" y="699"/>
                </a:cubicBezTo>
                <a:cubicBezTo>
                  <a:pt x="674" y="698"/>
                  <a:pt x="672" y="697"/>
                  <a:pt x="671" y="696"/>
                </a:cubicBezTo>
                <a:cubicBezTo>
                  <a:pt x="665" y="690"/>
                  <a:pt x="657" y="685"/>
                  <a:pt x="650" y="679"/>
                </a:cubicBezTo>
                <a:cubicBezTo>
                  <a:pt x="640" y="673"/>
                  <a:pt x="633" y="666"/>
                  <a:pt x="625" y="659"/>
                </a:cubicBezTo>
                <a:cubicBezTo>
                  <a:pt x="622" y="657"/>
                  <a:pt x="622" y="654"/>
                  <a:pt x="615" y="654"/>
                </a:cubicBezTo>
                <a:cubicBezTo>
                  <a:pt x="614" y="653"/>
                  <a:pt x="614" y="652"/>
                  <a:pt x="614" y="652"/>
                </a:cubicBezTo>
                <a:cubicBezTo>
                  <a:pt x="614" y="648"/>
                  <a:pt x="612" y="643"/>
                  <a:pt x="608" y="639"/>
                </a:cubicBezTo>
                <a:cubicBezTo>
                  <a:pt x="607" y="638"/>
                  <a:pt x="605" y="637"/>
                  <a:pt x="604" y="636"/>
                </a:cubicBezTo>
                <a:cubicBezTo>
                  <a:pt x="602" y="633"/>
                  <a:pt x="600" y="628"/>
                  <a:pt x="596" y="625"/>
                </a:cubicBezTo>
                <a:cubicBezTo>
                  <a:pt x="591" y="622"/>
                  <a:pt x="589" y="618"/>
                  <a:pt x="587" y="614"/>
                </a:cubicBezTo>
                <a:cubicBezTo>
                  <a:pt x="585" y="610"/>
                  <a:pt x="581" y="607"/>
                  <a:pt x="576" y="603"/>
                </a:cubicBezTo>
                <a:cubicBezTo>
                  <a:pt x="567" y="596"/>
                  <a:pt x="561" y="589"/>
                  <a:pt x="556" y="581"/>
                </a:cubicBezTo>
                <a:cubicBezTo>
                  <a:pt x="552" y="575"/>
                  <a:pt x="548" y="569"/>
                  <a:pt x="541" y="563"/>
                </a:cubicBezTo>
                <a:cubicBezTo>
                  <a:pt x="537" y="560"/>
                  <a:pt x="537" y="557"/>
                  <a:pt x="531" y="555"/>
                </a:cubicBezTo>
                <a:cubicBezTo>
                  <a:pt x="529" y="553"/>
                  <a:pt x="527" y="551"/>
                  <a:pt x="528" y="549"/>
                </a:cubicBezTo>
                <a:cubicBezTo>
                  <a:pt x="530" y="543"/>
                  <a:pt x="523" y="537"/>
                  <a:pt x="518" y="530"/>
                </a:cubicBezTo>
                <a:cubicBezTo>
                  <a:pt x="516" y="528"/>
                  <a:pt x="514" y="526"/>
                  <a:pt x="512" y="524"/>
                </a:cubicBezTo>
                <a:cubicBezTo>
                  <a:pt x="512" y="523"/>
                  <a:pt x="511" y="522"/>
                  <a:pt x="511" y="522"/>
                </a:cubicBezTo>
                <a:cubicBezTo>
                  <a:pt x="511" y="515"/>
                  <a:pt x="511" y="515"/>
                  <a:pt x="503" y="507"/>
                </a:cubicBezTo>
                <a:cubicBezTo>
                  <a:pt x="502" y="507"/>
                  <a:pt x="502" y="505"/>
                  <a:pt x="503" y="505"/>
                </a:cubicBezTo>
                <a:cubicBezTo>
                  <a:pt x="503" y="500"/>
                  <a:pt x="501" y="496"/>
                  <a:pt x="497" y="492"/>
                </a:cubicBezTo>
                <a:cubicBezTo>
                  <a:pt x="492" y="486"/>
                  <a:pt x="489" y="481"/>
                  <a:pt x="484" y="475"/>
                </a:cubicBezTo>
                <a:cubicBezTo>
                  <a:pt x="482" y="473"/>
                  <a:pt x="478" y="471"/>
                  <a:pt x="474" y="468"/>
                </a:cubicBezTo>
                <a:cubicBezTo>
                  <a:pt x="476" y="464"/>
                  <a:pt x="476" y="461"/>
                  <a:pt x="469" y="457"/>
                </a:cubicBezTo>
                <a:cubicBezTo>
                  <a:pt x="461" y="453"/>
                  <a:pt x="460" y="447"/>
                  <a:pt x="457" y="442"/>
                </a:cubicBezTo>
                <a:cubicBezTo>
                  <a:pt x="455" y="437"/>
                  <a:pt x="452" y="432"/>
                  <a:pt x="448" y="427"/>
                </a:cubicBezTo>
                <a:cubicBezTo>
                  <a:pt x="443" y="422"/>
                  <a:pt x="440" y="417"/>
                  <a:pt x="437" y="412"/>
                </a:cubicBezTo>
                <a:cubicBezTo>
                  <a:pt x="436" y="410"/>
                  <a:pt x="434" y="408"/>
                  <a:pt x="436" y="407"/>
                </a:cubicBezTo>
                <a:cubicBezTo>
                  <a:pt x="441" y="403"/>
                  <a:pt x="436" y="399"/>
                  <a:pt x="434" y="396"/>
                </a:cubicBezTo>
                <a:cubicBezTo>
                  <a:pt x="434" y="394"/>
                  <a:pt x="432" y="393"/>
                  <a:pt x="433" y="392"/>
                </a:cubicBezTo>
                <a:cubicBezTo>
                  <a:pt x="434" y="386"/>
                  <a:pt x="427" y="381"/>
                  <a:pt x="422" y="375"/>
                </a:cubicBezTo>
                <a:cubicBezTo>
                  <a:pt x="421" y="374"/>
                  <a:pt x="420" y="373"/>
                  <a:pt x="419" y="372"/>
                </a:cubicBezTo>
                <a:cubicBezTo>
                  <a:pt x="418" y="368"/>
                  <a:pt x="416" y="365"/>
                  <a:pt x="415" y="362"/>
                </a:cubicBezTo>
                <a:cubicBezTo>
                  <a:pt x="415" y="362"/>
                  <a:pt x="416" y="361"/>
                  <a:pt x="417" y="360"/>
                </a:cubicBezTo>
                <a:cubicBezTo>
                  <a:pt x="419" y="360"/>
                  <a:pt x="421" y="360"/>
                  <a:pt x="421" y="361"/>
                </a:cubicBezTo>
                <a:cubicBezTo>
                  <a:pt x="426" y="366"/>
                  <a:pt x="432" y="371"/>
                  <a:pt x="436" y="377"/>
                </a:cubicBezTo>
                <a:cubicBezTo>
                  <a:pt x="439" y="380"/>
                  <a:pt x="439" y="383"/>
                  <a:pt x="440" y="386"/>
                </a:cubicBezTo>
                <a:cubicBezTo>
                  <a:pt x="442" y="390"/>
                  <a:pt x="441" y="394"/>
                  <a:pt x="448" y="397"/>
                </a:cubicBezTo>
                <a:cubicBezTo>
                  <a:pt x="449" y="396"/>
                  <a:pt x="450" y="396"/>
                  <a:pt x="450" y="395"/>
                </a:cubicBezTo>
                <a:cubicBezTo>
                  <a:pt x="450" y="394"/>
                  <a:pt x="447" y="393"/>
                  <a:pt x="447" y="392"/>
                </a:cubicBezTo>
                <a:cubicBezTo>
                  <a:pt x="449" y="379"/>
                  <a:pt x="441" y="372"/>
                  <a:pt x="435" y="361"/>
                </a:cubicBezTo>
                <a:cubicBezTo>
                  <a:pt x="431" y="354"/>
                  <a:pt x="424" y="346"/>
                  <a:pt x="418" y="339"/>
                </a:cubicBezTo>
                <a:cubicBezTo>
                  <a:pt x="412" y="332"/>
                  <a:pt x="408" y="325"/>
                  <a:pt x="398" y="318"/>
                </a:cubicBezTo>
                <a:cubicBezTo>
                  <a:pt x="396" y="311"/>
                  <a:pt x="387" y="305"/>
                  <a:pt x="378" y="299"/>
                </a:cubicBezTo>
                <a:cubicBezTo>
                  <a:pt x="376" y="297"/>
                  <a:pt x="375" y="295"/>
                  <a:pt x="373" y="293"/>
                </a:cubicBezTo>
                <a:cubicBezTo>
                  <a:pt x="371" y="291"/>
                  <a:pt x="370" y="289"/>
                  <a:pt x="367" y="288"/>
                </a:cubicBezTo>
                <a:cubicBezTo>
                  <a:pt x="360" y="285"/>
                  <a:pt x="358" y="282"/>
                  <a:pt x="354" y="278"/>
                </a:cubicBezTo>
                <a:cubicBezTo>
                  <a:pt x="343" y="269"/>
                  <a:pt x="333" y="259"/>
                  <a:pt x="322" y="249"/>
                </a:cubicBezTo>
                <a:cubicBezTo>
                  <a:pt x="320" y="248"/>
                  <a:pt x="318" y="246"/>
                  <a:pt x="316" y="245"/>
                </a:cubicBezTo>
                <a:cubicBezTo>
                  <a:pt x="313" y="243"/>
                  <a:pt x="310" y="241"/>
                  <a:pt x="308" y="239"/>
                </a:cubicBezTo>
                <a:cubicBezTo>
                  <a:pt x="303" y="233"/>
                  <a:pt x="298" y="228"/>
                  <a:pt x="288" y="223"/>
                </a:cubicBezTo>
                <a:cubicBezTo>
                  <a:pt x="287" y="223"/>
                  <a:pt x="287" y="222"/>
                  <a:pt x="286" y="221"/>
                </a:cubicBezTo>
                <a:cubicBezTo>
                  <a:pt x="286" y="220"/>
                  <a:pt x="286" y="219"/>
                  <a:pt x="285" y="219"/>
                </a:cubicBezTo>
                <a:cubicBezTo>
                  <a:pt x="278" y="213"/>
                  <a:pt x="274" y="208"/>
                  <a:pt x="264" y="203"/>
                </a:cubicBezTo>
                <a:cubicBezTo>
                  <a:pt x="249" y="196"/>
                  <a:pt x="233" y="189"/>
                  <a:pt x="218" y="183"/>
                </a:cubicBezTo>
                <a:cubicBezTo>
                  <a:pt x="215" y="184"/>
                  <a:pt x="215" y="186"/>
                  <a:pt x="209" y="185"/>
                </a:cubicBezTo>
                <a:cubicBezTo>
                  <a:pt x="209" y="185"/>
                  <a:pt x="209" y="185"/>
                  <a:pt x="210" y="185"/>
                </a:cubicBezTo>
                <a:cubicBezTo>
                  <a:pt x="209" y="185"/>
                  <a:pt x="209" y="185"/>
                  <a:pt x="209" y="185"/>
                </a:cubicBezTo>
                <a:cubicBezTo>
                  <a:pt x="209" y="186"/>
                  <a:pt x="210" y="186"/>
                  <a:pt x="210" y="187"/>
                </a:cubicBezTo>
                <a:cubicBezTo>
                  <a:pt x="210" y="187"/>
                  <a:pt x="209" y="187"/>
                  <a:pt x="209" y="187"/>
                </a:cubicBezTo>
                <a:cubicBezTo>
                  <a:pt x="209" y="187"/>
                  <a:pt x="207" y="187"/>
                  <a:pt x="208" y="186"/>
                </a:cubicBezTo>
                <a:cubicBezTo>
                  <a:pt x="208" y="186"/>
                  <a:pt x="209" y="186"/>
                  <a:pt x="209" y="185"/>
                </a:cubicBezTo>
                <a:cubicBezTo>
                  <a:pt x="209" y="185"/>
                  <a:pt x="209" y="185"/>
                  <a:pt x="209" y="185"/>
                </a:cubicBezTo>
                <a:cubicBezTo>
                  <a:pt x="209" y="185"/>
                  <a:pt x="209" y="185"/>
                  <a:pt x="209" y="185"/>
                </a:cubicBezTo>
                <a:cubicBezTo>
                  <a:pt x="205" y="184"/>
                  <a:pt x="201" y="182"/>
                  <a:pt x="198" y="180"/>
                </a:cubicBezTo>
                <a:cubicBezTo>
                  <a:pt x="199" y="179"/>
                  <a:pt x="202" y="177"/>
                  <a:pt x="199" y="175"/>
                </a:cubicBezTo>
                <a:cubicBezTo>
                  <a:pt x="193" y="172"/>
                  <a:pt x="188" y="169"/>
                  <a:pt x="182" y="166"/>
                </a:cubicBezTo>
                <a:cubicBezTo>
                  <a:pt x="183" y="164"/>
                  <a:pt x="185" y="163"/>
                  <a:pt x="184" y="162"/>
                </a:cubicBezTo>
                <a:cubicBezTo>
                  <a:pt x="183" y="160"/>
                  <a:pt x="180" y="158"/>
                  <a:pt x="178" y="157"/>
                </a:cubicBezTo>
                <a:cubicBezTo>
                  <a:pt x="173" y="155"/>
                  <a:pt x="169" y="157"/>
                  <a:pt x="164" y="157"/>
                </a:cubicBezTo>
                <a:cubicBezTo>
                  <a:pt x="163" y="157"/>
                  <a:pt x="161" y="156"/>
                  <a:pt x="160" y="156"/>
                </a:cubicBezTo>
                <a:cubicBezTo>
                  <a:pt x="159" y="155"/>
                  <a:pt x="158" y="155"/>
                  <a:pt x="157" y="154"/>
                </a:cubicBezTo>
                <a:cubicBezTo>
                  <a:pt x="156" y="155"/>
                  <a:pt x="155" y="156"/>
                  <a:pt x="155" y="158"/>
                </a:cubicBezTo>
                <a:cubicBezTo>
                  <a:pt x="153" y="158"/>
                  <a:pt x="151" y="158"/>
                  <a:pt x="150" y="157"/>
                </a:cubicBezTo>
                <a:cubicBezTo>
                  <a:pt x="142" y="154"/>
                  <a:pt x="134" y="151"/>
                  <a:pt x="128" y="147"/>
                </a:cubicBezTo>
                <a:cubicBezTo>
                  <a:pt x="131" y="146"/>
                  <a:pt x="135" y="145"/>
                  <a:pt x="138" y="144"/>
                </a:cubicBezTo>
                <a:cubicBezTo>
                  <a:pt x="143" y="146"/>
                  <a:pt x="147" y="147"/>
                  <a:pt x="152" y="148"/>
                </a:cubicBezTo>
                <a:cubicBezTo>
                  <a:pt x="156" y="148"/>
                  <a:pt x="161" y="147"/>
                  <a:pt x="166" y="146"/>
                </a:cubicBezTo>
                <a:cubicBezTo>
                  <a:pt x="172" y="146"/>
                  <a:pt x="174" y="149"/>
                  <a:pt x="178" y="151"/>
                </a:cubicBezTo>
                <a:cubicBezTo>
                  <a:pt x="181" y="152"/>
                  <a:pt x="184" y="154"/>
                  <a:pt x="190" y="154"/>
                </a:cubicBezTo>
                <a:cubicBezTo>
                  <a:pt x="193" y="154"/>
                  <a:pt x="195" y="155"/>
                  <a:pt x="197" y="156"/>
                </a:cubicBezTo>
                <a:cubicBezTo>
                  <a:pt x="200" y="159"/>
                  <a:pt x="203" y="161"/>
                  <a:pt x="208" y="163"/>
                </a:cubicBezTo>
                <a:cubicBezTo>
                  <a:pt x="213" y="165"/>
                  <a:pt x="218" y="167"/>
                  <a:pt x="221" y="170"/>
                </a:cubicBezTo>
                <a:cubicBezTo>
                  <a:pt x="225" y="172"/>
                  <a:pt x="232" y="173"/>
                  <a:pt x="236" y="176"/>
                </a:cubicBezTo>
                <a:cubicBezTo>
                  <a:pt x="248" y="181"/>
                  <a:pt x="262" y="186"/>
                  <a:pt x="270" y="193"/>
                </a:cubicBezTo>
                <a:cubicBezTo>
                  <a:pt x="274" y="191"/>
                  <a:pt x="272" y="189"/>
                  <a:pt x="270" y="188"/>
                </a:cubicBezTo>
                <a:cubicBezTo>
                  <a:pt x="259" y="183"/>
                  <a:pt x="249" y="178"/>
                  <a:pt x="238" y="172"/>
                </a:cubicBezTo>
                <a:cubicBezTo>
                  <a:pt x="224" y="166"/>
                  <a:pt x="212" y="159"/>
                  <a:pt x="199" y="152"/>
                </a:cubicBezTo>
                <a:cubicBezTo>
                  <a:pt x="194" y="150"/>
                  <a:pt x="193" y="146"/>
                  <a:pt x="189" y="142"/>
                </a:cubicBezTo>
                <a:cubicBezTo>
                  <a:pt x="202" y="143"/>
                  <a:pt x="211" y="144"/>
                  <a:pt x="218" y="149"/>
                </a:cubicBezTo>
                <a:cubicBezTo>
                  <a:pt x="221" y="151"/>
                  <a:pt x="226" y="154"/>
                  <a:pt x="230" y="156"/>
                </a:cubicBezTo>
                <a:cubicBezTo>
                  <a:pt x="243" y="165"/>
                  <a:pt x="261" y="172"/>
                  <a:pt x="278" y="180"/>
                </a:cubicBezTo>
                <a:cubicBezTo>
                  <a:pt x="291" y="186"/>
                  <a:pt x="303" y="192"/>
                  <a:pt x="316" y="198"/>
                </a:cubicBezTo>
                <a:cubicBezTo>
                  <a:pt x="323" y="201"/>
                  <a:pt x="327" y="205"/>
                  <a:pt x="331" y="209"/>
                </a:cubicBezTo>
                <a:cubicBezTo>
                  <a:pt x="338" y="215"/>
                  <a:pt x="344" y="220"/>
                  <a:pt x="350" y="226"/>
                </a:cubicBezTo>
                <a:cubicBezTo>
                  <a:pt x="358" y="234"/>
                  <a:pt x="365" y="242"/>
                  <a:pt x="374" y="250"/>
                </a:cubicBezTo>
                <a:cubicBezTo>
                  <a:pt x="387" y="261"/>
                  <a:pt x="400" y="272"/>
                  <a:pt x="413" y="283"/>
                </a:cubicBezTo>
                <a:cubicBezTo>
                  <a:pt x="419" y="288"/>
                  <a:pt x="425" y="293"/>
                  <a:pt x="429" y="298"/>
                </a:cubicBezTo>
                <a:cubicBezTo>
                  <a:pt x="443" y="315"/>
                  <a:pt x="456" y="333"/>
                  <a:pt x="470" y="350"/>
                </a:cubicBezTo>
                <a:cubicBezTo>
                  <a:pt x="473" y="354"/>
                  <a:pt x="474" y="358"/>
                  <a:pt x="476" y="362"/>
                </a:cubicBezTo>
                <a:cubicBezTo>
                  <a:pt x="473" y="362"/>
                  <a:pt x="472" y="361"/>
                  <a:pt x="471" y="360"/>
                </a:cubicBezTo>
                <a:cubicBezTo>
                  <a:pt x="468" y="356"/>
                  <a:pt x="465" y="352"/>
                  <a:pt x="460" y="348"/>
                </a:cubicBezTo>
                <a:cubicBezTo>
                  <a:pt x="460" y="349"/>
                  <a:pt x="460" y="350"/>
                  <a:pt x="460" y="351"/>
                </a:cubicBezTo>
                <a:cubicBezTo>
                  <a:pt x="464" y="358"/>
                  <a:pt x="469" y="364"/>
                  <a:pt x="472" y="371"/>
                </a:cubicBezTo>
                <a:cubicBezTo>
                  <a:pt x="474" y="375"/>
                  <a:pt x="479" y="379"/>
                  <a:pt x="480" y="383"/>
                </a:cubicBezTo>
                <a:cubicBezTo>
                  <a:pt x="481" y="387"/>
                  <a:pt x="484" y="391"/>
                  <a:pt x="486" y="395"/>
                </a:cubicBezTo>
                <a:cubicBezTo>
                  <a:pt x="487" y="395"/>
                  <a:pt x="487" y="395"/>
                  <a:pt x="487" y="395"/>
                </a:cubicBezTo>
                <a:cubicBezTo>
                  <a:pt x="487" y="401"/>
                  <a:pt x="492" y="407"/>
                  <a:pt x="496" y="412"/>
                </a:cubicBezTo>
                <a:cubicBezTo>
                  <a:pt x="499" y="416"/>
                  <a:pt x="502" y="419"/>
                  <a:pt x="506" y="422"/>
                </a:cubicBezTo>
                <a:cubicBezTo>
                  <a:pt x="506" y="421"/>
                  <a:pt x="506" y="420"/>
                  <a:pt x="506" y="416"/>
                </a:cubicBezTo>
                <a:cubicBezTo>
                  <a:pt x="514" y="423"/>
                  <a:pt x="517" y="428"/>
                  <a:pt x="520" y="434"/>
                </a:cubicBezTo>
                <a:cubicBezTo>
                  <a:pt x="510" y="430"/>
                  <a:pt x="510" y="426"/>
                  <a:pt x="506" y="422"/>
                </a:cubicBezTo>
                <a:cubicBezTo>
                  <a:pt x="504" y="429"/>
                  <a:pt x="512" y="435"/>
                  <a:pt x="515" y="442"/>
                </a:cubicBezTo>
                <a:cubicBezTo>
                  <a:pt x="517" y="446"/>
                  <a:pt x="521" y="450"/>
                  <a:pt x="524" y="454"/>
                </a:cubicBezTo>
                <a:cubicBezTo>
                  <a:pt x="525" y="455"/>
                  <a:pt x="526" y="457"/>
                  <a:pt x="528" y="459"/>
                </a:cubicBezTo>
                <a:cubicBezTo>
                  <a:pt x="537" y="466"/>
                  <a:pt x="544" y="473"/>
                  <a:pt x="546" y="481"/>
                </a:cubicBezTo>
                <a:cubicBezTo>
                  <a:pt x="546" y="483"/>
                  <a:pt x="549" y="484"/>
                  <a:pt x="551" y="485"/>
                </a:cubicBezTo>
                <a:cubicBezTo>
                  <a:pt x="554" y="488"/>
                  <a:pt x="558" y="491"/>
                  <a:pt x="558" y="495"/>
                </a:cubicBezTo>
                <a:cubicBezTo>
                  <a:pt x="558" y="495"/>
                  <a:pt x="558" y="496"/>
                  <a:pt x="559" y="496"/>
                </a:cubicBezTo>
                <a:cubicBezTo>
                  <a:pt x="572" y="511"/>
                  <a:pt x="575" y="526"/>
                  <a:pt x="588" y="540"/>
                </a:cubicBezTo>
                <a:cubicBezTo>
                  <a:pt x="593" y="546"/>
                  <a:pt x="595" y="552"/>
                  <a:pt x="599" y="558"/>
                </a:cubicBezTo>
                <a:cubicBezTo>
                  <a:pt x="601" y="560"/>
                  <a:pt x="603" y="563"/>
                  <a:pt x="605" y="565"/>
                </a:cubicBezTo>
                <a:cubicBezTo>
                  <a:pt x="606" y="565"/>
                  <a:pt x="608" y="565"/>
                  <a:pt x="610" y="566"/>
                </a:cubicBezTo>
                <a:cubicBezTo>
                  <a:pt x="608" y="563"/>
                  <a:pt x="607" y="560"/>
                  <a:pt x="606" y="557"/>
                </a:cubicBezTo>
                <a:cubicBezTo>
                  <a:pt x="606" y="557"/>
                  <a:pt x="605" y="557"/>
                  <a:pt x="605" y="557"/>
                </a:cubicBezTo>
                <a:cubicBezTo>
                  <a:pt x="605" y="557"/>
                  <a:pt x="605" y="557"/>
                  <a:pt x="606" y="557"/>
                </a:cubicBezTo>
                <a:cubicBezTo>
                  <a:pt x="605" y="555"/>
                  <a:pt x="604" y="553"/>
                  <a:pt x="603" y="551"/>
                </a:cubicBezTo>
                <a:cubicBezTo>
                  <a:pt x="602" y="549"/>
                  <a:pt x="602" y="548"/>
                  <a:pt x="602" y="547"/>
                </a:cubicBezTo>
                <a:cubicBezTo>
                  <a:pt x="602" y="546"/>
                  <a:pt x="602" y="546"/>
                  <a:pt x="602" y="546"/>
                </a:cubicBezTo>
                <a:cubicBezTo>
                  <a:pt x="602" y="546"/>
                  <a:pt x="602" y="546"/>
                  <a:pt x="601" y="546"/>
                </a:cubicBezTo>
                <a:cubicBezTo>
                  <a:pt x="593" y="541"/>
                  <a:pt x="592" y="540"/>
                  <a:pt x="597" y="534"/>
                </a:cubicBezTo>
                <a:cubicBezTo>
                  <a:pt x="597" y="534"/>
                  <a:pt x="597" y="534"/>
                  <a:pt x="597" y="534"/>
                </a:cubicBezTo>
                <a:cubicBezTo>
                  <a:pt x="597" y="534"/>
                  <a:pt x="597" y="534"/>
                  <a:pt x="597" y="534"/>
                </a:cubicBezTo>
                <a:cubicBezTo>
                  <a:pt x="595" y="534"/>
                  <a:pt x="594" y="534"/>
                  <a:pt x="591" y="534"/>
                </a:cubicBezTo>
                <a:cubicBezTo>
                  <a:pt x="588" y="530"/>
                  <a:pt x="584" y="526"/>
                  <a:pt x="585" y="521"/>
                </a:cubicBezTo>
                <a:cubicBezTo>
                  <a:pt x="593" y="526"/>
                  <a:pt x="593" y="530"/>
                  <a:pt x="597" y="534"/>
                </a:cubicBezTo>
                <a:cubicBezTo>
                  <a:pt x="597" y="534"/>
                  <a:pt x="597" y="534"/>
                  <a:pt x="597" y="534"/>
                </a:cubicBezTo>
                <a:cubicBezTo>
                  <a:pt x="597" y="534"/>
                  <a:pt x="597" y="534"/>
                  <a:pt x="597" y="534"/>
                </a:cubicBezTo>
                <a:cubicBezTo>
                  <a:pt x="598" y="536"/>
                  <a:pt x="599" y="538"/>
                  <a:pt x="600" y="540"/>
                </a:cubicBezTo>
                <a:cubicBezTo>
                  <a:pt x="600" y="542"/>
                  <a:pt x="601" y="544"/>
                  <a:pt x="601" y="546"/>
                </a:cubicBezTo>
                <a:cubicBezTo>
                  <a:pt x="602" y="546"/>
                  <a:pt x="602" y="546"/>
                  <a:pt x="602" y="546"/>
                </a:cubicBezTo>
                <a:cubicBezTo>
                  <a:pt x="602" y="546"/>
                  <a:pt x="602" y="546"/>
                  <a:pt x="602" y="547"/>
                </a:cubicBezTo>
                <a:cubicBezTo>
                  <a:pt x="608" y="550"/>
                  <a:pt x="612" y="553"/>
                  <a:pt x="606" y="557"/>
                </a:cubicBezTo>
                <a:cubicBezTo>
                  <a:pt x="606" y="557"/>
                  <a:pt x="606" y="557"/>
                  <a:pt x="606" y="557"/>
                </a:cubicBezTo>
                <a:cubicBezTo>
                  <a:pt x="606" y="557"/>
                  <a:pt x="606" y="557"/>
                  <a:pt x="606" y="557"/>
                </a:cubicBezTo>
                <a:cubicBezTo>
                  <a:pt x="608" y="558"/>
                  <a:pt x="612" y="557"/>
                  <a:pt x="613" y="559"/>
                </a:cubicBezTo>
                <a:cubicBezTo>
                  <a:pt x="616" y="563"/>
                  <a:pt x="619" y="566"/>
                  <a:pt x="623" y="570"/>
                </a:cubicBezTo>
                <a:cubicBezTo>
                  <a:pt x="634" y="583"/>
                  <a:pt x="645" y="596"/>
                  <a:pt x="656" y="609"/>
                </a:cubicBezTo>
                <a:cubicBezTo>
                  <a:pt x="662" y="616"/>
                  <a:pt x="670" y="622"/>
                  <a:pt x="675" y="628"/>
                </a:cubicBezTo>
                <a:cubicBezTo>
                  <a:pt x="681" y="636"/>
                  <a:pt x="690" y="643"/>
                  <a:pt x="697" y="650"/>
                </a:cubicBezTo>
                <a:cubicBezTo>
                  <a:pt x="710" y="664"/>
                  <a:pt x="728" y="677"/>
                  <a:pt x="746" y="689"/>
                </a:cubicBezTo>
                <a:cubicBezTo>
                  <a:pt x="771" y="707"/>
                  <a:pt x="801" y="724"/>
                  <a:pt x="832" y="741"/>
                </a:cubicBezTo>
                <a:cubicBezTo>
                  <a:pt x="842" y="747"/>
                  <a:pt x="855" y="752"/>
                  <a:pt x="867" y="757"/>
                </a:cubicBezTo>
                <a:cubicBezTo>
                  <a:pt x="868" y="758"/>
                  <a:pt x="870" y="758"/>
                  <a:pt x="872" y="758"/>
                </a:cubicBezTo>
                <a:cubicBezTo>
                  <a:pt x="862" y="752"/>
                  <a:pt x="852" y="745"/>
                  <a:pt x="840" y="740"/>
                </a:cubicBezTo>
                <a:cubicBezTo>
                  <a:pt x="834" y="738"/>
                  <a:pt x="829" y="735"/>
                  <a:pt x="825" y="733"/>
                </a:cubicBezTo>
                <a:cubicBezTo>
                  <a:pt x="798" y="719"/>
                  <a:pt x="774" y="704"/>
                  <a:pt x="753" y="689"/>
                </a:cubicBezTo>
                <a:cubicBezTo>
                  <a:pt x="744" y="683"/>
                  <a:pt x="734" y="676"/>
                  <a:pt x="726" y="670"/>
                </a:cubicBezTo>
                <a:cubicBezTo>
                  <a:pt x="714" y="660"/>
                  <a:pt x="702" y="650"/>
                  <a:pt x="694" y="639"/>
                </a:cubicBezTo>
                <a:cubicBezTo>
                  <a:pt x="686" y="630"/>
                  <a:pt x="678" y="621"/>
                  <a:pt x="670" y="613"/>
                </a:cubicBezTo>
                <a:cubicBezTo>
                  <a:pt x="666" y="609"/>
                  <a:pt x="664" y="606"/>
                  <a:pt x="661" y="602"/>
                </a:cubicBezTo>
                <a:cubicBezTo>
                  <a:pt x="648" y="589"/>
                  <a:pt x="636" y="575"/>
                  <a:pt x="626" y="562"/>
                </a:cubicBezTo>
                <a:cubicBezTo>
                  <a:pt x="618" y="550"/>
                  <a:pt x="610" y="539"/>
                  <a:pt x="603" y="527"/>
                </a:cubicBezTo>
                <a:cubicBezTo>
                  <a:pt x="598" y="518"/>
                  <a:pt x="591" y="510"/>
                  <a:pt x="587" y="502"/>
                </a:cubicBezTo>
                <a:cubicBezTo>
                  <a:pt x="584" y="495"/>
                  <a:pt x="578" y="489"/>
                  <a:pt x="572" y="482"/>
                </a:cubicBezTo>
                <a:cubicBezTo>
                  <a:pt x="568" y="478"/>
                  <a:pt x="563" y="473"/>
                  <a:pt x="562" y="468"/>
                </a:cubicBezTo>
                <a:cubicBezTo>
                  <a:pt x="562" y="466"/>
                  <a:pt x="560" y="463"/>
                  <a:pt x="557" y="462"/>
                </a:cubicBezTo>
                <a:cubicBezTo>
                  <a:pt x="548" y="456"/>
                  <a:pt x="542" y="450"/>
                  <a:pt x="539" y="443"/>
                </a:cubicBezTo>
                <a:cubicBezTo>
                  <a:pt x="539" y="441"/>
                  <a:pt x="537" y="439"/>
                  <a:pt x="536" y="438"/>
                </a:cubicBezTo>
                <a:cubicBezTo>
                  <a:pt x="528" y="427"/>
                  <a:pt x="518" y="417"/>
                  <a:pt x="515" y="407"/>
                </a:cubicBezTo>
                <a:cubicBezTo>
                  <a:pt x="510" y="393"/>
                  <a:pt x="502" y="380"/>
                  <a:pt x="493" y="366"/>
                </a:cubicBezTo>
                <a:cubicBezTo>
                  <a:pt x="488" y="359"/>
                  <a:pt x="484" y="352"/>
                  <a:pt x="479" y="345"/>
                </a:cubicBezTo>
                <a:cubicBezTo>
                  <a:pt x="472" y="336"/>
                  <a:pt x="466" y="328"/>
                  <a:pt x="458" y="319"/>
                </a:cubicBezTo>
                <a:cubicBezTo>
                  <a:pt x="455" y="316"/>
                  <a:pt x="451" y="313"/>
                  <a:pt x="448" y="310"/>
                </a:cubicBezTo>
                <a:cubicBezTo>
                  <a:pt x="445" y="306"/>
                  <a:pt x="441" y="303"/>
                  <a:pt x="439" y="299"/>
                </a:cubicBezTo>
                <a:cubicBezTo>
                  <a:pt x="437" y="293"/>
                  <a:pt x="431" y="288"/>
                  <a:pt x="424" y="283"/>
                </a:cubicBezTo>
                <a:cubicBezTo>
                  <a:pt x="417" y="278"/>
                  <a:pt x="411" y="272"/>
                  <a:pt x="414" y="266"/>
                </a:cubicBezTo>
                <a:cubicBezTo>
                  <a:pt x="414" y="265"/>
                  <a:pt x="413" y="263"/>
                  <a:pt x="413" y="262"/>
                </a:cubicBezTo>
                <a:cubicBezTo>
                  <a:pt x="413" y="262"/>
                  <a:pt x="413" y="262"/>
                  <a:pt x="413" y="262"/>
                </a:cubicBezTo>
                <a:cubicBezTo>
                  <a:pt x="411" y="261"/>
                  <a:pt x="410" y="260"/>
                  <a:pt x="409" y="259"/>
                </a:cubicBezTo>
                <a:cubicBezTo>
                  <a:pt x="409" y="259"/>
                  <a:pt x="409" y="259"/>
                  <a:pt x="409" y="259"/>
                </a:cubicBezTo>
                <a:cubicBezTo>
                  <a:pt x="409" y="259"/>
                  <a:pt x="409" y="259"/>
                  <a:pt x="409" y="259"/>
                </a:cubicBezTo>
                <a:cubicBezTo>
                  <a:pt x="409" y="259"/>
                  <a:pt x="409" y="259"/>
                  <a:pt x="409" y="259"/>
                </a:cubicBezTo>
                <a:cubicBezTo>
                  <a:pt x="409" y="258"/>
                  <a:pt x="409" y="258"/>
                  <a:pt x="409" y="258"/>
                </a:cubicBezTo>
                <a:cubicBezTo>
                  <a:pt x="409" y="258"/>
                  <a:pt x="410" y="258"/>
                  <a:pt x="410" y="258"/>
                </a:cubicBezTo>
                <a:cubicBezTo>
                  <a:pt x="410" y="258"/>
                  <a:pt x="409" y="259"/>
                  <a:pt x="409" y="259"/>
                </a:cubicBezTo>
                <a:cubicBezTo>
                  <a:pt x="409" y="259"/>
                  <a:pt x="409" y="259"/>
                  <a:pt x="409" y="259"/>
                </a:cubicBezTo>
                <a:cubicBezTo>
                  <a:pt x="412" y="259"/>
                  <a:pt x="413" y="261"/>
                  <a:pt x="413" y="262"/>
                </a:cubicBezTo>
                <a:cubicBezTo>
                  <a:pt x="413" y="262"/>
                  <a:pt x="413" y="262"/>
                  <a:pt x="413" y="262"/>
                </a:cubicBezTo>
                <a:cubicBezTo>
                  <a:pt x="418" y="262"/>
                  <a:pt x="420" y="264"/>
                  <a:pt x="421" y="265"/>
                </a:cubicBezTo>
                <a:cubicBezTo>
                  <a:pt x="425" y="270"/>
                  <a:pt x="429" y="274"/>
                  <a:pt x="434" y="279"/>
                </a:cubicBezTo>
                <a:cubicBezTo>
                  <a:pt x="436" y="279"/>
                  <a:pt x="439" y="278"/>
                  <a:pt x="442" y="278"/>
                </a:cubicBezTo>
                <a:cubicBezTo>
                  <a:pt x="445" y="281"/>
                  <a:pt x="448" y="284"/>
                  <a:pt x="450" y="287"/>
                </a:cubicBezTo>
                <a:cubicBezTo>
                  <a:pt x="452" y="291"/>
                  <a:pt x="455" y="294"/>
                  <a:pt x="463" y="297"/>
                </a:cubicBezTo>
                <a:cubicBezTo>
                  <a:pt x="465" y="298"/>
                  <a:pt x="467" y="299"/>
                  <a:pt x="468" y="300"/>
                </a:cubicBezTo>
                <a:cubicBezTo>
                  <a:pt x="473" y="306"/>
                  <a:pt x="480" y="311"/>
                  <a:pt x="482" y="317"/>
                </a:cubicBezTo>
                <a:cubicBezTo>
                  <a:pt x="486" y="326"/>
                  <a:pt x="494" y="333"/>
                  <a:pt x="500" y="341"/>
                </a:cubicBezTo>
                <a:cubicBezTo>
                  <a:pt x="505" y="349"/>
                  <a:pt x="511" y="357"/>
                  <a:pt x="516" y="365"/>
                </a:cubicBezTo>
                <a:cubicBezTo>
                  <a:pt x="520" y="370"/>
                  <a:pt x="522" y="375"/>
                  <a:pt x="529" y="380"/>
                </a:cubicBezTo>
                <a:cubicBezTo>
                  <a:pt x="535" y="385"/>
                  <a:pt x="540" y="390"/>
                  <a:pt x="541" y="396"/>
                </a:cubicBezTo>
                <a:cubicBezTo>
                  <a:pt x="543" y="400"/>
                  <a:pt x="548" y="403"/>
                  <a:pt x="551" y="407"/>
                </a:cubicBezTo>
                <a:cubicBezTo>
                  <a:pt x="551" y="408"/>
                  <a:pt x="553" y="408"/>
                  <a:pt x="554" y="408"/>
                </a:cubicBezTo>
                <a:cubicBezTo>
                  <a:pt x="556" y="402"/>
                  <a:pt x="555" y="402"/>
                  <a:pt x="551" y="398"/>
                </a:cubicBezTo>
                <a:cubicBezTo>
                  <a:pt x="544" y="389"/>
                  <a:pt x="538" y="380"/>
                  <a:pt x="533" y="372"/>
                </a:cubicBezTo>
                <a:cubicBezTo>
                  <a:pt x="532" y="369"/>
                  <a:pt x="533" y="366"/>
                  <a:pt x="531" y="363"/>
                </a:cubicBezTo>
                <a:cubicBezTo>
                  <a:pt x="527" y="354"/>
                  <a:pt x="520" y="346"/>
                  <a:pt x="512" y="338"/>
                </a:cubicBezTo>
                <a:cubicBezTo>
                  <a:pt x="508" y="333"/>
                  <a:pt x="505" y="327"/>
                  <a:pt x="506" y="323"/>
                </a:cubicBezTo>
                <a:cubicBezTo>
                  <a:pt x="513" y="325"/>
                  <a:pt x="521" y="327"/>
                  <a:pt x="523" y="331"/>
                </a:cubicBezTo>
                <a:cubicBezTo>
                  <a:pt x="524" y="333"/>
                  <a:pt x="525" y="335"/>
                  <a:pt x="526" y="337"/>
                </a:cubicBezTo>
                <a:cubicBezTo>
                  <a:pt x="528" y="339"/>
                  <a:pt x="529" y="341"/>
                  <a:pt x="531" y="342"/>
                </a:cubicBezTo>
                <a:cubicBezTo>
                  <a:pt x="536" y="346"/>
                  <a:pt x="544" y="350"/>
                  <a:pt x="546" y="354"/>
                </a:cubicBezTo>
                <a:cubicBezTo>
                  <a:pt x="550" y="361"/>
                  <a:pt x="555" y="368"/>
                  <a:pt x="558" y="375"/>
                </a:cubicBezTo>
                <a:cubicBezTo>
                  <a:pt x="561" y="381"/>
                  <a:pt x="565" y="387"/>
                  <a:pt x="569" y="393"/>
                </a:cubicBezTo>
                <a:cubicBezTo>
                  <a:pt x="570" y="395"/>
                  <a:pt x="572" y="397"/>
                  <a:pt x="573" y="398"/>
                </a:cubicBezTo>
                <a:cubicBezTo>
                  <a:pt x="576" y="403"/>
                  <a:pt x="580" y="408"/>
                  <a:pt x="583" y="413"/>
                </a:cubicBezTo>
                <a:cubicBezTo>
                  <a:pt x="589" y="421"/>
                  <a:pt x="595" y="429"/>
                  <a:pt x="602" y="438"/>
                </a:cubicBezTo>
                <a:cubicBezTo>
                  <a:pt x="606" y="443"/>
                  <a:pt x="609" y="448"/>
                  <a:pt x="614" y="453"/>
                </a:cubicBezTo>
                <a:cubicBezTo>
                  <a:pt x="618" y="457"/>
                  <a:pt x="622" y="461"/>
                  <a:pt x="624" y="465"/>
                </a:cubicBezTo>
                <a:cubicBezTo>
                  <a:pt x="626" y="471"/>
                  <a:pt x="631" y="477"/>
                  <a:pt x="638" y="482"/>
                </a:cubicBezTo>
                <a:cubicBezTo>
                  <a:pt x="642" y="486"/>
                  <a:pt x="646" y="490"/>
                  <a:pt x="649" y="494"/>
                </a:cubicBezTo>
                <a:cubicBezTo>
                  <a:pt x="651" y="496"/>
                  <a:pt x="651" y="499"/>
                  <a:pt x="653" y="501"/>
                </a:cubicBezTo>
                <a:cubicBezTo>
                  <a:pt x="658" y="505"/>
                  <a:pt x="660" y="510"/>
                  <a:pt x="661" y="514"/>
                </a:cubicBezTo>
                <a:cubicBezTo>
                  <a:pt x="664" y="520"/>
                  <a:pt x="665" y="527"/>
                  <a:pt x="669" y="533"/>
                </a:cubicBezTo>
                <a:cubicBezTo>
                  <a:pt x="674" y="540"/>
                  <a:pt x="681" y="548"/>
                  <a:pt x="686" y="556"/>
                </a:cubicBezTo>
                <a:cubicBezTo>
                  <a:pt x="692" y="564"/>
                  <a:pt x="703" y="572"/>
                  <a:pt x="706" y="581"/>
                </a:cubicBezTo>
                <a:cubicBezTo>
                  <a:pt x="707" y="582"/>
                  <a:pt x="709" y="583"/>
                  <a:pt x="711" y="585"/>
                </a:cubicBezTo>
                <a:cubicBezTo>
                  <a:pt x="712" y="586"/>
                  <a:pt x="715" y="587"/>
                  <a:pt x="716" y="588"/>
                </a:cubicBezTo>
                <a:cubicBezTo>
                  <a:pt x="718" y="593"/>
                  <a:pt x="724" y="597"/>
                  <a:pt x="726" y="601"/>
                </a:cubicBezTo>
                <a:cubicBezTo>
                  <a:pt x="730" y="609"/>
                  <a:pt x="739" y="617"/>
                  <a:pt x="746" y="625"/>
                </a:cubicBezTo>
                <a:cubicBezTo>
                  <a:pt x="752" y="632"/>
                  <a:pt x="762" y="638"/>
                  <a:pt x="773" y="645"/>
                </a:cubicBezTo>
                <a:cubicBezTo>
                  <a:pt x="776" y="646"/>
                  <a:pt x="778" y="647"/>
                  <a:pt x="780" y="649"/>
                </a:cubicBezTo>
                <a:cubicBezTo>
                  <a:pt x="783" y="652"/>
                  <a:pt x="785" y="655"/>
                  <a:pt x="791" y="657"/>
                </a:cubicBezTo>
                <a:cubicBezTo>
                  <a:pt x="799" y="660"/>
                  <a:pt x="796" y="664"/>
                  <a:pt x="801" y="666"/>
                </a:cubicBezTo>
                <a:cubicBezTo>
                  <a:pt x="802" y="667"/>
                  <a:pt x="803" y="667"/>
                  <a:pt x="804" y="668"/>
                </a:cubicBezTo>
                <a:cubicBezTo>
                  <a:pt x="810" y="670"/>
                  <a:pt x="813" y="674"/>
                  <a:pt x="817" y="677"/>
                </a:cubicBezTo>
                <a:cubicBezTo>
                  <a:pt x="823" y="683"/>
                  <a:pt x="831" y="688"/>
                  <a:pt x="842" y="693"/>
                </a:cubicBezTo>
                <a:cubicBezTo>
                  <a:pt x="842" y="692"/>
                  <a:pt x="842" y="692"/>
                  <a:pt x="842" y="691"/>
                </a:cubicBezTo>
                <a:cubicBezTo>
                  <a:pt x="842" y="691"/>
                  <a:pt x="842" y="691"/>
                  <a:pt x="843" y="691"/>
                </a:cubicBezTo>
                <a:cubicBezTo>
                  <a:pt x="843" y="691"/>
                  <a:pt x="842" y="691"/>
                  <a:pt x="842" y="691"/>
                </a:cubicBezTo>
                <a:cubicBezTo>
                  <a:pt x="842" y="692"/>
                  <a:pt x="842" y="692"/>
                  <a:pt x="842" y="693"/>
                </a:cubicBezTo>
                <a:cubicBezTo>
                  <a:pt x="853" y="696"/>
                  <a:pt x="859" y="701"/>
                  <a:pt x="867" y="705"/>
                </a:cubicBezTo>
                <a:cubicBezTo>
                  <a:pt x="872" y="708"/>
                  <a:pt x="872" y="711"/>
                  <a:pt x="876" y="714"/>
                </a:cubicBezTo>
                <a:cubicBezTo>
                  <a:pt x="879" y="717"/>
                  <a:pt x="887" y="718"/>
                  <a:pt x="891" y="721"/>
                </a:cubicBezTo>
                <a:cubicBezTo>
                  <a:pt x="895" y="723"/>
                  <a:pt x="900" y="726"/>
                  <a:pt x="905" y="728"/>
                </a:cubicBezTo>
                <a:cubicBezTo>
                  <a:pt x="908" y="729"/>
                  <a:pt x="912" y="731"/>
                  <a:pt x="911" y="732"/>
                </a:cubicBezTo>
                <a:cubicBezTo>
                  <a:pt x="910" y="735"/>
                  <a:pt x="912" y="736"/>
                  <a:pt x="915" y="737"/>
                </a:cubicBezTo>
                <a:cubicBezTo>
                  <a:pt x="923" y="741"/>
                  <a:pt x="931" y="745"/>
                  <a:pt x="939" y="749"/>
                </a:cubicBezTo>
                <a:cubicBezTo>
                  <a:pt x="954" y="755"/>
                  <a:pt x="971" y="760"/>
                  <a:pt x="983" y="767"/>
                </a:cubicBezTo>
                <a:cubicBezTo>
                  <a:pt x="986" y="768"/>
                  <a:pt x="989" y="769"/>
                  <a:pt x="992" y="770"/>
                </a:cubicBezTo>
                <a:cubicBezTo>
                  <a:pt x="1016" y="778"/>
                  <a:pt x="1041" y="785"/>
                  <a:pt x="1066" y="792"/>
                </a:cubicBezTo>
                <a:cubicBezTo>
                  <a:pt x="1083" y="796"/>
                  <a:pt x="1100" y="801"/>
                  <a:pt x="1118" y="805"/>
                </a:cubicBezTo>
                <a:cubicBezTo>
                  <a:pt x="1137" y="809"/>
                  <a:pt x="1158" y="812"/>
                  <a:pt x="1178" y="816"/>
                </a:cubicBezTo>
                <a:cubicBezTo>
                  <a:pt x="1184" y="817"/>
                  <a:pt x="1190" y="819"/>
                  <a:pt x="1196" y="820"/>
                </a:cubicBezTo>
                <a:cubicBezTo>
                  <a:pt x="1204" y="821"/>
                  <a:pt x="1211" y="825"/>
                  <a:pt x="1221" y="824"/>
                </a:cubicBezTo>
                <a:cubicBezTo>
                  <a:pt x="1222" y="824"/>
                  <a:pt x="1224" y="825"/>
                  <a:pt x="1226" y="826"/>
                </a:cubicBezTo>
                <a:cubicBezTo>
                  <a:pt x="1226" y="826"/>
                  <a:pt x="1226" y="826"/>
                  <a:pt x="1226" y="826"/>
                </a:cubicBezTo>
                <a:cubicBezTo>
                  <a:pt x="1227" y="826"/>
                  <a:pt x="1228" y="825"/>
                  <a:pt x="1228" y="825"/>
                </a:cubicBezTo>
                <a:cubicBezTo>
                  <a:pt x="1230" y="823"/>
                  <a:pt x="1233" y="823"/>
                  <a:pt x="1236" y="824"/>
                </a:cubicBezTo>
                <a:cubicBezTo>
                  <a:pt x="1236" y="824"/>
                  <a:pt x="1236" y="825"/>
                  <a:pt x="1236" y="825"/>
                </a:cubicBezTo>
                <a:cubicBezTo>
                  <a:pt x="1235" y="825"/>
                  <a:pt x="1233" y="826"/>
                  <a:pt x="1231" y="826"/>
                </a:cubicBezTo>
                <a:cubicBezTo>
                  <a:pt x="1230" y="826"/>
                  <a:pt x="1228" y="826"/>
                  <a:pt x="1226" y="826"/>
                </a:cubicBezTo>
                <a:cubicBezTo>
                  <a:pt x="1226" y="826"/>
                  <a:pt x="1226" y="826"/>
                  <a:pt x="1226" y="826"/>
                </a:cubicBezTo>
                <a:cubicBezTo>
                  <a:pt x="1236" y="828"/>
                  <a:pt x="1245" y="830"/>
                  <a:pt x="1256" y="832"/>
                </a:cubicBezTo>
                <a:cubicBezTo>
                  <a:pt x="1263" y="833"/>
                  <a:pt x="1270" y="833"/>
                  <a:pt x="1277" y="834"/>
                </a:cubicBezTo>
                <a:cubicBezTo>
                  <a:pt x="1284" y="835"/>
                  <a:pt x="1290" y="837"/>
                  <a:pt x="1297" y="837"/>
                </a:cubicBezTo>
                <a:cubicBezTo>
                  <a:pt x="1320" y="839"/>
                  <a:pt x="1344" y="841"/>
                  <a:pt x="1368" y="843"/>
                </a:cubicBezTo>
                <a:cubicBezTo>
                  <a:pt x="1377" y="844"/>
                  <a:pt x="1387" y="844"/>
                  <a:pt x="1397" y="845"/>
                </a:cubicBezTo>
                <a:cubicBezTo>
                  <a:pt x="1397" y="845"/>
                  <a:pt x="1397" y="846"/>
                  <a:pt x="1398" y="847"/>
                </a:cubicBezTo>
                <a:cubicBezTo>
                  <a:pt x="1395" y="849"/>
                  <a:pt x="1387" y="846"/>
                  <a:pt x="1383" y="849"/>
                </a:cubicBezTo>
                <a:cubicBezTo>
                  <a:pt x="1400" y="850"/>
                  <a:pt x="1416" y="851"/>
                  <a:pt x="1432" y="852"/>
                </a:cubicBezTo>
                <a:cubicBezTo>
                  <a:pt x="1443" y="852"/>
                  <a:pt x="1453" y="854"/>
                  <a:pt x="1463" y="855"/>
                </a:cubicBezTo>
                <a:cubicBezTo>
                  <a:pt x="1458" y="856"/>
                  <a:pt x="1452" y="856"/>
                  <a:pt x="1447" y="856"/>
                </a:cubicBezTo>
                <a:cubicBezTo>
                  <a:pt x="1426" y="856"/>
                  <a:pt x="1405" y="855"/>
                  <a:pt x="1385" y="855"/>
                </a:cubicBezTo>
                <a:cubicBezTo>
                  <a:pt x="1372" y="855"/>
                  <a:pt x="1360" y="854"/>
                  <a:pt x="1348" y="854"/>
                </a:cubicBezTo>
                <a:cubicBezTo>
                  <a:pt x="1336" y="854"/>
                  <a:pt x="1324" y="853"/>
                  <a:pt x="1311" y="852"/>
                </a:cubicBezTo>
                <a:cubicBezTo>
                  <a:pt x="1294" y="850"/>
                  <a:pt x="1276" y="850"/>
                  <a:pt x="1258" y="848"/>
                </a:cubicBezTo>
                <a:cubicBezTo>
                  <a:pt x="1242" y="847"/>
                  <a:pt x="1225" y="846"/>
                  <a:pt x="1209" y="844"/>
                </a:cubicBezTo>
                <a:cubicBezTo>
                  <a:pt x="1191" y="841"/>
                  <a:pt x="1172" y="840"/>
                  <a:pt x="1155" y="836"/>
                </a:cubicBezTo>
                <a:cubicBezTo>
                  <a:pt x="1143" y="833"/>
                  <a:pt x="1131" y="832"/>
                  <a:pt x="1119" y="829"/>
                </a:cubicBezTo>
                <a:cubicBezTo>
                  <a:pt x="1106" y="827"/>
                  <a:pt x="1094" y="825"/>
                  <a:pt x="1082" y="822"/>
                </a:cubicBezTo>
                <a:cubicBezTo>
                  <a:pt x="1069" y="819"/>
                  <a:pt x="1058" y="815"/>
                  <a:pt x="1046" y="812"/>
                </a:cubicBezTo>
                <a:cubicBezTo>
                  <a:pt x="1031" y="808"/>
                  <a:pt x="1017" y="804"/>
                  <a:pt x="1003" y="800"/>
                </a:cubicBezTo>
                <a:cubicBezTo>
                  <a:pt x="986" y="795"/>
                  <a:pt x="969" y="790"/>
                  <a:pt x="952" y="785"/>
                </a:cubicBezTo>
                <a:cubicBezTo>
                  <a:pt x="949" y="784"/>
                  <a:pt x="945" y="784"/>
                  <a:pt x="941" y="783"/>
                </a:cubicBezTo>
                <a:cubicBezTo>
                  <a:pt x="946" y="786"/>
                  <a:pt x="954" y="789"/>
                  <a:pt x="960" y="791"/>
                </a:cubicBezTo>
                <a:cubicBezTo>
                  <a:pt x="975" y="797"/>
                  <a:pt x="992" y="800"/>
                  <a:pt x="1008" y="805"/>
                </a:cubicBezTo>
                <a:cubicBezTo>
                  <a:pt x="1015" y="807"/>
                  <a:pt x="1022" y="809"/>
                  <a:pt x="1030" y="812"/>
                </a:cubicBezTo>
                <a:cubicBezTo>
                  <a:pt x="1044" y="815"/>
                  <a:pt x="1057" y="820"/>
                  <a:pt x="1072" y="823"/>
                </a:cubicBezTo>
                <a:cubicBezTo>
                  <a:pt x="1086" y="825"/>
                  <a:pt x="1098" y="829"/>
                  <a:pt x="1112" y="831"/>
                </a:cubicBezTo>
                <a:cubicBezTo>
                  <a:pt x="1121" y="833"/>
                  <a:pt x="1129" y="836"/>
                  <a:pt x="1138" y="838"/>
                </a:cubicBezTo>
                <a:cubicBezTo>
                  <a:pt x="1147" y="840"/>
                  <a:pt x="1155" y="842"/>
                  <a:pt x="1165" y="842"/>
                </a:cubicBezTo>
                <a:cubicBezTo>
                  <a:pt x="1167" y="842"/>
                  <a:pt x="1168" y="842"/>
                  <a:pt x="1169" y="842"/>
                </a:cubicBezTo>
                <a:cubicBezTo>
                  <a:pt x="1177" y="844"/>
                  <a:pt x="1185" y="846"/>
                  <a:pt x="1196" y="849"/>
                </a:cubicBezTo>
                <a:cubicBezTo>
                  <a:pt x="1174" y="849"/>
                  <a:pt x="1157" y="843"/>
                  <a:pt x="1135" y="843"/>
                </a:cubicBezTo>
                <a:cubicBezTo>
                  <a:pt x="1142" y="844"/>
                  <a:pt x="1144" y="845"/>
                  <a:pt x="1147" y="845"/>
                </a:cubicBezTo>
                <a:cubicBezTo>
                  <a:pt x="1164" y="848"/>
                  <a:pt x="1180" y="852"/>
                  <a:pt x="1198" y="853"/>
                </a:cubicBezTo>
                <a:cubicBezTo>
                  <a:pt x="1219" y="857"/>
                  <a:pt x="1241" y="857"/>
                  <a:pt x="1263" y="859"/>
                </a:cubicBezTo>
                <a:cubicBezTo>
                  <a:pt x="1275" y="860"/>
                  <a:pt x="1287" y="860"/>
                  <a:pt x="1299" y="861"/>
                </a:cubicBezTo>
                <a:cubicBezTo>
                  <a:pt x="1302" y="862"/>
                  <a:pt x="1305" y="863"/>
                  <a:pt x="1309" y="864"/>
                </a:cubicBezTo>
                <a:cubicBezTo>
                  <a:pt x="1294" y="864"/>
                  <a:pt x="1280" y="864"/>
                  <a:pt x="1270" y="862"/>
                </a:cubicBezTo>
                <a:cubicBezTo>
                  <a:pt x="1264" y="862"/>
                  <a:pt x="1259" y="861"/>
                  <a:pt x="1253" y="861"/>
                </a:cubicBezTo>
                <a:cubicBezTo>
                  <a:pt x="1241" y="861"/>
                  <a:pt x="1230" y="860"/>
                  <a:pt x="1218" y="859"/>
                </a:cubicBezTo>
                <a:cubicBezTo>
                  <a:pt x="1206" y="857"/>
                  <a:pt x="1193" y="857"/>
                  <a:pt x="1180" y="856"/>
                </a:cubicBezTo>
                <a:cubicBezTo>
                  <a:pt x="1180" y="856"/>
                  <a:pt x="1180" y="857"/>
                  <a:pt x="1181" y="857"/>
                </a:cubicBezTo>
                <a:cubicBezTo>
                  <a:pt x="1190" y="859"/>
                  <a:pt x="1198" y="861"/>
                  <a:pt x="1210" y="862"/>
                </a:cubicBezTo>
                <a:cubicBezTo>
                  <a:pt x="1223" y="862"/>
                  <a:pt x="1237" y="864"/>
                  <a:pt x="1251" y="865"/>
                </a:cubicBezTo>
                <a:cubicBezTo>
                  <a:pt x="1258" y="865"/>
                  <a:pt x="1266" y="866"/>
                  <a:pt x="1273" y="866"/>
                </a:cubicBezTo>
                <a:cubicBezTo>
                  <a:pt x="1292" y="867"/>
                  <a:pt x="1311" y="867"/>
                  <a:pt x="1330" y="867"/>
                </a:cubicBezTo>
                <a:cubicBezTo>
                  <a:pt x="1359" y="867"/>
                  <a:pt x="1388" y="867"/>
                  <a:pt x="1416" y="867"/>
                </a:cubicBezTo>
                <a:cubicBezTo>
                  <a:pt x="1436" y="867"/>
                  <a:pt x="1455" y="866"/>
                  <a:pt x="1474" y="865"/>
                </a:cubicBezTo>
                <a:cubicBezTo>
                  <a:pt x="1483" y="865"/>
                  <a:pt x="1491" y="864"/>
                  <a:pt x="1500" y="864"/>
                </a:cubicBezTo>
                <a:cubicBezTo>
                  <a:pt x="1504" y="864"/>
                  <a:pt x="1508" y="864"/>
                  <a:pt x="1512" y="865"/>
                </a:cubicBezTo>
                <a:cubicBezTo>
                  <a:pt x="1501" y="866"/>
                  <a:pt x="1491" y="867"/>
                  <a:pt x="1480" y="868"/>
                </a:cubicBezTo>
                <a:cubicBezTo>
                  <a:pt x="1452" y="869"/>
                  <a:pt x="1423" y="870"/>
                  <a:pt x="1395" y="870"/>
                </a:cubicBezTo>
                <a:cubicBezTo>
                  <a:pt x="1369" y="870"/>
                  <a:pt x="1343" y="870"/>
                  <a:pt x="1317" y="870"/>
                </a:cubicBezTo>
                <a:cubicBezTo>
                  <a:pt x="1306" y="870"/>
                  <a:pt x="1294" y="870"/>
                  <a:pt x="1283" y="869"/>
                </a:cubicBezTo>
                <a:cubicBezTo>
                  <a:pt x="1275" y="869"/>
                  <a:pt x="1266" y="867"/>
                  <a:pt x="1259" y="870"/>
                </a:cubicBezTo>
                <a:cubicBezTo>
                  <a:pt x="1259" y="871"/>
                  <a:pt x="1256" y="870"/>
                  <a:pt x="1254" y="870"/>
                </a:cubicBezTo>
                <a:cubicBezTo>
                  <a:pt x="1245" y="870"/>
                  <a:pt x="1235" y="870"/>
                  <a:pt x="1223" y="870"/>
                </a:cubicBezTo>
                <a:cubicBezTo>
                  <a:pt x="1237" y="872"/>
                  <a:pt x="1248" y="873"/>
                  <a:pt x="1259" y="874"/>
                </a:cubicBezTo>
                <a:cubicBezTo>
                  <a:pt x="1263" y="874"/>
                  <a:pt x="1267" y="874"/>
                  <a:pt x="1271" y="874"/>
                </a:cubicBezTo>
                <a:cubicBezTo>
                  <a:pt x="1297" y="873"/>
                  <a:pt x="1323" y="875"/>
                  <a:pt x="1348" y="874"/>
                </a:cubicBezTo>
                <a:cubicBezTo>
                  <a:pt x="1391" y="874"/>
                  <a:pt x="1434" y="874"/>
                  <a:pt x="1476" y="871"/>
                </a:cubicBezTo>
                <a:cubicBezTo>
                  <a:pt x="1487" y="870"/>
                  <a:pt x="1498" y="870"/>
                  <a:pt x="1509" y="869"/>
                </a:cubicBezTo>
                <a:cubicBezTo>
                  <a:pt x="1515" y="869"/>
                  <a:pt x="1520" y="868"/>
                  <a:pt x="1526" y="868"/>
                </a:cubicBezTo>
                <a:cubicBezTo>
                  <a:pt x="1526" y="868"/>
                  <a:pt x="1526" y="868"/>
                  <a:pt x="1526" y="867"/>
                </a:cubicBezTo>
                <a:cubicBezTo>
                  <a:pt x="1526" y="868"/>
                  <a:pt x="1527" y="868"/>
                  <a:pt x="1527" y="868"/>
                </a:cubicBezTo>
                <a:cubicBezTo>
                  <a:pt x="1531" y="868"/>
                  <a:pt x="1535" y="868"/>
                  <a:pt x="1539" y="868"/>
                </a:cubicBezTo>
                <a:cubicBezTo>
                  <a:pt x="1539" y="868"/>
                  <a:pt x="1539" y="868"/>
                  <a:pt x="1540" y="868"/>
                </a:cubicBezTo>
                <a:cubicBezTo>
                  <a:pt x="1540" y="867"/>
                  <a:pt x="1540" y="867"/>
                  <a:pt x="1540" y="867"/>
                </a:cubicBezTo>
                <a:cubicBezTo>
                  <a:pt x="1542" y="866"/>
                  <a:pt x="1545" y="866"/>
                  <a:pt x="1548" y="867"/>
                </a:cubicBezTo>
                <a:cubicBezTo>
                  <a:pt x="1548" y="867"/>
                  <a:pt x="1548" y="867"/>
                  <a:pt x="1549" y="867"/>
                </a:cubicBezTo>
                <a:cubicBezTo>
                  <a:pt x="1549" y="867"/>
                  <a:pt x="1549" y="867"/>
                  <a:pt x="1549" y="866"/>
                </a:cubicBezTo>
                <a:cubicBezTo>
                  <a:pt x="1551" y="864"/>
                  <a:pt x="1554" y="865"/>
                  <a:pt x="1558" y="865"/>
                </a:cubicBezTo>
                <a:cubicBezTo>
                  <a:pt x="1558" y="865"/>
                  <a:pt x="1559" y="865"/>
                  <a:pt x="1559" y="865"/>
                </a:cubicBezTo>
                <a:cubicBezTo>
                  <a:pt x="1560" y="864"/>
                  <a:pt x="1562" y="864"/>
                  <a:pt x="1563" y="863"/>
                </a:cubicBezTo>
                <a:cubicBezTo>
                  <a:pt x="1563" y="863"/>
                  <a:pt x="1564" y="863"/>
                  <a:pt x="1564" y="863"/>
                </a:cubicBezTo>
                <a:cubicBezTo>
                  <a:pt x="1566" y="862"/>
                  <a:pt x="1568" y="862"/>
                  <a:pt x="1570" y="861"/>
                </a:cubicBezTo>
                <a:cubicBezTo>
                  <a:pt x="1570" y="861"/>
                  <a:pt x="1570" y="861"/>
                  <a:pt x="1570" y="861"/>
                </a:cubicBezTo>
                <a:cubicBezTo>
                  <a:pt x="1572" y="861"/>
                  <a:pt x="1574" y="861"/>
                  <a:pt x="1576" y="862"/>
                </a:cubicBezTo>
                <a:cubicBezTo>
                  <a:pt x="1576" y="862"/>
                  <a:pt x="1576" y="862"/>
                  <a:pt x="1576" y="862"/>
                </a:cubicBezTo>
                <a:cubicBezTo>
                  <a:pt x="1574" y="862"/>
                  <a:pt x="1572" y="861"/>
                  <a:pt x="1570" y="861"/>
                </a:cubicBezTo>
                <a:cubicBezTo>
                  <a:pt x="1570" y="863"/>
                  <a:pt x="1568" y="864"/>
                  <a:pt x="1564" y="863"/>
                </a:cubicBezTo>
                <a:cubicBezTo>
                  <a:pt x="1564" y="863"/>
                  <a:pt x="1564" y="863"/>
                  <a:pt x="1564" y="863"/>
                </a:cubicBezTo>
                <a:cubicBezTo>
                  <a:pt x="1562" y="864"/>
                  <a:pt x="1561" y="865"/>
                  <a:pt x="1559" y="865"/>
                </a:cubicBezTo>
                <a:cubicBezTo>
                  <a:pt x="1559" y="865"/>
                  <a:pt x="1559" y="865"/>
                  <a:pt x="1558" y="865"/>
                </a:cubicBezTo>
                <a:cubicBezTo>
                  <a:pt x="1555" y="866"/>
                  <a:pt x="1552" y="866"/>
                  <a:pt x="1549" y="866"/>
                </a:cubicBezTo>
                <a:cubicBezTo>
                  <a:pt x="1549" y="867"/>
                  <a:pt x="1549" y="867"/>
                  <a:pt x="1549" y="867"/>
                </a:cubicBezTo>
                <a:cubicBezTo>
                  <a:pt x="1549" y="867"/>
                  <a:pt x="1548" y="867"/>
                  <a:pt x="1548" y="867"/>
                </a:cubicBezTo>
                <a:cubicBezTo>
                  <a:pt x="1545" y="867"/>
                  <a:pt x="1543" y="867"/>
                  <a:pt x="1540" y="867"/>
                </a:cubicBezTo>
                <a:cubicBezTo>
                  <a:pt x="1540" y="868"/>
                  <a:pt x="1540" y="868"/>
                  <a:pt x="1540" y="868"/>
                </a:cubicBezTo>
                <a:cubicBezTo>
                  <a:pt x="1540" y="868"/>
                  <a:pt x="1539" y="868"/>
                  <a:pt x="1539" y="868"/>
                </a:cubicBezTo>
                <a:cubicBezTo>
                  <a:pt x="1535" y="869"/>
                  <a:pt x="1531" y="869"/>
                  <a:pt x="1527" y="868"/>
                </a:cubicBezTo>
                <a:cubicBezTo>
                  <a:pt x="1527" y="868"/>
                  <a:pt x="1527" y="868"/>
                  <a:pt x="1526" y="868"/>
                </a:cubicBezTo>
                <a:cubicBezTo>
                  <a:pt x="1526" y="868"/>
                  <a:pt x="1526" y="868"/>
                  <a:pt x="1526" y="868"/>
                </a:cubicBezTo>
                <a:cubicBezTo>
                  <a:pt x="1525" y="869"/>
                  <a:pt x="1525" y="870"/>
                  <a:pt x="1521" y="870"/>
                </a:cubicBezTo>
                <a:cubicBezTo>
                  <a:pt x="1513" y="871"/>
                  <a:pt x="1505" y="872"/>
                  <a:pt x="1497" y="873"/>
                </a:cubicBezTo>
                <a:cubicBezTo>
                  <a:pt x="1474" y="875"/>
                  <a:pt x="1452" y="876"/>
                  <a:pt x="1428" y="877"/>
                </a:cubicBezTo>
                <a:cubicBezTo>
                  <a:pt x="1406" y="877"/>
                  <a:pt x="1383" y="877"/>
                  <a:pt x="1361" y="877"/>
                </a:cubicBezTo>
                <a:cubicBezTo>
                  <a:pt x="1356" y="877"/>
                  <a:pt x="1351" y="877"/>
                  <a:pt x="1346" y="878"/>
                </a:cubicBezTo>
                <a:cubicBezTo>
                  <a:pt x="1332" y="880"/>
                  <a:pt x="1317" y="879"/>
                  <a:pt x="1301" y="879"/>
                </a:cubicBezTo>
                <a:cubicBezTo>
                  <a:pt x="1285" y="878"/>
                  <a:pt x="1270" y="876"/>
                  <a:pt x="1254" y="875"/>
                </a:cubicBezTo>
                <a:cubicBezTo>
                  <a:pt x="1231" y="875"/>
                  <a:pt x="1208" y="874"/>
                  <a:pt x="1185" y="872"/>
                </a:cubicBezTo>
                <a:cubicBezTo>
                  <a:pt x="1161" y="870"/>
                  <a:pt x="1138" y="868"/>
                  <a:pt x="1114" y="866"/>
                </a:cubicBezTo>
                <a:cubicBezTo>
                  <a:pt x="1104" y="865"/>
                  <a:pt x="1094" y="864"/>
                  <a:pt x="1084" y="862"/>
                </a:cubicBezTo>
                <a:cubicBezTo>
                  <a:pt x="1061" y="859"/>
                  <a:pt x="1040" y="855"/>
                  <a:pt x="1018" y="851"/>
                </a:cubicBezTo>
                <a:cubicBezTo>
                  <a:pt x="1013" y="850"/>
                  <a:pt x="1008" y="849"/>
                  <a:pt x="1003" y="848"/>
                </a:cubicBezTo>
                <a:cubicBezTo>
                  <a:pt x="999" y="847"/>
                  <a:pt x="1002" y="845"/>
                  <a:pt x="1004" y="844"/>
                </a:cubicBezTo>
                <a:cubicBezTo>
                  <a:pt x="995" y="842"/>
                  <a:pt x="986" y="839"/>
                  <a:pt x="975" y="839"/>
                </a:cubicBezTo>
                <a:cubicBezTo>
                  <a:pt x="975" y="839"/>
                  <a:pt x="975" y="839"/>
                  <a:pt x="974" y="839"/>
                </a:cubicBezTo>
                <a:cubicBezTo>
                  <a:pt x="973" y="839"/>
                  <a:pt x="972" y="839"/>
                  <a:pt x="971" y="839"/>
                </a:cubicBezTo>
                <a:cubicBezTo>
                  <a:pt x="972" y="839"/>
                  <a:pt x="972" y="839"/>
                  <a:pt x="972" y="839"/>
                </a:cubicBezTo>
                <a:cubicBezTo>
                  <a:pt x="973" y="839"/>
                  <a:pt x="974" y="839"/>
                  <a:pt x="974" y="839"/>
                </a:cubicBezTo>
                <a:cubicBezTo>
                  <a:pt x="975" y="839"/>
                  <a:pt x="975" y="839"/>
                  <a:pt x="975" y="839"/>
                </a:cubicBezTo>
                <a:cubicBezTo>
                  <a:pt x="971" y="836"/>
                  <a:pt x="966" y="835"/>
                  <a:pt x="958" y="835"/>
                </a:cubicBezTo>
                <a:cubicBezTo>
                  <a:pt x="958" y="835"/>
                  <a:pt x="958" y="835"/>
                  <a:pt x="958" y="835"/>
                </a:cubicBezTo>
                <a:cubicBezTo>
                  <a:pt x="956" y="835"/>
                  <a:pt x="953" y="837"/>
                  <a:pt x="951" y="835"/>
                </a:cubicBezTo>
                <a:cubicBezTo>
                  <a:pt x="947" y="835"/>
                  <a:pt x="944" y="834"/>
                  <a:pt x="943" y="832"/>
                </a:cubicBezTo>
                <a:cubicBezTo>
                  <a:pt x="943" y="829"/>
                  <a:pt x="938" y="828"/>
                  <a:pt x="932" y="828"/>
                </a:cubicBezTo>
                <a:cubicBezTo>
                  <a:pt x="932" y="828"/>
                  <a:pt x="932" y="828"/>
                  <a:pt x="932" y="828"/>
                </a:cubicBezTo>
                <a:cubicBezTo>
                  <a:pt x="933" y="828"/>
                  <a:pt x="933" y="828"/>
                  <a:pt x="933" y="828"/>
                </a:cubicBezTo>
                <a:cubicBezTo>
                  <a:pt x="933" y="828"/>
                  <a:pt x="933" y="828"/>
                  <a:pt x="932" y="828"/>
                </a:cubicBezTo>
                <a:cubicBezTo>
                  <a:pt x="933" y="829"/>
                  <a:pt x="934" y="830"/>
                  <a:pt x="935" y="831"/>
                </a:cubicBezTo>
                <a:cubicBezTo>
                  <a:pt x="930" y="831"/>
                  <a:pt x="926" y="830"/>
                  <a:pt x="924" y="828"/>
                </a:cubicBezTo>
                <a:cubicBezTo>
                  <a:pt x="927" y="828"/>
                  <a:pt x="930" y="828"/>
                  <a:pt x="932" y="828"/>
                </a:cubicBezTo>
                <a:cubicBezTo>
                  <a:pt x="932" y="828"/>
                  <a:pt x="932" y="828"/>
                  <a:pt x="932" y="828"/>
                </a:cubicBezTo>
                <a:cubicBezTo>
                  <a:pt x="918" y="823"/>
                  <a:pt x="903" y="819"/>
                  <a:pt x="888" y="815"/>
                </a:cubicBezTo>
                <a:cubicBezTo>
                  <a:pt x="888" y="815"/>
                  <a:pt x="888" y="815"/>
                  <a:pt x="888" y="815"/>
                </a:cubicBezTo>
                <a:cubicBezTo>
                  <a:pt x="888" y="815"/>
                  <a:pt x="888" y="816"/>
                  <a:pt x="888" y="816"/>
                </a:cubicBezTo>
                <a:cubicBezTo>
                  <a:pt x="888" y="816"/>
                  <a:pt x="888" y="816"/>
                  <a:pt x="888" y="816"/>
                </a:cubicBezTo>
                <a:cubicBezTo>
                  <a:pt x="888" y="816"/>
                  <a:pt x="889" y="817"/>
                  <a:pt x="889" y="817"/>
                </a:cubicBezTo>
                <a:cubicBezTo>
                  <a:pt x="889" y="817"/>
                  <a:pt x="888" y="818"/>
                  <a:pt x="888" y="818"/>
                </a:cubicBezTo>
                <a:cubicBezTo>
                  <a:pt x="888" y="818"/>
                  <a:pt x="887" y="818"/>
                  <a:pt x="887" y="818"/>
                </a:cubicBezTo>
                <a:cubicBezTo>
                  <a:pt x="886" y="818"/>
                  <a:pt x="885" y="817"/>
                  <a:pt x="886" y="817"/>
                </a:cubicBezTo>
                <a:cubicBezTo>
                  <a:pt x="886" y="816"/>
                  <a:pt x="887" y="816"/>
                  <a:pt x="888" y="816"/>
                </a:cubicBezTo>
                <a:cubicBezTo>
                  <a:pt x="888" y="816"/>
                  <a:pt x="888" y="815"/>
                  <a:pt x="888" y="815"/>
                </a:cubicBezTo>
                <a:cubicBezTo>
                  <a:pt x="886" y="814"/>
                  <a:pt x="885" y="813"/>
                  <a:pt x="880" y="813"/>
                </a:cubicBezTo>
                <a:cubicBezTo>
                  <a:pt x="879" y="813"/>
                  <a:pt x="878" y="813"/>
                  <a:pt x="877" y="813"/>
                </a:cubicBezTo>
                <a:cubicBezTo>
                  <a:pt x="878" y="813"/>
                  <a:pt x="879" y="813"/>
                  <a:pt x="880" y="813"/>
                </a:cubicBezTo>
                <a:cubicBezTo>
                  <a:pt x="871" y="811"/>
                  <a:pt x="865" y="808"/>
                  <a:pt x="858" y="805"/>
                </a:cubicBezTo>
                <a:cubicBezTo>
                  <a:pt x="837" y="798"/>
                  <a:pt x="817" y="791"/>
                  <a:pt x="796" y="784"/>
                </a:cubicBezTo>
                <a:cubicBezTo>
                  <a:pt x="795" y="785"/>
                  <a:pt x="794" y="785"/>
                  <a:pt x="792" y="786"/>
                </a:cubicBezTo>
                <a:cubicBezTo>
                  <a:pt x="779" y="783"/>
                  <a:pt x="779" y="783"/>
                  <a:pt x="775" y="778"/>
                </a:cubicBezTo>
                <a:cubicBezTo>
                  <a:pt x="775" y="777"/>
                  <a:pt x="772" y="775"/>
                  <a:pt x="770" y="774"/>
                </a:cubicBezTo>
                <a:cubicBezTo>
                  <a:pt x="768" y="775"/>
                  <a:pt x="766" y="776"/>
                  <a:pt x="765" y="776"/>
                </a:cubicBezTo>
                <a:cubicBezTo>
                  <a:pt x="759" y="775"/>
                  <a:pt x="755" y="774"/>
                  <a:pt x="755" y="771"/>
                </a:cubicBezTo>
                <a:cubicBezTo>
                  <a:pt x="755" y="769"/>
                  <a:pt x="754" y="768"/>
                  <a:pt x="750" y="767"/>
                </a:cubicBezTo>
                <a:cubicBezTo>
                  <a:pt x="743" y="764"/>
                  <a:pt x="739" y="760"/>
                  <a:pt x="729" y="759"/>
                </a:cubicBezTo>
                <a:cubicBezTo>
                  <a:pt x="728" y="759"/>
                  <a:pt x="727" y="758"/>
                  <a:pt x="726" y="758"/>
                </a:cubicBezTo>
                <a:cubicBezTo>
                  <a:pt x="723" y="752"/>
                  <a:pt x="711" y="749"/>
                  <a:pt x="704" y="744"/>
                </a:cubicBezTo>
                <a:cubicBezTo>
                  <a:pt x="697" y="740"/>
                  <a:pt x="689" y="736"/>
                  <a:pt x="682" y="732"/>
                </a:cubicBezTo>
                <a:cubicBezTo>
                  <a:pt x="673" y="727"/>
                  <a:pt x="663" y="722"/>
                  <a:pt x="655" y="717"/>
                </a:cubicBezTo>
                <a:cubicBezTo>
                  <a:pt x="647" y="711"/>
                  <a:pt x="640" y="706"/>
                  <a:pt x="632" y="700"/>
                </a:cubicBezTo>
                <a:cubicBezTo>
                  <a:pt x="627" y="697"/>
                  <a:pt x="622" y="694"/>
                  <a:pt x="617" y="690"/>
                </a:cubicBezTo>
                <a:cubicBezTo>
                  <a:pt x="616" y="690"/>
                  <a:pt x="614" y="689"/>
                  <a:pt x="612" y="689"/>
                </a:cubicBezTo>
                <a:cubicBezTo>
                  <a:pt x="626" y="702"/>
                  <a:pt x="644" y="715"/>
                  <a:pt x="663" y="726"/>
                </a:cubicBezTo>
                <a:cubicBezTo>
                  <a:pt x="674" y="734"/>
                  <a:pt x="684" y="741"/>
                  <a:pt x="697" y="748"/>
                </a:cubicBezTo>
                <a:cubicBezTo>
                  <a:pt x="708" y="754"/>
                  <a:pt x="721" y="760"/>
                  <a:pt x="735" y="766"/>
                </a:cubicBezTo>
                <a:cubicBezTo>
                  <a:pt x="741" y="769"/>
                  <a:pt x="748" y="772"/>
                  <a:pt x="752" y="776"/>
                </a:cubicBezTo>
                <a:cubicBezTo>
                  <a:pt x="757" y="780"/>
                  <a:pt x="767" y="783"/>
                  <a:pt x="775" y="786"/>
                </a:cubicBezTo>
                <a:cubicBezTo>
                  <a:pt x="810" y="799"/>
                  <a:pt x="847" y="811"/>
                  <a:pt x="886" y="822"/>
                </a:cubicBezTo>
                <a:cubicBezTo>
                  <a:pt x="907" y="828"/>
                  <a:pt x="928" y="834"/>
                  <a:pt x="950" y="840"/>
                </a:cubicBezTo>
                <a:cubicBezTo>
                  <a:pt x="968" y="844"/>
                  <a:pt x="987" y="847"/>
                  <a:pt x="1005" y="851"/>
                </a:cubicBezTo>
                <a:cubicBezTo>
                  <a:pt x="1015" y="853"/>
                  <a:pt x="1025" y="855"/>
                  <a:pt x="1035" y="858"/>
                </a:cubicBezTo>
                <a:cubicBezTo>
                  <a:pt x="1043" y="860"/>
                  <a:pt x="1053" y="861"/>
                  <a:pt x="1062" y="863"/>
                </a:cubicBezTo>
                <a:cubicBezTo>
                  <a:pt x="1081" y="866"/>
                  <a:pt x="1101" y="869"/>
                  <a:pt x="1120" y="871"/>
                </a:cubicBezTo>
                <a:cubicBezTo>
                  <a:pt x="1140" y="873"/>
                  <a:pt x="1160" y="875"/>
                  <a:pt x="1180" y="876"/>
                </a:cubicBezTo>
                <a:cubicBezTo>
                  <a:pt x="1232" y="879"/>
                  <a:pt x="1284" y="882"/>
                  <a:pt x="1336" y="881"/>
                </a:cubicBezTo>
                <a:cubicBezTo>
                  <a:pt x="1361" y="881"/>
                  <a:pt x="1386" y="881"/>
                  <a:pt x="1412" y="881"/>
                </a:cubicBezTo>
                <a:cubicBezTo>
                  <a:pt x="1430" y="881"/>
                  <a:pt x="1449" y="880"/>
                  <a:pt x="1468" y="879"/>
                </a:cubicBezTo>
                <a:cubicBezTo>
                  <a:pt x="1519" y="877"/>
                  <a:pt x="1566" y="870"/>
                  <a:pt x="1612" y="862"/>
                </a:cubicBezTo>
                <a:cubicBezTo>
                  <a:pt x="1641" y="856"/>
                  <a:pt x="1671" y="852"/>
                  <a:pt x="1700" y="846"/>
                </a:cubicBezTo>
                <a:cubicBezTo>
                  <a:pt x="1716" y="843"/>
                  <a:pt x="1732" y="840"/>
                  <a:pt x="1748" y="837"/>
                </a:cubicBezTo>
                <a:cubicBezTo>
                  <a:pt x="1749" y="837"/>
                  <a:pt x="1750" y="836"/>
                  <a:pt x="1751" y="835"/>
                </a:cubicBezTo>
                <a:cubicBezTo>
                  <a:pt x="1751" y="835"/>
                  <a:pt x="1751" y="835"/>
                  <a:pt x="1751" y="835"/>
                </a:cubicBezTo>
                <a:cubicBezTo>
                  <a:pt x="1753" y="830"/>
                  <a:pt x="1761" y="832"/>
                  <a:pt x="1768" y="832"/>
                </a:cubicBezTo>
                <a:cubicBezTo>
                  <a:pt x="1775" y="830"/>
                  <a:pt x="1779" y="827"/>
                  <a:pt x="1789" y="827"/>
                </a:cubicBezTo>
                <a:cubicBezTo>
                  <a:pt x="1792" y="827"/>
                  <a:pt x="1794" y="825"/>
                  <a:pt x="1797" y="824"/>
                </a:cubicBezTo>
                <a:cubicBezTo>
                  <a:pt x="1809" y="820"/>
                  <a:pt x="1820" y="817"/>
                  <a:pt x="1832" y="814"/>
                </a:cubicBezTo>
                <a:cubicBezTo>
                  <a:pt x="1842" y="811"/>
                  <a:pt x="1845" y="808"/>
                  <a:pt x="1847" y="803"/>
                </a:cubicBezTo>
                <a:cubicBezTo>
                  <a:pt x="1847" y="802"/>
                  <a:pt x="1848" y="800"/>
                  <a:pt x="1848" y="799"/>
                </a:cubicBezTo>
                <a:cubicBezTo>
                  <a:pt x="1853" y="798"/>
                  <a:pt x="1853" y="800"/>
                  <a:pt x="1854" y="801"/>
                </a:cubicBezTo>
                <a:cubicBezTo>
                  <a:pt x="1855" y="801"/>
                  <a:pt x="1857" y="802"/>
                  <a:pt x="1859" y="804"/>
                </a:cubicBezTo>
                <a:cubicBezTo>
                  <a:pt x="1863" y="801"/>
                  <a:pt x="1866" y="798"/>
                  <a:pt x="1870" y="795"/>
                </a:cubicBezTo>
                <a:cubicBezTo>
                  <a:pt x="1868" y="794"/>
                  <a:pt x="1867" y="793"/>
                  <a:pt x="1866" y="791"/>
                </a:cubicBezTo>
                <a:cubicBezTo>
                  <a:pt x="1871" y="787"/>
                  <a:pt x="1889" y="786"/>
                  <a:pt x="1887" y="779"/>
                </a:cubicBezTo>
                <a:cubicBezTo>
                  <a:pt x="1879" y="779"/>
                  <a:pt x="1878" y="782"/>
                  <a:pt x="1872" y="783"/>
                </a:cubicBezTo>
                <a:cubicBezTo>
                  <a:pt x="1872" y="782"/>
                  <a:pt x="1870" y="782"/>
                  <a:pt x="1871" y="782"/>
                </a:cubicBezTo>
                <a:cubicBezTo>
                  <a:pt x="1871" y="780"/>
                  <a:pt x="1872" y="779"/>
                  <a:pt x="1873" y="777"/>
                </a:cubicBezTo>
                <a:cubicBezTo>
                  <a:pt x="1871" y="778"/>
                  <a:pt x="1868" y="779"/>
                  <a:pt x="1865" y="779"/>
                </a:cubicBezTo>
                <a:cubicBezTo>
                  <a:pt x="1862" y="780"/>
                  <a:pt x="1860" y="780"/>
                  <a:pt x="1860" y="778"/>
                </a:cubicBezTo>
                <a:cubicBezTo>
                  <a:pt x="1861" y="778"/>
                  <a:pt x="1861" y="778"/>
                  <a:pt x="1861" y="778"/>
                </a:cubicBezTo>
                <a:cubicBezTo>
                  <a:pt x="1865" y="778"/>
                  <a:pt x="1869" y="777"/>
                  <a:pt x="1873" y="777"/>
                </a:cubicBezTo>
                <a:cubicBezTo>
                  <a:pt x="1878" y="776"/>
                  <a:pt x="1882" y="775"/>
                  <a:pt x="1886" y="775"/>
                </a:cubicBezTo>
                <a:cubicBezTo>
                  <a:pt x="1891" y="774"/>
                  <a:pt x="1894" y="774"/>
                  <a:pt x="1897" y="777"/>
                </a:cubicBezTo>
                <a:cubicBezTo>
                  <a:pt x="1898" y="778"/>
                  <a:pt x="1898" y="778"/>
                  <a:pt x="1899" y="780"/>
                </a:cubicBezTo>
                <a:cubicBezTo>
                  <a:pt x="1906" y="777"/>
                  <a:pt x="1911" y="775"/>
                  <a:pt x="1914" y="772"/>
                </a:cubicBezTo>
                <a:cubicBezTo>
                  <a:pt x="1915" y="770"/>
                  <a:pt x="1919" y="768"/>
                  <a:pt x="1921" y="767"/>
                </a:cubicBezTo>
                <a:cubicBezTo>
                  <a:pt x="1928" y="766"/>
                  <a:pt x="1934" y="765"/>
                  <a:pt x="1940" y="765"/>
                </a:cubicBezTo>
                <a:cubicBezTo>
                  <a:pt x="1941" y="764"/>
                  <a:pt x="1942" y="763"/>
                  <a:pt x="1943" y="763"/>
                </a:cubicBezTo>
                <a:cubicBezTo>
                  <a:pt x="1949" y="761"/>
                  <a:pt x="1956" y="759"/>
                  <a:pt x="1959" y="756"/>
                </a:cubicBezTo>
                <a:cubicBezTo>
                  <a:pt x="1958" y="756"/>
                  <a:pt x="1958" y="756"/>
                  <a:pt x="1958" y="756"/>
                </a:cubicBezTo>
                <a:cubicBezTo>
                  <a:pt x="1958" y="756"/>
                  <a:pt x="1958" y="756"/>
                  <a:pt x="1958" y="756"/>
                </a:cubicBezTo>
                <a:cubicBezTo>
                  <a:pt x="1956" y="755"/>
                  <a:pt x="1955" y="754"/>
                  <a:pt x="1958" y="753"/>
                </a:cubicBezTo>
                <a:cubicBezTo>
                  <a:pt x="1959" y="752"/>
                  <a:pt x="1960" y="752"/>
                  <a:pt x="1961" y="753"/>
                </a:cubicBezTo>
                <a:cubicBezTo>
                  <a:pt x="1962" y="753"/>
                  <a:pt x="1963" y="754"/>
                  <a:pt x="1962" y="754"/>
                </a:cubicBezTo>
                <a:cubicBezTo>
                  <a:pt x="1961" y="755"/>
                  <a:pt x="1960" y="755"/>
                  <a:pt x="1958" y="756"/>
                </a:cubicBezTo>
                <a:cubicBezTo>
                  <a:pt x="1959" y="756"/>
                  <a:pt x="1959" y="756"/>
                  <a:pt x="1959" y="756"/>
                </a:cubicBezTo>
                <a:cubicBezTo>
                  <a:pt x="1959" y="756"/>
                  <a:pt x="1959" y="756"/>
                  <a:pt x="1959" y="756"/>
                </a:cubicBezTo>
                <a:cubicBezTo>
                  <a:pt x="1970" y="755"/>
                  <a:pt x="1977" y="751"/>
                  <a:pt x="1982" y="747"/>
                </a:cubicBezTo>
                <a:cubicBezTo>
                  <a:pt x="1982" y="747"/>
                  <a:pt x="1982" y="747"/>
                  <a:pt x="1982" y="747"/>
                </a:cubicBezTo>
                <a:cubicBezTo>
                  <a:pt x="1982" y="747"/>
                  <a:pt x="1982" y="747"/>
                  <a:pt x="1981" y="747"/>
                </a:cubicBezTo>
                <a:cubicBezTo>
                  <a:pt x="1981" y="747"/>
                  <a:pt x="1981" y="747"/>
                  <a:pt x="1982" y="747"/>
                </a:cubicBezTo>
                <a:cubicBezTo>
                  <a:pt x="1980" y="747"/>
                  <a:pt x="1979" y="746"/>
                  <a:pt x="1978" y="746"/>
                </a:cubicBezTo>
                <a:cubicBezTo>
                  <a:pt x="1978" y="745"/>
                  <a:pt x="1979" y="744"/>
                  <a:pt x="1980" y="744"/>
                </a:cubicBezTo>
                <a:cubicBezTo>
                  <a:pt x="1981" y="744"/>
                  <a:pt x="1983" y="745"/>
                  <a:pt x="1983" y="745"/>
                </a:cubicBezTo>
                <a:cubicBezTo>
                  <a:pt x="1983" y="746"/>
                  <a:pt x="1982" y="746"/>
                  <a:pt x="1982" y="747"/>
                </a:cubicBezTo>
                <a:cubicBezTo>
                  <a:pt x="1982" y="747"/>
                  <a:pt x="1982" y="747"/>
                  <a:pt x="1982" y="747"/>
                </a:cubicBezTo>
                <a:cubicBezTo>
                  <a:pt x="2006" y="741"/>
                  <a:pt x="2025" y="732"/>
                  <a:pt x="2041" y="723"/>
                </a:cubicBezTo>
                <a:cubicBezTo>
                  <a:pt x="2050" y="718"/>
                  <a:pt x="2059" y="713"/>
                  <a:pt x="2069" y="708"/>
                </a:cubicBezTo>
                <a:cubicBezTo>
                  <a:pt x="2073" y="705"/>
                  <a:pt x="2078" y="703"/>
                  <a:pt x="2079" y="699"/>
                </a:cubicBezTo>
                <a:cubicBezTo>
                  <a:pt x="2079" y="696"/>
                  <a:pt x="2084" y="694"/>
                  <a:pt x="2083" y="691"/>
                </a:cubicBezTo>
                <a:cubicBezTo>
                  <a:pt x="2082" y="687"/>
                  <a:pt x="2086" y="684"/>
                  <a:pt x="2092" y="681"/>
                </a:cubicBezTo>
                <a:cubicBezTo>
                  <a:pt x="2099" y="678"/>
                  <a:pt x="2103" y="674"/>
                  <a:pt x="2106" y="670"/>
                </a:cubicBezTo>
                <a:cubicBezTo>
                  <a:pt x="2110" y="664"/>
                  <a:pt x="2116" y="659"/>
                  <a:pt x="2121" y="654"/>
                </a:cubicBezTo>
                <a:cubicBezTo>
                  <a:pt x="2125" y="651"/>
                  <a:pt x="2128" y="648"/>
                  <a:pt x="2132" y="644"/>
                </a:cubicBezTo>
                <a:cubicBezTo>
                  <a:pt x="2141" y="643"/>
                  <a:pt x="2151" y="642"/>
                  <a:pt x="2161" y="641"/>
                </a:cubicBezTo>
                <a:cubicBezTo>
                  <a:pt x="2171" y="640"/>
                  <a:pt x="2182" y="640"/>
                  <a:pt x="2188" y="636"/>
                </a:cubicBezTo>
                <a:cubicBezTo>
                  <a:pt x="2190" y="635"/>
                  <a:pt x="2197" y="635"/>
                  <a:pt x="2202" y="634"/>
                </a:cubicBezTo>
                <a:cubicBezTo>
                  <a:pt x="2218" y="633"/>
                  <a:pt x="2234" y="631"/>
                  <a:pt x="2249" y="630"/>
                </a:cubicBezTo>
                <a:cubicBezTo>
                  <a:pt x="2265" y="628"/>
                  <a:pt x="2282" y="627"/>
                  <a:pt x="2297" y="625"/>
                </a:cubicBezTo>
                <a:cubicBezTo>
                  <a:pt x="2325" y="623"/>
                  <a:pt x="2352" y="620"/>
                  <a:pt x="2380" y="617"/>
                </a:cubicBezTo>
                <a:cubicBezTo>
                  <a:pt x="2404" y="614"/>
                  <a:pt x="2428" y="611"/>
                  <a:pt x="2452" y="609"/>
                </a:cubicBezTo>
                <a:cubicBezTo>
                  <a:pt x="2460" y="608"/>
                  <a:pt x="2469" y="606"/>
                  <a:pt x="2477" y="604"/>
                </a:cubicBezTo>
                <a:cubicBezTo>
                  <a:pt x="2498" y="601"/>
                  <a:pt x="2520" y="598"/>
                  <a:pt x="2540" y="594"/>
                </a:cubicBezTo>
                <a:cubicBezTo>
                  <a:pt x="2555" y="591"/>
                  <a:pt x="2568" y="588"/>
                  <a:pt x="2583" y="585"/>
                </a:cubicBezTo>
                <a:cubicBezTo>
                  <a:pt x="2590" y="584"/>
                  <a:pt x="2597" y="582"/>
                  <a:pt x="2605" y="581"/>
                </a:cubicBezTo>
                <a:cubicBezTo>
                  <a:pt x="2613" y="580"/>
                  <a:pt x="2619" y="578"/>
                  <a:pt x="2625" y="576"/>
                </a:cubicBezTo>
                <a:cubicBezTo>
                  <a:pt x="2626" y="576"/>
                  <a:pt x="2626" y="576"/>
                  <a:pt x="2627" y="576"/>
                </a:cubicBezTo>
                <a:cubicBezTo>
                  <a:pt x="2649" y="574"/>
                  <a:pt x="2665" y="568"/>
                  <a:pt x="2683" y="563"/>
                </a:cubicBezTo>
                <a:cubicBezTo>
                  <a:pt x="2683" y="563"/>
                  <a:pt x="2683" y="563"/>
                  <a:pt x="2682" y="563"/>
                </a:cubicBezTo>
                <a:cubicBezTo>
                  <a:pt x="2682" y="563"/>
                  <a:pt x="2682" y="563"/>
                  <a:pt x="2682" y="563"/>
                </a:cubicBezTo>
                <a:cubicBezTo>
                  <a:pt x="2682" y="563"/>
                  <a:pt x="2682" y="563"/>
                  <a:pt x="2682" y="563"/>
                </a:cubicBezTo>
                <a:cubicBezTo>
                  <a:pt x="2680" y="563"/>
                  <a:pt x="2677" y="563"/>
                  <a:pt x="2675" y="563"/>
                </a:cubicBezTo>
                <a:cubicBezTo>
                  <a:pt x="2675" y="562"/>
                  <a:pt x="2675" y="562"/>
                  <a:pt x="2675" y="562"/>
                </a:cubicBezTo>
                <a:cubicBezTo>
                  <a:pt x="2678" y="562"/>
                  <a:pt x="2680" y="562"/>
                  <a:pt x="2682" y="563"/>
                </a:cubicBezTo>
                <a:cubicBezTo>
                  <a:pt x="2682" y="563"/>
                  <a:pt x="2682" y="563"/>
                  <a:pt x="2682" y="563"/>
                </a:cubicBezTo>
                <a:cubicBezTo>
                  <a:pt x="2683" y="561"/>
                  <a:pt x="2683" y="559"/>
                  <a:pt x="2684" y="558"/>
                </a:cubicBezTo>
                <a:cubicBezTo>
                  <a:pt x="2704" y="552"/>
                  <a:pt x="2720" y="544"/>
                  <a:pt x="2737" y="537"/>
                </a:cubicBezTo>
                <a:cubicBezTo>
                  <a:pt x="2742" y="534"/>
                  <a:pt x="2747" y="532"/>
                  <a:pt x="2753" y="529"/>
                </a:cubicBezTo>
                <a:cubicBezTo>
                  <a:pt x="2765" y="525"/>
                  <a:pt x="2772" y="518"/>
                  <a:pt x="2786" y="515"/>
                </a:cubicBezTo>
                <a:cubicBezTo>
                  <a:pt x="2789" y="512"/>
                  <a:pt x="2793" y="509"/>
                  <a:pt x="2798" y="506"/>
                </a:cubicBezTo>
                <a:cubicBezTo>
                  <a:pt x="2802" y="504"/>
                  <a:pt x="2805" y="502"/>
                  <a:pt x="2809" y="501"/>
                </a:cubicBezTo>
                <a:cubicBezTo>
                  <a:pt x="2815" y="498"/>
                  <a:pt x="2820" y="495"/>
                  <a:pt x="2822" y="491"/>
                </a:cubicBezTo>
                <a:cubicBezTo>
                  <a:pt x="2823" y="489"/>
                  <a:pt x="2825" y="486"/>
                  <a:pt x="2834" y="487"/>
                </a:cubicBezTo>
                <a:cubicBezTo>
                  <a:pt x="2845" y="482"/>
                  <a:pt x="2862" y="482"/>
                  <a:pt x="2872" y="476"/>
                </a:cubicBezTo>
                <a:cubicBezTo>
                  <a:pt x="2873" y="475"/>
                  <a:pt x="2874" y="475"/>
                  <a:pt x="2876" y="475"/>
                </a:cubicBezTo>
                <a:cubicBezTo>
                  <a:pt x="2892" y="471"/>
                  <a:pt x="2903" y="465"/>
                  <a:pt x="2916" y="460"/>
                </a:cubicBezTo>
                <a:cubicBezTo>
                  <a:pt x="2924" y="457"/>
                  <a:pt x="2929" y="453"/>
                  <a:pt x="2935" y="449"/>
                </a:cubicBezTo>
                <a:cubicBezTo>
                  <a:pt x="2941" y="446"/>
                  <a:pt x="2946" y="444"/>
                  <a:pt x="2951" y="441"/>
                </a:cubicBezTo>
                <a:cubicBezTo>
                  <a:pt x="2960" y="436"/>
                  <a:pt x="2969" y="431"/>
                  <a:pt x="2977" y="426"/>
                </a:cubicBezTo>
                <a:cubicBezTo>
                  <a:pt x="2988" y="419"/>
                  <a:pt x="2999" y="413"/>
                  <a:pt x="3009" y="406"/>
                </a:cubicBezTo>
                <a:cubicBezTo>
                  <a:pt x="3021" y="399"/>
                  <a:pt x="3031" y="392"/>
                  <a:pt x="3043" y="385"/>
                </a:cubicBezTo>
                <a:cubicBezTo>
                  <a:pt x="3050" y="380"/>
                  <a:pt x="3059" y="376"/>
                  <a:pt x="3066" y="371"/>
                </a:cubicBezTo>
                <a:cubicBezTo>
                  <a:pt x="3077" y="363"/>
                  <a:pt x="3087" y="355"/>
                  <a:pt x="3097" y="347"/>
                </a:cubicBezTo>
                <a:cubicBezTo>
                  <a:pt x="3108" y="338"/>
                  <a:pt x="3117" y="328"/>
                  <a:pt x="3128" y="319"/>
                </a:cubicBezTo>
                <a:cubicBezTo>
                  <a:pt x="3131" y="316"/>
                  <a:pt x="3132" y="312"/>
                  <a:pt x="3136" y="309"/>
                </a:cubicBezTo>
                <a:cubicBezTo>
                  <a:pt x="3141" y="306"/>
                  <a:pt x="3147" y="304"/>
                  <a:pt x="3155" y="303"/>
                </a:cubicBezTo>
                <a:cubicBezTo>
                  <a:pt x="3168" y="300"/>
                  <a:pt x="3182" y="298"/>
                  <a:pt x="3196" y="296"/>
                </a:cubicBezTo>
                <a:cubicBezTo>
                  <a:pt x="3239" y="290"/>
                  <a:pt x="3284" y="287"/>
                  <a:pt x="3329" y="285"/>
                </a:cubicBezTo>
                <a:cubicBezTo>
                  <a:pt x="3331" y="285"/>
                  <a:pt x="3334" y="284"/>
                  <a:pt x="3336" y="284"/>
                </a:cubicBezTo>
                <a:cubicBezTo>
                  <a:pt x="3336" y="282"/>
                  <a:pt x="3338" y="281"/>
                  <a:pt x="3342" y="282"/>
                </a:cubicBezTo>
                <a:cubicBezTo>
                  <a:pt x="3353" y="284"/>
                  <a:pt x="3362" y="283"/>
                  <a:pt x="3370" y="280"/>
                </a:cubicBezTo>
                <a:cubicBezTo>
                  <a:pt x="3376" y="278"/>
                  <a:pt x="3385" y="278"/>
                  <a:pt x="3393" y="278"/>
                </a:cubicBezTo>
                <a:cubicBezTo>
                  <a:pt x="3402" y="278"/>
                  <a:pt x="3411" y="278"/>
                  <a:pt x="3420" y="278"/>
                </a:cubicBezTo>
                <a:cubicBezTo>
                  <a:pt x="3428" y="278"/>
                  <a:pt x="3436" y="278"/>
                  <a:pt x="3443" y="277"/>
                </a:cubicBezTo>
                <a:cubicBezTo>
                  <a:pt x="3450" y="275"/>
                  <a:pt x="3459" y="276"/>
                  <a:pt x="3467" y="276"/>
                </a:cubicBezTo>
                <a:cubicBezTo>
                  <a:pt x="3476" y="276"/>
                  <a:pt x="3485" y="276"/>
                  <a:pt x="3494" y="274"/>
                </a:cubicBezTo>
                <a:cubicBezTo>
                  <a:pt x="3495" y="274"/>
                  <a:pt x="3497" y="274"/>
                  <a:pt x="3499" y="274"/>
                </a:cubicBezTo>
                <a:cubicBezTo>
                  <a:pt x="3514" y="276"/>
                  <a:pt x="3529" y="272"/>
                  <a:pt x="3544" y="273"/>
                </a:cubicBezTo>
                <a:cubicBezTo>
                  <a:pt x="3546" y="274"/>
                  <a:pt x="3548" y="274"/>
                  <a:pt x="3549" y="273"/>
                </a:cubicBezTo>
                <a:cubicBezTo>
                  <a:pt x="3567" y="271"/>
                  <a:pt x="3585" y="272"/>
                  <a:pt x="3603" y="270"/>
                </a:cubicBezTo>
                <a:cubicBezTo>
                  <a:pt x="3614" y="269"/>
                  <a:pt x="3625" y="270"/>
                  <a:pt x="3636" y="269"/>
                </a:cubicBezTo>
                <a:cubicBezTo>
                  <a:pt x="3641" y="269"/>
                  <a:pt x="3647" y="268"/>
                  <a:pt x="3652" y="268"/>
                </a:cubicBezTo>
                <a:cubicBezTo>
                  <a:pt x="3657" y="267"/>
                  <a:pt x="3662" y="266"/>
                  <a:pt x="3668" y="266"/>
                </a:cubicBezTo>
                <a:cubicBezTo>
                  <a:pt x="3684" y="266"/>
                  <a:pt x="3700" y="264"/>
                  <a:pt x="3716" y="263"/>
                </a:cubicBezTo>
                <a:cubicBezTo>
                  <a:pt x="3733" y="262"/>
                  <a:pt x="3749" y="261"/>
                  <a:pt x="3766" y="259"/>
                </a:cubicBezTo>
                <a:cubicBezTo>
                  <a:pt x="3771" y="259"/>
                  <a:pt x="3777" y="258"/>
                  <a:pt x="3782" y="258"/>
                </a:cubicBezTo>
                <a:cubicBezTo>
                  <a:pt x="3767" y="251"/>
                  <a:pt x="3751" y="245"/>
                  <a:pt x="3735" y="238"/>
                </a:cubicBezTo>
                <a:close/>
                <a:moveTo>
                  <a:pt x="3422" y="218"/>
                </a:moveTo>
                <a:cubicBezTo>
                  <a:pt x="3421" y="218"/>
                  <a:pt x="3421" y="219"/>
                  <a:pt x="3421" y="219"/>
                </a:cubicBezTo>
                <a:cubicBezTo>
                  <a:pt x="3413" y="222"/>
                  <a:pt x="3404" y="218"/>
                  <a:pt x="3397" y="221"/>
                </a:cubicBezTo>
                <a:cubicBezTo>
                  <a:pt x="3393" y="219"/>
                  <a:pt x="3390" y="218"/>
                  <a:pt x="3387" y="217"/>
                </a:cubicBezTo>
                <a:cubicBezTo>
                  <a:pt x="3399" y="214"/>
                  <a:pt x="3410" y="217"/>
                  <a:pt x="3422" y="218"/>
                </a:cubicBezTo>
                <a:close/>
                <a:moveTo>
                  <a:pt x="2561" y="410"/>
                </a:moveTo>
                <a:cubicBezTo>
                  <a:pt x="2561" y="410"/>
                  <a:pt x="2560" y="410"/>
                  <a:pt x="2560" y="410"/>
                </a:cubicBezTo>
                <a:cubicBezTo>
                  <a:pt x="2559" y="410"/>
                  <a:pt x="2559" y="409"/>
                  <a:pt x="2559" y="409"/>
                </a:cubicBezTo>
                <a:cubicBezTo>
                  <a:pt x="2560" y="409"/>
                  <a:pt x="2560" y="409"/>
                  <a:pt x="2561" y="409"/>
                </a:cubicBezTo>
                <a:cubicBezTo>
                  <a:pt x="2561" y="409"/>
                  <a:pt x="2561" y="410"/>
                  <a:pt x="2561" y="410"/>
                </a:cubicBezTo>
                <a:close/>
                <a:moveTo>
                  <a:pt x="2492" y="430"/>
                </a:moveTo>
                <a:cubicBezTo>
                  <a:pt x="2488" y="430"/>
                  <a:pt x="2484" y="430"/>
                  <a:pt x="2480" y="430"/>
                </a:cubicBezTo>
                <a:cubicBezTo>
                  <a:pt x="2484" y="429"/>
                  <a:pt x="2489" y="428"/>
                  <a:pt x="2492" y="430"/>
                </a:cubicBezTo>
                <a:close/>
                <a:moveTo>
                  <a:pt x="2321" y="442"/>
                </a:moveTo>
                <a:cubicBezTo>
                  <a:pt x="2312" y="445"/>
                  <a:pt x="2309" y="445"/>
                  <a:pt x="2298" y="443"/>
                </a:cubicBezTo>
                <a:cubicBezTo>
                  <a:pt x="2306" y="442"/>
                  <a:pt x="2312" y="440"/>
                  <a:pt x="2321" y="442"/>
                </a:cubicBezTo>
                <a:close/>
                <a:moveTo>
                  <a:pt x="1292" y="663"/>
                </a:moveTo>
                <a:cubicBezTo>
                  <a:pt x="1293" y="664"/>
                  <a:pt x="1294" y="665"/>
                  <a:pt x="1295" y="665"/>
                </a:cubicBezTo>
                <a:cubicBezTo>
                  <a:pt x="1295" y="665"/>
                  <a:pt x="1293" y="666"/>
                  <a:pt x="1293" y="666"/>
                </a:cubicBezTo>
                <a:cubicBezTo>
                  <a:pt x="1291" y="665"/>
                  <a:pt x="1290" y="665"/>
                  <a:pt x="1289" y="664"/>
                </a:cubicBezTo>
                <a:cubicBezTo>
                  <a:pt x="1290" y="664"/>
                  <a:pt x="1291" y="664"/>
                  <a:pt x="1292" y="663"/>
                </a:cubicBezTo>
                <a:close/>
                <a:moveTo>
                  <a:pt x="1137" y="569"/>
                </a:moveTo>
                <a:cubicBezTo>
                  <a:pt x="1138" y="569"/>
                  <a:pt x="1138" y="570"/>
                  <a:pt x="1139" y="570"/>
                </a:cubicBezTo>
                <a:cubicBezTo>
                  <a:pt x="1138" y="570"/>
                  <a:pt x="1138" y="570"/>
                  <a:pt x="1138" y="571"/>
                </a:cubicBezTo>
                <a:cubicBezTo>
                  <a:pt x="1137" y="570"/>
                  <a:pt x="1136" y="570"/>
                  <a:pt x="1136" y="569"/>
                </a:cubicBezTo>
                <a:cubicBezTo>
                  <a:pt x="1136" y="569"/>
                  <a:pt x="1137" y="569"/>
                  <a:pt x="1137" y="569"/>
                </a:cubicBezTo>
                <a:close/>
                <a:moveTo>
                  <a:pt x="1146" y="510"/>
                </a:moveTo>
                <a:cubicBezTo>
                  <a:pt x="1148" y="510"/>
                  <a:pt x="1149" y="510"/>
                  <a:pt x="1151" y="510"/>
                </a:cubicBezTo>
                <a:cubicBezTo>
                  <a:pt x="1150" y="511"/>
                  <a:pt x="1150" y="511"/>
                  <a:pt x="1149" y="511"/>
                </a:cubicBezTo>
                <a:cubicBezTo>
                  <a:pt x="1148" y="511"/>
                  <a:pt x="1147" y="511"/>
                  <a:pt x="1146" y="511"/>
                </a:cubicBezTo>
                <a:cubicBezTo>
                  <a:pt x="1146" y="510"/>
                  <a:pt x="1146" y="510"/>
                  <a:pt x="1146" y="510"/>
                </a:cubicBezTo>
                <a:close/>
                <a:moveTo>
                  <a:pt x="379" y="31"/>
                </a:moveTo>
                <a:cubicBezTo>
                  <a:pt x="384" y="29"/>
                  <a:pt x="389" y="29"/>
                  <a:pt x="392" y="31"/>
                </a:cubicBezTo>
                <a:cubicBezTo>
                  <a:pt x="396" y="33"/>
                  <a:pt x="398" y="35"/>
                  <a:pt x="402" y="38"/>
                </a:cubicBezTo>
                <a:cubicBezTo>
                  <a:pt x="390" y="38"/>
                  <a:pt x="382" y="36"/>
                  <a:pt x="379" y="31"/>
                </a:cubicBezTo>
                <a:close/>
                <a:moveTo>
                  <a:pt x="407" y="33"/>
                </a:moveTo>
                <a:cubicBezTo>
                  <a:pt x="403" y="31"/>
                  <a:pt x="401" y="29"/>
                  <a:pt x="396" y="26"/>
                </a:cubicBezTo>
                <a:cubicBezTo>
                  <a:pt x="408" y="28"/>
                  <a:pt x="415" y="30"/>
                  <a:pt x="421" y="33"/>
                </a:cubicBezTo>
                <a:cubicBezTo>
                  <a:pt x="413" y="36"/>
                  <a:pt x="411" y="36"/>
                  <a:pt x="407" y="33"/>
                </a:cubicBezTo>
                <a:close/>
                <a:moveTo>
                  <a:pt x="433" y="112"/>
                </a:moveTo>
                <a:cubicBezTo>
                  <a:pt x="429" y="111"/>
                  <a:pt x="426" y="109"/>
                  <a:pt x="422" y="108"/>
                </a:cubicBezTo>
                <a:cubicBezTo>
                  <a:pt x="423" y="106"/>
                  <a:pt x="426" y="105"/>
                  <a:pt x="430" y="106"/>
                </a:cubicBezTo>
                <a:cubicBezTo>
                  <a:pt x="436" y="108"/>
                  <a:pt x="437" y="109"/>
                  <a:pt x="433" y="112"/>
                </a:cubicBezTo>
                <a:close/>
                <a:moveTo>
                  <a:pt x="756" y="391"/>
                </a:moveTo>
                <a:cubicBezTo>
                  <a:pt x="756" y="391"/>
                  <a:pt x="755" y="391"/>
                  <a:pt x="754" y="391"/>
                </a:cubicBezTo>
                <a:cubicBezTo>
                  <a:pt x="752" y="390"/>
                  <a:pt x="749" y="388"/>
                  <a:pt x="753" y="386"/>
                </a:cubicBezTo>
                <a:cubicBezTo>
                  <a:pt x="755" y="387"/>
                  <a:pt x="757" y="387"/>
                  <a:pt x="762" y="387"/>
                </a:cubicBezTo>
                <a:cubicBezTo>
                  <a:pt x="759" y="389"/>
                  <a:pt x="757" y="390"/>
                  <a:pt x="756" y="391"/>
                </a:cubicBezTo>
                <a:close/>
                <a:moveTo>
                  <a:pt x="813" y="471"/>
                </a:moveTo>
                <a:cubicBezTo>
                  <a:pt x="812" y="469"/>
                  <a:pt x="811" y="468"/>
                  <a:pt x="811" y="467"/>
                </a:cubicBezTo>
                <a:cubicBezTo>
                  <a:pt x="811" y="466"/>
                  <a:pt x="808" y="464"/>
                  <a:pt x="814" y="462"/>
                </a:cubicBezTo>
                <a:cubicBezTo>
                  <a:pt x="812" y="466"/>
                  <a:pt x="818" y="468"/>
                  <a:pt x="813" y="471"/>
                </a:cubicBezTo>
                <a:close/>
                <a:moveTo>
                  <a:pt x="595" y="328"/>
                </a:moveTo>
                <a:cubicBezTo>
                  <a:pt x="595" y="329"/>
                  <a:pt x="596" y="329"/>
                  <a:pt x="596" y="330"/>
                </a:cubicBezTo>
                <a:cubicBezTo>
                  <a:pt x="596" y="330"/>
                  <a:pt x="595" y="330"/>
                  <a:pt x="595" y="330"/>
                </a:cubicBezTo>
                <a:cubicBezTo>
                  <a:pt x="594" y="330"/>
                  <a:pt x="594" y="329"/>
                  <a:pt x="593" y="329"/>
                </a:cubicBezTo>
                <a:cubicBezTo>
                  <a:pt x="593" y="329"/>
                  <a:pt x="594" y="329"/>
                  <a:pt x="595" y="328"/>
                </a:cubicBezTo>
                <a:close/>
                <a:moveTo>
                  <a:pt x="796" y="771"/>
                </a:moveTo>
                <a:cubicBezTo>
                  <a:pt x="798" y="771"/>
                  <a:pt x="799" y="772"/>
                  <a:pt x="800" y="772"/>
                </a:cubicBezTo>
                <a:cubicBezTo>
                  <a:pt x="800" y="772"/>
                  <a:pt x="799" y="773"/>
                  <a:pt x="798" y="773"/>
                </a:cubicBezTo>
                <a:cubicBezTo>
                  <a:pt x="797" y="773"/>
                  <a:pt x="796" y="772"/>
                  <a:pt x="796" y="772"/>
                </a:cubicBezTo>
                <a:cubicBezTo>
                  <a:pt x="796" y="772"/>
                  <a:pt x="796" y="771"/>
                  <a:pt x="796" y="771"/>
                </a:cubicBezTo>
                <a:close/>
                <a:moveTo>
                  <a:pt x="755" y="754"/>
                </a:moveTo>
                <a:cubicBezTo>
                  <a:pt x="756" y="754"/>
                  <a:pt x="757" y="754"/>
                  <a:pt x="758" y="754"/>
                </a:cubicBezTo>
                <a:cubicBezTo>
                  <a:pt x="759" y="754"/>
                  <a:pt x="760" y="755"/>
                  <a:pt x="761" y="756"/>
                </a:cubicBezTo>
                <a:cubicBezTo>
                  <a:pt x="761" y="756"/>
                  <a:pt x="761" y="756"/>
                  <a:pt x="762" y="756"/>
                </a:cubicBezTo>
                <a:cubicBezTo>
                  <a:pt x="762" y="756"/>
                  <a:pt x="762" y="756"/>
                  <a:pt x="762" y="756"/>
                </a:cubicBezTo>
                <a:cubicBezTo>
                  <a:pt x="772" y="757"/>
                  <a:pt x="774" y="760"/>
                  <a:pt x="780" y="764"/>
                </a:cubicBezTo>
                <a:cubicBezTo>
                  <a:pt x="769" y="762"/>
                  <a:pt x="763" y="760"/>
                  <a:pt x="762" y="756"/>
                </a:cubicBezTo>
                <a:cubicBezTo>
                  <a:pt x="761" y="756"/>
                  <a:pt x="761" y="756"/>
                  <a:pt x="761" y="756"/>
                </a:cubicBezTo>
                <a:cubicBezTo>
                  <a:pt x="761" y="756"/>
                  <a:pt x="761" y="756"/>
                  <a:pt x="761" y="756"/>
                </a:cubicBezTo>
                <a:cubicBezTo>
                  <a:pt x="759" y="756"/>
                  <a:pt x="757" y="755"/>
                  <a:pt x="755" y="755"/>
                </a:cubicBezTo>
                <a:cubicBezTo>
                  <a:pt x="755" y="755"/>
                  <a:pt x="755" y="754"/>
                  <a:pt x="755" y="754"/>
                </a:cubicBezTo>
                <a:close/>
                <a:moveTo>
                  <a:pt x="641" y="679"/>
                </a:moveTo>
                <a:cubicBezTo>
                  <a:pt x="645" y="682"/>
                  <a:pt x="647" y="685"/>
                  <a:pt x="654" y="688"/>
                </a:cubicBezTo>
                <a:cubicBezTo>
                  <a:pt x="658" y="690"/>
                  <a:pt x="657" y="690"/>
                  <a:pt x="655" y="695"/>
                </a:cubicBezTo>
                <a:cubicBezTo>
                  <a:pt x="649" y="688"/>
                  <a:pt x="637" y="684"/>
                  <a:pt x="635" y="677"/>
                </a:cubicBezTo>
                <a:cubicBezTo>
                  <a:pt x="638" y="678"/>
                  <a:pt x="640" y="678"/>
                  <a:pt x="641" y="679"/>
                </a:cubicBezTo>
                <a:close/>
                <a:moveTo>
                  <a:pt x="614" y="659"/>
                </a:moveTo>
                <a:cubicBezTo>
                  <a:pt x="614" y="658"/>
                  <a:pt x="615" y="658"/>
                  <a:pt x="615" y="658"/>
                </a:cubicBezTo>
                <a:cubicBezTo>
                  <a:pt x="622" y="659"/>
                  <a:pt x="621" y="662"/>
                  <a:pt x="621" y="665"/>
                </a:cubicBezTo>
                <a:cubicBezTo>
                  <a:pt x="617" y="663"/>
                  <a:pt x="612" y="661"/>
                  <a:pt x="614" y="659"/>
                </a:cubicBezTo>
                <a:close/>
                <a:moveTo>
                  <a:pt x="572" y="613"/>
                </a:moveTo>
                <a:cubicBezTo>
                  <a:pt x="573" y="613"/>
                  <a:pt x="575" y="613"/>
                  <a:pt x="575" y="614"/>
                </a:cubicBezTo>
                <a:cubicBezTo>
                  <a:pt x="577" y="616"/>
                  <a:pt x="579" y="619"/>
                  <a:pt x="581" y="622"/>
                </a:cubicBezTo>
                <a:cubicBezTo>
                  <a:pt x="580" y="622"/>
                  <a:pt x="579" y="622"/>
                  <a:pt x="578" y="622"/>
                </a:cubicBezTo>
                <a:cubicBezTo>
                  <a:pt x="575" y="619"/>
                  <a:pt x="573" y="617"/>
                  <a:pt x="571" y="614"/>
                </a:cubicBezTo>
                <a:cubicBezTo>
                  <a:pt x="570" y="614"/>
                  <a:pt x="572" y="613"/>
                  <a:pt x="572" y="613"/>
                </a:cubicBezTo>
                <a:close/>
                <a:moveTo>
                  <a:pt x="547" y="586"/>
                </a:moveTo>
                <a:cubicBezTo>
                  <a:pt x="547" y="586"/>
                  <a:pt x="549" y="586"/>
                  <a:pt x="549" y="586"/>
                </a:cubicBezTo>
                <a:cubicBezTo>
                  <a:pt x="549" y="586"/>
                  <a:pt x="550" y="587"/>
                  <a:pt x="550" y="587"/>
                </a:cubicBezTo>
                <a:cubicBezTo>
                  <a:pt x="549" y="587"/>
                  <a:pt x="549" y="587"/>
                  <a:pt x="548" y="587"/>
                </a:cubicBezTo>
                <a:cubicBezTo>
                  <a:pt x="548" y="587"/>
                  <a:pt x="547" y="587"/>
                  <a:pt x="547" y="586"/>
                </a:cubicBezTo>
                <a:close/>
                <a:moveTo>
                  <a:pt x="533" y="566"/>
                </a:moveTo>
                <a:cubicBezTo>
                  <a:pt x="536" y="568"/>
                  <a:pt x="540" y="569"/>
                  <a:pt x="536" y="572"/>
                </a:cubicBezTo>
                <a:cubicBezTo>
                  <a:pt x="531" y="568"/>
                  <a:pt x="531" y="568"/>
                  <a:pt x="533" y="566"/>
                </a:cubicBezTo>
                <a:close/>
                <a:moveTo>
                  <a:pt x="488" y="491"/>
                </a:moveTo>
                <a:cubicBezTo>
                  <a:pt x="488" y="494"/>
                  <a:pt x="489" y="495"/>
                  <a:pt x="489" y="497"/>
                </a:cubicBezTo>
                <a:cubicBezTo>
                  <a:pt x="484" y="494"/>
                  <a:pt x="484" y="494"/>
                  <a:pt x="488" y="491"/>
                </a:cubicBezTo>
                <a:close/>
                <a:moveTo>
                  <a:pt x="476" y="479"/>
                </a:moveTo>
                <a:cubicBezTo>
                  <a:pt x="476" y="480"/>
                  <a:pt x="477" y="481"/>
                  <a:pt x="477" y="482"/>
                </a:cubicBezTo>
                <a:cubicBezTo>
                  <a:pt x="477" y="482"/>
                  <a:pt x="477" y="482"/>
                  <a:pt x="477" y="482"/>
                </a:cubicBezTo>
                <a:cubicBezTo>
                  <a:pt x="476" y="482"/>
                  <a:pt x="475" y="482"/>
                  <a:pt x="475" y="482"/>
                </a:cubicBezTo>
                <a:cubicBezTo>
                  <a:pt x="475" y="481"/>
                  <a:pt x="476" y="480"/>
                  <a:pt x="476" y="479"/>
                </a:cubicBezTo>
                <a:cubicBezTo>
                  <a:pt x="468" y="479"/>
                  <a:pt x="468" y="476"/>
                  <a:pt x="468" y="473"/>
                </a:cubicBezTo>
                <a:cubicBezTo>
                  <a:pt x="477" y="474"/>
                  <a:pt x="473" y="478"/>
                  <a:pt x="476" y="479"/>
                </a:cubicBezTo>
                <a:close/>
                <a:moveTo>
                  <a:pt x="391" y="317"/>
                </a:moveTo>
                <a:cubicBezTo>
                  <a:pt x="399" y="324"/>
                  <a:pt x="409" y="330"/>
                  <a:pt x="410" y="338"/>
                </a:cubicBezTo>
                <a:cubicBezTo>
                  <a:pt x="411" y="342"/>
                  <a:pt x="410" y="346"/>
                  <a:pt x="414" y="349"/>
                </a:cubicBezTo>
                <a:cubicBezTo>
                  <a:pt x="416" y="351"/>
                  <a:pt x="414" y="352"/>
                  <a:pt x="414" y="355"/>
                </a:cubicBezTo>
                <a:cubicBezTo>
                  <a:pt x="410" y="352"/>
                  <a:pt x="407" y="351"/>
                  <a:pt x="404" y="349"/>
                </a:cubicBezTo>
                <a:cubicBezTo>
                  <a:pt x="403" y="349"/>
                  <a:pt x="403" y="348"/>
                  <a:pt x="403" y="347"/>
                </a:cubicBezTo>
                <a:cubicBezTo>
                  <a:pt x="403" y="342"/>
                  <a:pt x="401" y="338"/>
                  <a:pt x="398" y="334"/>
                </a:cubicBezTo>
                <a:cubicBezTo>
                  <a:pt x="392" y="329"/>
                  <a:pt x="390" y="324"/>
                  <a:pt x="386" y="319"/>
                </a:cubicBezTo>
                <a:cubicBezTo>
                  <a:pt x="385" y="318"/>
                  <a:pt x="387" y="317"/>
                  <a:pt x="391" y="317"/>
                </a:cubicBezTo>
                <a:close/>
                <a:moveTo>
                  <a:pt x="274" y="250"/>
                </a:moveTo>
                <a:cubicBezTo>
                  <a:pt x="274" y="251"/>
                  <a:pt x="273" y="251"/>
                  <a:pt x="273" y="251"/>
                </a:cubicBezTo>
                <a:cubicBezTo>
                  <a:pt x="273" y="251"/>
                  <a:pt x="272" y="251"/>
                  <a:pt x="272" y="251"/>
                </a:cubicBezTo>
                <a:cubicBezTo>
                  <a:pt x="272" y="251"/>
                  <a:pt x="272" y="250"/>
                  <a:pt x="272" y="250"/>
                </a:cubicBezTo>
                <a:cubicBezTo>
                  <a:pt x="272" y="250"/>
                  <a:pt x="273" y="250"/>
                  <a:pt x="274" y="250"/>
                </a:cubicBezTo>
                <a:close/>
                <a:moveTo>
                  <a:pt x="250" y="204"/>
                </a:moveTo>
                <a:cubicBezTo>
                  <a:pt x="251" y="204"/>
                  <a:pt x="253" y="204"/>
                  <a:pt x="253" y="204"/>
                </a:cubicBezTo>
                <a:cubicBezTo>
                  <a:pt x="255" y="206"/>
                  <a:pt x="256" y="207"/>
                  <a:pt x="258" y="208"/>
                </a:cubicBezTo>
                <a:cubicBezTo>
                  <a:pt x="257" y="208"/>
                  <a:pt x="256" y="209"/>
                  <a:pt x="255" y="209"/>
                </a:cubicBezTo>
                <a:cubicBezTo>
                  <a:pt x="253" y="208"/>
                  <a:pt x="251" y="207"/>
                  <a:pt x="249" y="206"/>
                </a:cubicBezTo>
                <a:cubicBezTo>
                  <a:pt x="249" y="205"/>
                  <a:pt x="250" y="204"/>
                  <a:pt x="250" y="204"/>
                </a:cubicBezTo>
                <a:close/>
                <a:moveTo>
                  <a:pt x="223" y="196"/>
                </a:moveTo>
                <a:cubicBezTo>
                  <a:pt x="222" y="194"/>
                  <a:pt x="221" y="192"/>
                  <a:pt x="221" y="191"/>
                </a:cubicBezTo>
                <a:cubicBezTo>
                  <a:pt x="221" y="189"/>
                  <a:pt x="224" y="189"/>
                  <a:pt x="228" y="190"/>
                </a:cubicBezTo>
                <a:cubicBezTo>
                  <a:pt x="230" y="194"/>
                  <a:pt x="231" y="198"/>
                  <a:pt x="237" y="201"/>
                </a:cubicBezTo>
                <a:cubicBezTo>
                  <a:pt x="238" y="202"/>
                  <a:pt x="236" y="204"/>
                  <a:pt x="235" y="205"/>
                </a:cubicBezTo>
                <a:cubicBezTo>
                  <a:pt x="235" y="205"/>
                  <a:pt x="235" y="205"/>
                  <a:pt x="235" y="205"/>
                </a:cubicBezTo>
                <a:cubicBezTo>
                  <a:pt x="235" y="205"/>
                  <a:pt x="235" y="205"/>
                  <a:pt x="235" y="205"/>
                </a:cubicBezTo>
                <a:cubicBezTo>
                  <a:pt x="236" y="205"/>
                  <a:pt x="238" y="205"/>
                  <a:pt x="238" y="205"/>
                </a:cubicBezTo>
                <a:cubicBezTo>
                  <a:pt x="240" y="205"/>
                  <a:pt x="241" y="206"/>
                  <a:pt x="242" y="207"/>
                </a:cubicBezTo>
                <a:cubicBezTo>
                  <a:pt x="242" y="207"/>
                  <a:pt x="242" y="207"/>
                  <a:pt x="242" y="207"/>
                </a:cubicBezTo>
                <a:cubicBezTo>
                  <a:pt x="240" y="207"/>
                  <a:pt x="238" y="207"/>
                  <a:pt x="236" y="206"/>
                </a:cubicBezTo>
                <a:cubicBezTo>
                  <a:pt x="235" y="206"/>
                  <a:pt x="235" y="205"/>
                  <a:pt x="235" y="205"/>
                </a:cubicBezTo>
                <a:cubicBezTo>
                  <a:pt x="235" y="205"/>
                  <a:pt x="235" y="205"/>
                  <a:pt x="235" y="205"/>
                </a:cubicBezTo>
                <a:cubicBezTo>
                  <a:pt x="235" y="205"/>
                  <a:pt x="235" y="205"/>
                  <a:pt x="235" y="205"/>
                </a:cubicBezTo>
                <a:cubicBezTo>
                  <a:pt x="224" y="201"/>
                  <a:pt x="220" y="199"/>
                  <a:pt x="216" y="194"/>
                </a:cubicBezTo>
                <a:cubicBezTo>
                  <a:pt x="218" y="195"/>
                  <a:pt x="220" y="195"/>
                  <a:pt x="223" y="196"/>
                </a:cubicBezTo>
                <a:close/>
                <a:moveTo>
                  <a:pt x="183" y="179"/>
                </a:moveTo>
                <a:cubicBezTo>
                  <a:pt x="184" y="178"/>
                  <a:pt x="184" y="177"/>
                  <a:pt x="185" y="176"/>
                </a:cubicBezTo>
                <a:cubicBezTo>
                  <a:pt x="185" y="175"/>
                  <a:pt x="187" y="176"/>
                  <a:pt x="187" y="176"/>
                </a:cubicBezTo>
                <a:cubicBezTo>
                  <a:pt x="187" y="177"/>
                  <a:pt x="187" y="178"/>
                  <a:pt x="186" y="179"/>
                </a:cubicBezTo>
                <a:cubicBezTo>
                  <a:pt x="186" y="179"/>
                  <a:pt x="186" y="179"/>
                  <a:pt x="184" y="180"/>
                </a:cubicBezTo>
                <a:cubicBezTo>
                  <a:pt x="183" y="179"/>
                  <a:pt x="183" y="179"/>
                  <a:pt x="183" y="179"/>
                </a:cubicBezTo>
                <a:close/>
                <a:moveTo>
                  <a:pt x="145" y="120"/>
                </a:moveTo>
                <a:cubicBezTo>
                  <a:pt x="144" y="120"/>
                  <a:pt x="144" y="119"/>
                  <a:pt x="144" y="119"/>
                </a:cubicBezTo>
                <a:cubicBezTo>
                  <a:pt x="145" y="118"/>
                  <a:pt x="146" y="118"/>
                  <a:pt x="147" y="118"/>
                </a:cubicBezTo>
                <a:cubicBezTo>
                  <a:pt x="147" y="119"/>
                  <a:pt x="148" y="119"/>
                  <a:pt x="148" y="119"/>
                </a:cubicBezTo>
                <a:cubicBezTo>
                  <a:pt x="147" y="120"/>
                  <a:pt x="146" y="120"/>
                  <a:pt x="145" y="120"/>
                </a:cubicBezTo>
                <a:close/>
                <a:moveTo>
                  <a:pt x="235" y="99"/>
                </a:moveTo>
                <a:cubicBezTo>
                  <a:pt x="239" y="98"/>
                  <a:pt x="242" y="99"/>
                  <a:pt x="245" y="101"/>
                </a:cubicBezTo>
                <a:cubicBezTo>
                  <a:pt x="246" y="101"/>
                  <a:pt x="246" y="101"/>
                  <a:pt x="246" y="102"/>
                </a:cubicBezTo>
                <a:cubicBezTo>
                  <a:pt x="242" y="103"/>
                  <a:pt x="238" y="103"/>
                  <a:pt x="234" y="101"/>
                </a:cubicBezTo>
                <a:cubicBezTo>
                  <a:pt x="234" y="101"/>
                  <a:pt x="234" y="100"/>
                  <a:pt x="235" y="99"/>
                </a:cubicBezTo>
                <a:close/>
                <a:moveTo>
                  <a:pt x="228" y="128"/>
                </a:moveTo>
                <a:cubicBezTo>
                  <a:pt x="227" y="128"/>
                  <a:pt x="227" y="128"/>
                  <a:pt x="226" y="128"/>
                </a:cubicBezTo>
                <a:cubicBezTo>
                  <a:pt x="226" y="127"/>
                  <a:pt x="226" y="127"/>
                  <a:pt x="227" y="127"/>
                </a:cubicBezTo>
                <a:cubicBezTo>
                  <a:pt x="227" y="127"/>
                  <a:pt x="228" y="127"/>
                  <a:pt x="228" y="127"/>
                </a:cubicBezTo>
                <a:cubicBezTo>
                  <a:pt x="228" y="127"/>
                  <a:pt x="228" y="128"/>
                  <a:pt x="228" y="128"/>
                </a:cubicBezTo>
                <a:close/>
                <a:moveTo>
                  <a:pt x="236" y="120"/>
                </a:moveTo>
                <a:cubicBezTo>
                  <a:pt x="231" y="119"/>
                  <a:pt x="230" y="118"/>
                  <a:pt x="230" y="116"/>
                </a:cubicBezTo>
                <a:cubicBezTo>
                  <a:pt x="230" y="116"/>
                  <a:pt x="230" y="116"/>
                  <a:pt x="230" y="116"/>
                </a:cubicBezTo>
                <a:cubicBezTo>
                  <a:pt x="230" y="116"/>
                  <a:pt x="230" y="116"/>
                  <a:pt x="230" y="116"/>
                </a:cubicBezTo>
                <a:cubicBezTo>
                  <a:pt x="229" y="115"/>
                  <a:pt x="228" y="115"/>
                  <a:pt x="227" y="115"/>
                </a:cubicBezTo>
                <a:cubicBezTo>
                  <a:pt x="227" y="115"/>
                  <a:pt x="228" y="114"/>
                  <a:pt x="229" y="114"/>
                </a:cubicBezTo>
                <a:cubicBezTo>
                  <a:pt x="229" y="115"/>
                  <a:pt x="230" y="115"/>
                  <a:pt x="230" y="116"/>
                </a:cubicBezTo>
                <a:cubicBezTo>
                  <a:pt x="230" y="116"/>
                  <a:pt x="230" y="116"/>
                  <a:pt x="230" y="116"/>
                </a:cubicBezTo>
                <a:cubicBezTo>
                  <a:pt x="230" y="116"/>
                  <a:pt x="230" y="116"/>
                  <a:pt x="230" y="116"/>
                </a:cubicBezTo>
                <a:cubicBezTo>
                  <a:pt x="234" y="117"/>
                  <a:pt x="236" y="118"/>
                  <a:pt x="236" y="120"/>
                </a:cubicBezTo>
                <a:close/>
                <a:moveTo>
                  <a:pt x="241" y="145"/>
                </a:moveTo>
                <a:cubicBezTo>
                  <a:pt x="241" y="145"/>
                  <a:pt x="241" y="144"/>
                  <a:pt x="241" y="144"/>
                </a:cubicBezTo>
                <a:cubicBezTo>
                  <a:pt x="241" y="144"/>
                  <a:pt x="241" y="144"/>
                  <a:pt x="242" y="143"/>
                </a:cubicBezTo>
                <a:cubicBezTo>
                  <a:pt x="249" y="145"/>
                  <a:pt x="255" y="146"/>
                  <a:pt x="255" y="151"/>
                </a:cubicBezTo>
                <a:cubicBezTo>
                  <a:pt x="250" y="149"/>
                  <a:pt x="246" y="147"/>
                  <a:pt x="241" y="145"/>
                </a:cubicBezTo>
                <a:close/>
                <a:moveTo>
                  <a:pt x="531" y="452"/>
                </a:moveTo>
                <a:cubicBezTo>
                  <a:pt x="538" y="452"/>
                  <a:pt x="539" y="454"/>
                  <a:pt x="540" y="456"/>
                </a:cubicBezTo>
                <a:cubicBezTo>
                  <a:pt x="549" y="467"/>
                  <a:pt x="559" y="477"/>
                  <a:pt x="567" y="488"/>
                </a:cubicBezTo>
                <a:cubicBezTo>
                  <a:pt x="572" y="494"/>
                  <a:pt x="577" y="500"/>
                  <a:pt x="577" y="506"/>
                </a:cubicBezTo>
                <a:cubicBezTo>
                  <a:pt x="577" y="507"/>
                  <a:pt x="577" y="507"/>
                  <a:pt x="577" y="507"/>
                </a:cubicBezTo>
                <a:cubicBezTo>
                  <a:pt x="577" y="507"/>
                  <a:pt x="577" y="507"/>
                  <a:pt x="577" y="507"/>
                </a:cubicBezTo>
                <a:cubicBezTo>
                  <a:pt x="578" y="507"/>
                  <a:pt x="579" y="508"/>
                  <a:pt x="580" y="508"/>
                </a:cubicBezTo>
                <a:cubicBezTo>
                  <a:pt x="580" y="509"/>
                  <a:pt x="579" y="509"/>
                  <a:pt x="578" y="509"/>
                </a:cubicBezTo>
                <a:cubicBezTo>
                  <a:pt x="578" y="509"/>
                  <a:pt x="577" y="509"/>
                  <a:pt x="577" y="509"/>
                </a:cubicBezTo>
                <a:cubicBezTo>
                  <a:pt x="577" y="508"/>
                  <a:pt x="577" y="508"/>
                  <a:pt x="577" y="507"/>
                </a:cubicBezTo>
                <a:cubicBezTo>
                  <a:pt x="577" y="507"/>
                  <a:pt x="577" y="507"/>
                  <a:pt x="577" y="507"/>
                </a:cubicBezTo>
                <a:cubicBezTo>
                  <a:pt x="577" y="507"/>
                  <a:pt x="577" y="507"/>
                  <a:pt x="577" y="506"/>
                </a:cubicBezTo>
                <a:cubicBezTo>
                  <a:pt x="576" y="506"/>
                  <a:pt x="574" y="506"/>
                  <a:pt x="573" y="505"/>
                </a:cubicBezTo>
                <a:cubicBezTo>
                  <a:pt x="569" y="498"/>
                  <a:pt x="564" y="490"/>
                  <a:pt x="556" y="483"/>
                </a:cubicBezTo>
                <a:cubicBezTo>
                  <a:pt x="552" y="479"/>
                  <a:pt x="547" y="475"/>
                  <a:pt x="546" y="471"/>
                </a:cubicBezTo>
                <a:cubicBezTo>
                  <a:pt x="544" y="467"/>
                  <a:pt x="539" y="464"/>
                  <a:pt x="536" y="460"/>
                </a:cubicBezTo>
                <a:cubicBezTo>
                  <a:pt x="534" y="458"/>
                  <a:pt x="532" y="456"/>
                  <a:pt x="531" y="454"/>
                </a:cubicBezTo>
                <a:cubicBezTo>
                  <a:pt x="530" y="454"/>
                  <a:pt x="531" y="453"/>
                  <a:pt x="531" y="452"/>
                </a:cubicBezTo>
                <a:close/>
                <a:moveTo>
                  <a:pt x="405" y="201"/>
                </a:moveTo>
                <a:cubicBezTo>
                  <a:pt x="403" y="200"/>
                  <a:pt x="402" y="200"/>
                  <a:pt x="402" y="200"/>
                </a:cubicBezTo>
                <a:cubicBezTo>
                  <a:pt x="403" y="199"/>
                  <a:pt x="404" y="198"/>
                  <a:pt x="405" y="198"/>
                </a:cubicBezTo>
                <a:cubicBezTo>
                  <a:pt x="405" y="198"/>
                  <a:pt x="408" y="198"/>
                  <a:pt x="408" y="198"/>
                </a:cubicBezTo>
                <a:cubicBezTo>
                  <a:pt x="407" y="199"/>
                  <a:pt x="406" y="200"/>
                  <a:pt x="405" y="201"/>
                </a:cubicBezTo>
                <a:close/>
                <a:moveTo>
                  <a:pt x="432" y="226"/>
                </a:moveTo>
                <a:cubicBezTo>
                  <a:pt x="432" y="226"/>
                  <a:pt x="431" y="226"/>
                  <a:pt x="431" y="226"/>
                </a:cubicBezTo>
                <a:cubicBezTo>
                  <a:pt x="431" y="226"/>
                  <a:pt x="432" y="225"/>
                  <a:pt x="432" y="225"/>
                </a:cubicBezTo>
                <a:cubicBezTo>
                  <a:pt x="432" y="225"/>
                  <a:pt x="432" y="225"/>
                  <a:pt x="432" y="225"/>
                </a:cubicBezTo>
                <a:cubicBezTo>
                  <a:pt x="423" y="223"/>
                  <a:pt x="423" y="223"/>
                  <a:pt x="425" y="219"/>
                </a:cubicBezTo>
                <a:cubicBezTo>
                  <a:pt x="428" y="221"/>
                  <a:pt x="430" y="223"/>
                  <a:pt x="432" y="225"/>
                </a:cubicBezTo>
                <a:cubicBezTo>
                  <a:pt x="432" y="225"/>
                  <a:pt x="432" y="225"/>
                  <a:pt x="432" y="225"/>
                </a:cubicBezTo>
                <a:cubicBezTo>
                  <a:pt x="432" y="225"/>
                  <a:pt x="432" y="226"/>
                  <a:pt x="432" y="226"/>
                </a:cubicBezTo>
                <a:close/>
                <a:moveTo>
                  <a:pt x="491" y="294"/>
                </a:moveTo>
                <a:cubicBezTo>
                  <a:pt x="487" y="289"/>
                  <a:pt x="484" y="283"/>
                  <a:pt x="473" y="280"/>
                </a:cubicBezTo>
                <a:cubicBezTo>
                  <a:pt x="471" y="279"/>
                  <a:pt x="470" y="278"/>
                  <a:pt x="469" y="277"/>
                </a:cubicBezTo>
                <a:cubicBezTo>
                  <a:pt x="466" y="272"/>
                  <a:pt x="460" y="267"/>
                  <a:pt x="458" y="261"/>
                </a:cubicBezTo>
                <a:cubicBezTo>
                  <a:pt x="456" y="256"/>
                  <a:pt x="451" y="252"/>
                  <a:pt x="447" y="247"/>
                </a:cubicBezTo>
                <a:cubicBezTo>
                  <a:pt x="446" y="246"/>
                  <a:pt x="446" y="245"/>
                  <a:pt x="446" y="244"/>
                </a:cubicBezTo>
                <a:cubicBezTo>
                  <a:pt x="447" y="244"/>
                  <a:pt x="448" y="244"/>
                  <a:pt x="448" y="244"/>
                </a:cubicBezTo>
                <a:cubicBezTo>
                  <a:pt x="454" y="246"/>
                  <a:pt x="460" y="249"/>
                  <a:pt x="465" y="251"/>
                </a:cubicBezTo>
                <a:cubicBezTo>
                  <a:pt x="468" y="253"/>
                  <a:pt x="468" y="256"/>
                  <a:pt x="470" y="258"/>
                </a:cubicBezTo>
                <a:cubicBezTo>
                  <a:pt x="472" y="259"/>
                  <a:pt x="474" y="261"/>
                  <a:pt x="475" y="262"/>
                </a:cubicBezTo>
                <a:cubicBezTo>
                  <a:pt x="478" y="264"/>
                  <a:pt x="481" y="267"/>
                  <a:pt x="484" y="269"/>
                </a:cubicBezTo>
                <a:cubicBezTo>
                  <a:pt x="491" y="276"/>
                  <a:pt x="494" y="284"/>
                  <a:pt x="499" y="291"/>
                </a:cubicBezTo>
                <a:cubicBezTo>
                  <a:pt x="501" y="293"/>
                  <a:pt x="503" y="295"/>
                  <a:pt x="503" y="298"/>
                </a:cubicBezTo>
                <a:cubicBezTo>
                  <a:pt x="493" y="296"/>
                  <a:pt x="493" y="296"/>
                  <a:pt x="491" y="294"/>
                </a:cubicBezTo>
                <a:close/>
                <a:moveTo>
                  <a:pt x="504" y="318"/>
                </a:moveTo>
                <a:cubicBezTo>
                  <a:pt x="503" y="318"/>
                  <a:pt x="502" y="317"/>
                  <a:pt x="501" y="316"/>
                </a:cubicBezTo>
                <a:cubicBezTo>
                  <a:pt x="501" y="316"/>
                  <a:pt x="503" y="315"/>
                  <a:pt x="504" y="315"/>
                </a:cubicBezTo>
                <a:cubicBezTo>
                  <a:pt x="505" y="316"/>
                  <a:pt x="506" y="317"/>
                  <a:pt x="508" y="318"/>
                </a:cubicBezTo>
                <a:cubicBezTo>
                  <a:pt x="506" y="318"/>
                  <a:pt x="505" y="318"/>
                  <a:pt x="504" y="318"/>
                </a:cubicBezTo>
                <a:close/>
                <a:moveTo>
                  <a:pt x="810" y="662"/>
                </a:moveTo>
                <a:cubicBezTo>
                  <a:pt x="810" y="662"/>
                  <a:pt x="808" y="662"/>
                  <a:pt x="808" y="662"/>
                </a:cubicBezTo>
                <a:cubicBezTo>
                  <a:pt x="808" y="662"/>
                  <a:pt x="808" y="661"/>
                  <a:pt x="807" y="661"/>
                </a:cubicBezTo>
                <a:cubicBezTo>
                  <a:pt x="808" y="661"/>
                  <a:pt x="809" y="661"/>
                  <a:pt x="810" y="661"/>
                </a:cubicBezTo>
                <a:cubicBezTo>
                  <a:pt x="810" y="662"/>
                  <a:pt x="810" y="662"/>
                  <a:pt x="810" y="662"/>
                </a:cubicBezTo>
                <a:close/>
                <a:moveTo>
                  <a:pt x="1209" y="851"/>
                </a:moveTo>
                <a:cubicBezTo>
                  <a:pt x="1209" y="850"/>
                  <a:pt x="1209" y="850"/>
                  <a:pt x="1209" y="850"/>
                </a:cubicBezTo>
                <a:cubicBezTo>
                  <a:pt x="1210" y="850"/>
                  <a:pt x="1211" y="850"/>
                  <a:pt x="1212" y="850"/>
                </a:cubicBezTo>
                <a:cubicBezTo>
                  <a:pt x="1213" y="850"/>
                  <a:pt x="1213" y="850"/>
                  <a:pt x="1213" y="850"/>
                </a:cubicBezTo>
                <a:cubicBezTo>
                  <a:pt x="1211" y="850"/>
                  <a:pt x="1210" y="851"/>
                  <a:pt x="1209" y="851"/>
                </a:cubicBezTo>
                <a:close/>
                <a:moveTo>
                  <a:pt x="1322" y="863"/>
                </a:moveTo>
                <a:cubicBezTo>
                  <a:pt x="1321" y="863"/>
                  <a:pt x="1321" y="862"/>
                  <a:pt x="1320" y="862"/>
                </a:cubicBezTo>
                <a:cubicBezTo>
                  <a:pt x="1332" y="861"/>
                  <a:pt x="1332" y="861"/>
                  <a:pt x="1339" y="866"/>
                </a:cubicBezTo>
                <a:cubicBezTo>
                  <a:pt x="1331" y="865"/>
                  <a:pt x="1326" y="864"/>
                  <a:pt x="1322" y="863"/>
                </a:cubicBezTo>
                <a:close/>
                <a:moveTo>
                  <a:pt x="1430" y="843"/>
                </a:moveTo>
                <a:cubicBezTo>
                  <a:pt x="1417" y="843"/>
                  <a:pt x="1405" y="842"/>
                  <a:pt x="1392" y="841"/>
                </a:cubicBezTo>
                <a:cubicBezTo>
                  <a:pt x="1384" y="840"/>
                  <a:pt x="1376" y="839"/>
                  <a:pt x="1367" y="839"/>
                </a:cubicBezTo>
                <a:cubicBezTo>
                  <a:pt x="1355" y="839"/>
                  <a:pt x="1342" y="838"/>
                  <a:pt x="1330" y="837"/>
                </a:cubicBezTo>
                <a:cubicBezTo>
                  <a:pt x="1315" y="836"/>
                  <a:pt x="1299" y="834"/>
                  <a:pt x="1284" y="832"/>
                </a:cubicBezTo>
                <a:cubicBezTo>
                  <a:pt x="1273" y="831"/>
                  <a:pt x="1262" y="830"/>
                  <a:pt x="1250" y="826"/>
                </a:cubicBezTo>
                <a:cubicBezTo>
                  <a:pt x="1255" y="826"/>
                  <a:pt x="1258" y="826"/>
                  <a:pt x="1260" y="826"/>
                </a:cubicBezTo>
                <a:cubicBezTo>
                  <a:pt x="1287" y="829"/>
                  <a:pt x="1314" y="831"/>
                  <a:pt x="1341" y="834"/>
                </a:cubicBezTo>
                <a:cubicBezTo>
                  <a:pt x="1345" y="834"/>
                  <a:pt x="1349" y="834"/>
                  <a:pt x="1353" y="834"/>
                </a:cubicBezTo>
                <a:cubicBezTo>
                  <a:pt x="1361" y="833"/>
                  <a:pt x="1371" y="832"/>
                  <a:pt x="1378" y="835"/>
                </a:cubicBezTo>
                <a:cubicBezTo>
                  <a:pt x="1387" y="838"/>
                  <a:pt x="1396" y="838"/>
                  <a:pt x="1407" y="839"/>
                </a:cubicBezTo>
                <a:cubicBezTo>
                  <a:pt x="1417" y="839"/>
                  <a:pt x="1427" y="841"/>
                  <a:pt x="1437" y="841"/>
                </a:cubicBezTo>
                <a:cubicBezTo>
                  <a:pt x="1438" y="842"/>
                  <a:pt x="1438" y="842"/>
                  <a:pt x="1438" y="842"/>
                </a:cubicBezTo>
                <a:cubicBezTo>
                  <a:pt x="1435" y="843"/>
                  <a:pt x="1432" y="844"/>
                  <a:pt x="1430" y="843"/>
                </a:cubicBezTo>
                <a:close/>
                <a:moveTo>
                  <a:pt x="1489" y="855"/>
                </a:moveTo>
                <a:cubicBezTo>
                  <a:pt x="1487" y="855"/>
                  <a:pt x="1485" y="855"/>
                  <a:pt x="1482" y="855"/>
                </a:cubicBezTo>
                <a:cubicBezTo>
                  <a:pt x="1482" y="855"/>
                  <a:pt x="1482" y="854"/>
                  <a:pt x="1482" y="854"/>
                </a:cubicBezTo>
                <a:cubicBezTo>
                  <a:pt x="1484" y="854"/>
                  <a:pt x="1486" y="854"/>
                  <a:pt x="1488" y="854"/>
                </a:cubicBezTo>
                <a:cubicBezTo>
                  <a:pt x="1489" y="854"/>
                  <a:pt x="1489" y="854"/>
                  <a:pt x="1490" y="854"/>
                </a:cubicBezTo>
                <a:cubicBezTo>
                  <a:pt x="1489" y="855"/>
                  <a:pt x="1489" y="855"/>
                  <a:pt x="1489" y="855"/>
                </a:cubicBezTo>
                <a:close/>
                <a:moveTo>
                  <a:pt x="1482" y="848"/>
                </a:moveTo>
                <a:cubicBezTo>
                  <a:pt x="1471" y="848"/>
                  <a:pt x="1460" y="847"/>
                  <a:pt x="1452" y="843"/>
                </a:cubicBezTo>
                <a:cubicBezTo>
                  <a:pt x="1466" y="841"/>
                  <a:pt x="1466" y="841"/>
                  <a:pt x="1476" y="843"/>
                </a:cubicBezTo>
                <a:cubicBezTo>
                  <a:pt x="1488" y="844"/>
                  <a:pt x="1500" y="846"/>
                  <a:pt x="1512" y="847"/>
                </a:cubicBezTo>
                <a:cubicBezTo>
                  <a:pt x="1502" y="848"/>
                  <a:pt x="1492" y="848"/>
                  <a:pt x="1482" y="848"/>
                </a:cubicBezTo>
                <a:close/>
                <a:moveTo>
                  <a:pt x="1523" y="846"/>
                </a:moveTo>
                <a:cubicBezTo>
                  <a:pt x="1522" y="846"/>
                  <a:pt x="1522" y="845"/>
                  <a:pt x="1522" y="845"/>
                </a:cubicBezTo>
                <a:cubicBezTo>
                  <a:pt x="1522" y="845"/>
                  <a:pt x="1522" y="845"/>
                  <a:pt x="1522" y="845"/>
                </a:cubicBezTo>
                <a:cubicBezTo>
                  <a:pt x="1522" y="845"/>
                  <a:pt x="1522" y="845"/>
                  <a:pt x="1522" y="845"/>
                </a:cubicBezTo>
                <a:cubicBezTo>
                  <a:pt x="1516" y="846"/>
                  <a:pt x="1511" y="845"/>
                  <a:pt x="1507" y="844"/>
                </a:cubicBezTo>
                <a:cubicBezTo>
                  <a:pt x="1512" y="843"/>
                  <a:pt x="1518" y="842"/>
                  <a:pt x="1522" y="845"/>
                </a:cubicBezTo>
                <a:cubicBezTo>
                  <a:pt x="1522" y="845"/>
                  <a:pt x="1522" y="845"/>
                  <a:pt x="1522" y="845"/>
                </a:cubicBezTo>
                <a:cubicBezTo>
                  <a:pt x="1522" y="845"/>
                  <a:pt x="1522" y="845"/>
                  <a:pt x="1522" y="845"/>
                </a:cubicBezTo>
                <a:cubicBezTo>
                  <a:pt x="1527" y="845"/>
                  <a:pt x="1531" y="846"/>
                  <a:pt x="1536" y="844"/>
                </a:cubicBezTo>
                <a:cubicBezTo>
                  <a:pt x="1539" y="843"/>
                  <a:pt x="1544" y="843"/>
                  <a:pt x="1548" y="846"/>
                </a:cubicBezTo>
                <a:cubicBezTo>
                  <a:pt x="1539" y="848"/>
                  <a:pt x="1531" y="848"/>
                  <a:pt x="1523" y="846"/>
                </a:cubicBezTo>
                <a:close/>
                <a:moveTo>
                  <a:pt x="1565" y="848"/>
                </a:moveTo>
                <a:cubicBezTo>
                  <a:pt x="1565" y="848"/>
                  <a:pt x="1565" y="848"/>
                  <a:pt x="1565" y="848"/>
                </a:cubicBezTo>
                <a:cubicBezTo>
                  <a:pt x="1565" y="848"/>
                  <a:pt x="1565" y="848"/>
                  <a:pt x="1565" y="848"/>
                </a:cubicBezTo>
                <a:cubicBezTo>
                  <a:pt x="1563" y="848"/>
                  <a:pt x="1562" y="847"/>
                  <a:pt x="1560" y="847"/>
                </a:cubicBezTo>
                <a:cubicBezTo>
                  <a:pt x="1560" y="847"/>
                  <a:pt x="1559" y="847"/>
                  <a:pt x="1559" y="847"/>
                </a:cubicBezTo>
                <a:cubicBezTo>
                  <a:pt x="1559" y="847"/>
                  <a:pt x="1561" y="846"/>
                  <a:pt x="1561" y="846"/>
                </a:cubicBezTo>
                <a:cubicBezTo>
                  <a:pt x="1562" y="847"/>
                  <a:pt x="1564" y="847"/>
                  <a:pt x="1565" y="848"/>
                </a:cubicBezTo>
                <a:cubicBezTo>
                  <a:pt x="1565" y="848"/>
                  <a:pt x="1565" y="848"/>
                  <a:pt x="1565" y="848"/>
                </a:cubicBezTo>
                <a:cubicBezTo>
                  <a:pt x="1565" y="848"/>
                  <a:pt x="1565" y="848"/>
                  <a:pt x="1565" y="848"/>
                </a:cubicBezTo>
                <a:cubicBezTo>
                  <a:pt x="1565" y="847"/>
                  <a:pt x="1565" y="846"/>
                  <a:pt x="1565" y="846"/>
                </a:cubicBezTo>
                <a:cubicBezTo>
                  <a:pt x="1565" y="844"/>
                  <a:pt x="1567" y="843"/>
                  <a:pt x="1572" y="845"/>
                </a:cubicBezTo>
                <a:cubicBezTo>
                  <a:pt x="1572" y="845"/>
                  <a:pt x="1573" y="845"/>
                  <a:pt x="1573" y="846"/>
                </a:cubicBezTo>
                <a:cubicBezTo>
                  <a:pt x="1571" y="846"/>
                  <a:pt x="1568" y="847"/>
                  <a:pt x="1565" y="848"/>
                </a:cubicBezTo>
                <a:close/>
                <a:moveTo>
                  <a:pt x="990" y="844"/>
                </a:moveTo>
                <a:cubicBezTo>
                  <a:pt x="990" y="844"/>
                  <a:pt x="990" y="843"/>
                  <a:pt x="990" y="843"/>
                </a:cubicBezTo>
                <a:cubicBezTo>
                  <a:pt x="989" y="843"/>
                  <a:pt x="987" y="843"/>
                  <a:pt x="985" y="843"/>
                </a:cubicBezTo>
                <a:cubicBezTo>
                  <a:pt x="985" y="843"/>
                  <a:pt x="985" y="843"/>
                  <a:pt x="985" y="843"/>
                </a:cubicBezTo>
                <a:cubicBezTo>
                  <a:pt x="987" y="843"/>
                  <a:pt x="989" y="843"/>
                  <a:pt x="990" y="843"/>
                </a:cubicBezTo>
                <a:cubicBezTo>
                  <a:pt x="991" y="843"/>
                  <a:pt x="991" y="844"/>
                  <a:pt x="991" y="844"/>
                </a:cubicBezTo>
                <a:cubicBezTo>
                  <a:pt x="991" y="844"/>
                  <a:pt x="990" y="844"/>
                  <a:pt x="990" y="844"/>
                </a:cubicBezTo>
                <a:close/>
                <a:moveTo>
                  <a:pt x="1404" y="713"/>
                </a:moveTo>
                <a:cubicBezTo>
                  <a:pt x="1405" y="713"/>
                  <a:pt x="1406" y="713"/>
                  <a:pt x="1407" y="714"/>
                </a:cubicBezTo>
                <a:cubicBezTo>
                  <a:pt x="1406" y="714"/>
                  <a:pt x="1405" y="714"/>
                  <a:pt x="1404" y="714"/>
                </a:cubicBezTo>
                <a:cubicBezTo>
                  <a:pt x="1404" y="714"/>
                  <a:pt x="1403" y="714"/>
                  <a:pt x="1403" y="713"/>
                </a:cubicBezTo>
                <a:cubicBezTo>
                  <a:pt x="1403" y="713"/>
                  <a:pt x="1404" y="713"/>
                  <a:pt x="1404" y="713"/>
                </a:cubicBezTo>
                <a:close/>
                <a:moveTo>
                  <a:pt x="1315" y="712"/>
                </a:moveTo>
                <a:cubicBezTo>
                  <a:pt x="1324" y="713"/>
                  <a:pt x="1332" y="715"/>
                  <a:pt x="1340" y="716"/>
                </a:cubicBezTo>
                <a:cubicBezTo>
                  <a:pt x="1343" y="717"/>
                  <a:pt x="1348" y="718"/>
                  <a:pt x="1350" y="717"/>
                </a:cubicBezTo>
                <a:cubicBezTo>
                  <a:pt x="1355" y="716"/>
                  <a:pt x="1359" y="717"/>
                  <a:pt x="1364" y="717"/>
                </a:cubicBezTo>
                <a:cubicBezTo>
                  <a:pt x="1377" y="719"/>
                  <a:pt x="1390" y="721"/>
                  <a:pt x="1403" y="722"/>
                </a:cubicBezTo>
                <a:cubicBezTo>
                  <a:pt x="1434" y="725"/>
                  <a:pt x="1465" y="727"/>
                  <a:pt x="1496" y="729"/>
                </a:cubicBezTo>
                <a:cubicBezTo>
                  <a:pt x="1513" y="730"/>
                  <a:pt x="1530" y="731"/>
                  <a:pt x="1548" y="732"/>
                </a:cubicBezTo>
                <a:cubicBezTo>
                  <a:pt x="1582" y="733"/>
                  <a:pt x="1616" y="734"/>
                  <a:pt x="1650" y="733"/>
                </a:cubicBezTo>
                <a:cubicBezTo>
                  <a:pt x="1672" y="733"/>
                  <a:pt x="1695" y="733"/>
                  <a:pt x="1718" y="733"/>
                </a:cubicBezTo>
                <a:cubicBezTo>
                  <a:pt x="1737" y="732"/>
                  <a:pt x="1756" y="731"/>
                  <a:pt x="1776" y="731"/>
                </a:cubicBezTo>
                <a:cubicBezTo>
                  <a:pt x="1784" y="730"/>
                  <a:pt x="1793" y="730"/>
                  <a:pt x="1803" y="730"/>
                </a:cubicBezTo>
                <a:cubicBezTo>
                  <a:pt x="1803" y="734"/>
                  <a:pt x="1796" y="737"/>
                  <a:pt x="1792" y="741"/>
                </a:cubicBezTo>
                <a:cubicBezTo>
                  <a:pt x="1780" y="742"/>
                  <a:pt x="1767" y="743"/>
                  <a:pt x="1755" y="744"/>
                </a:cubicBezTo>
                <a:cubicBezTo>
                  <a:pt x="1748" y="745"/>
                  <a:pt x="1741" y="746"/>
                  <a:pt x="1734" y="744"/>
                </a:cubicBezTo>
                <a:cubicBezTo>
                  <a:pt x="1733" y="744"/>
                  <a:pt x="1731" y="744"/>
                  <a:pt x="1730" y="744"/>
                </a:cubicBezTo>
                <a:cubicBezTo>
                  <a:pt x="1725" y="747"/>
                  <a:pt x="1718" y="744"/>
                  <a:pt x="1712" y="745"/>
                </a:cubicBezTo>
                <a:cubicBezTo>
                  <a:pt x="1711" y="746"/>
                  <a:pt x="1710" y="747"/>
                  <a:pt x="1708" y="749"/>
                </a:cubicBezTo>
                <a:cubicBezTo>
                  <a:pt x="1714" y="749"/>
                  <a:pt x="1718" y="748"/>
                  <a:pt x="1722" y="748"/>
                </a:cubicBezTo>
                <a:cubicBezTo>
                  <a:pt x="1728" y="749"/>
                  <a:pt x="1735" y="749"/>
                  <a:pt x="1742" y="749"/>
                </a:cubicBezTo>
                <a:cubicBezTo>
                  <a:pt x="1744" y="749"/>
                  <a:pt x="1747" y="751"/>
                  <a:pt x="1748" y="752"/>
                </a:cubicBezTo>
                <a:cubicBezTo>
                  <a:pt x="1749" y="753"/>
                  <a:pt x="1746" y="754"/>
                  <a:pt x="1743" y="754"/>
                </a:cubicBezTo>
                <a:cubicBezTo>
                  <a:pt x="1737" y="755"/>
                  <a:pt x="1731" y="755"/>
                  <a:pt x="1725" y="755"/>
                </a:cubicBezTo>
                <a:cubicBezTo>
                  <a:pt x="1718" y="755"/>
                  <a:pt x="1712" y="756"/>
                  <a:pt x="1706" y="756"/>
                </a:cubicBezTo>
                <a:cubicBezTo>
                  <a:pt x="1695" y="756"/>
                  <a:pt x="1685" y="756"/>
                  <a:pt x="1674" y="757"/>
                </a:cubicBezTo>
                <a:cubicBezTo>
                  <a:pt x="1676" y="759"/>
                  <a:pt x="1681" y="759"/>
                  <a:pt x="1686" y="759"/>
                </a:cubicBezTo>
                <a:cubicBezTo>
                  <a:pt x="1704" y="759"/>
                  <a:pt x="1721" y="758"/>
                  <a:pt x="1739" y="757"/>
                </a:cubicBezTo>
                <a:cubicBezTo>
                  <a:pt x="1750" y="757"/>
                  <a:pt x="1762" y="756"/>
                  <a:pt x="1772" y="754"/>
                </a:cubicBezTo>
                <a:cubicBezTo>
                  <a:pt x="1774" y="753"/>
                  <a:pt x="1776" y="753"/>
                  <a:pt x="1779" y="754"/>
                </a:cubicBezTo>
                <a:cubicBezTo>
                  <a:pt x="1775" y="760"/>
                  <a:pt x="1760" y="760"/>
                  <a:pt x="1752" y="763"/>
                </a:cubicBezTo>
                <a:cubicBezTo>
                  <a:pt x="1737" y="761"/>
                  <a:pt x="1741" y="761"/>
                  <a:pt x="1738" y="765"/>
                </a:cubicBezTo>
                <a:cubicBezTo>
                  <a:pt x="1732" y="765"/>
                  <a:pt x="1726" y="766"/>
                  <a:pt x="1720" y="764"/>
                </a:cubicBezTo>
                <a:cubicBezTo>
                  <a:pt x="1721" y="763"/>
                  <a:pt x="1725" y="764"/>
                  <a:pt x="1723" y="762"/>
                </a:cubicBezTo>
                <a:cubicBezTo>
                  <a:pt x="1712" y="761"/>
                  <a:pt x="1702" y="762"/>
                  <a:pt x="1691" y="762"/>
                </a:cubicBezTo>
                <a:cubicBezTo>
                  <a:pt x="1690" y="762"/>
                  <a:pt x="1690" y="763"/>
                  <a:pt x="1689" y="763"/>
                </a:cubicBezTo>
                <a:cubicBezTo>
                  <a:pt x="1692" y="764"/>
                  <a:pt x="1697" y="763"/>
                  <a:pt x="1699" y="766"/>
                </a:cubicBezTo>
                <a:cubicBezTo>
                  <a:pt x="1696" y="766"/>
                  <a:pt x="1693" y="767"/>
                  <a:pt x="1689" y="767"/>
                </a:cubicBezTo>
                <a:cubicBezTo>
                  <a:pt x="1669" y="767"/>
                  <a:pt x="1649" y="767"/>
                  <a:pt x="1629" y="767"/>
                </a:cubicBezTo>
                <a:cubicBezTo>
                  <a:pt x="1620" y="767"/>
                  <a:pt x="1613" y="766"/>
                  <a:pt x="1606" y="764"/>
                </a:cubicBezTo>
                <a:cubicBezTo>
                  <a:pt x="1601" y="763"/>
                  <a:pt x="1595" y="762"/>
                  <a:pt x="1589" y="761"/>
                </a:cubicBezTo>
                <a:cubicBezTo>
                  <a:pt x="1583" y="761"/>
                  <a:pt x="1578" y="760"/>
                  <a:pt x="1573" y="758"/>
                </a:cubicBezTo>
                <a:cubicBezTo>
                  <a:pt x="1581" y="758"/>
                  <a:pt x="1588" y="758"/>
                  <a:pt x="1594" y="759"/>
                </a:cubicBezTo>
                <a:cubicBezTo>
                  <a:pt x="1615" y="763"/>
                  <a:pt x="1636" y="762"/>
                  <a:pt x="1657" y="762"/>
                </a:cubicBezTo>
                <a:cubicBezTo>
                  <a:pt x="1648" y="761"/>
                  <a:pt x="1639" y="759"/>
                  <a:pt x="1629" y="759"/>
                </a:cubicBezTo>
                <a:cubicBezTo>
                  <a:pt x="1619" y="758"/>
                  <a:pt x="1608" y="757"/>
                  <a:pt x="1598" y="757"/>
                </a:cubicBezTo>
                <a:cubicBezTo>
                  <a:pt x="1582" y="757"/>
                  <a:pt x="1565" y="754"/>
                  <a:pt x="1550" y="758"/>
                </a:cubicBezTo>
                <a:cubicBezTo>
                  <a:pt x="1549" y="758"/>
                  <a:pt x="1546" y="758"/>
                  <a:pt x="1545" y="758"/>
                </a:cubicBezTo>
                <a:cubicBezTo>
                  <a:pt x="1539" y="757"/>
                  <a:pt x="1532" y="757"/>
                  <a:pt x="1526" y="756"/>
                </a:cubicBezTo>
                <a:cubicBezTo>
                  <a:pt x="1526" y="756"/>
                  <a:pt x="1525" y="756"/>
                  <a:pt x="1524" y="756"/>
                </a:cubicBezTo>
                <a:cubicBezTo>
                  <a:pt x="1524" y="755"/>
                  <a:pt x="1525" y="755"/>
                  <a:pt x="1525" y="754"/>
                </a:cubicBezTo>
                <a:cubicBezTo>
                  <a:pt x="1524" y="754"/>
                  <a:pt x="1524" y="754"/>
                  <a:pt x="1523" y="753"/>
                </a:cubicBezTo>
                <a:cubicBezTo>
                  <a:pt x="1513" y="752"/>
                  <a:pt x="1504" y="752"/>
                  <a:pt x="1494" y="751"/>
                </a:cubicBezTo>
                <a:cubicBezTo>
                  <a:pt x="1490" y="751"/>
                  <a:pt x="1485" y="751"/>
                  <a:pt x="1484" y="748"/>
                </a:cubicBezTo>
                <a:cubicBezTo>
                  <a:pt x="1489" y="748"/>
                  <a:pt x="1494" y="748"/>
                  <a:pt x="1499" y="749"/>
                </a:cubicBezTo>
                <a:cubicBezTo>
                  <a:pt x="1512" y="750"/>
                  <a:pt x="1526" y="750"/>
                  <a:pt x="1539" y="751"/>
                </a:cubicBezTo>
                <a:cubicBezTo>
                  <a:pt x="1549" y="751"/>
                  <a:pt x="1560" y="752"/>
                  <a:pt x="1570" y="751"/>
                </a:cubicBezTo>
                <a:cubicBezTo>
                  <a:pt x="1585" y="750"/>
                  <a:pt x="1600" y="751"/>
                  <a:pt x="1615" y="750"/>
                </a:cubicBezTo>
                <a:cubicBezTo>
                  <a:pt x="1630" y="749"/>
                  <a:pt x="1646" y="750"/>
                  <a:pt x="1661" y="750"/>
                </a:cubicBezTo>
                <a:cubicBezTo>
                  <a:pt x="1670" y="750"/>
                  <a:pt x="1679" y="750"/>
                  <a:pt x="1687" y="748"/>
                </a:cubicBezTo>
                <a:cubicBezTo>
                  <a:pt x="1678" y="748"/>
                  <a:pt x="1668" y="747"/>
                  <a:pt x="1659" y="746"/>
                </a:cubicBezTo>
                <a:cubicBezTo>
                  <a:pt x="1646" y="745"/>
                  <a:pt x="1634" y="746"/>
                  <a:pt x="1621" y="744"/>
                </a:cubicBezTo>
                <a:cubicBezTo>
                  <a:pt x="1601" y="746"/>
                  <a:pt x="1581" y="744"/>
                  <a:pt x="1561" y="744"/>
                </a:cubicBezTo>
                <a:cubicBezTo>
                  <a:pt x="1559" y="744"/>
                  <a:pt x="1556" y="744"/>
                  <a:pt x="1555" y="742"/>
                </a:cubicBezTo>
                <a:cubicBezTo>
                  <a:pt x="1560" y="739"/>
                  <a:pt x="1570" y="740"/>
                  <a:pt x="1577" y="738"/>
                </a:cubicBezTo>
                <a:cubicBezTo>
                  <a:pt x="1571" y="738"/>
                  <a:pt x="1566" y="738"/>
                  <a:pt x="1561" y="738"/>
                </a:cubicBezTo>
                <a:cubicBezTo>
                  <a:pt x="1547" y="738"/>
                  <a:pt x="1533" y="739"/>
                  <a:pt x="1519" y="738"/>
                </a:cubicBezTo>
                <a:cubicBezTo>
                  <a:pt x="1496" y="737"/>
                  <a:pt x="1473" y="738"/>
                  <a:pt x="1451" y="733"/>
                </a:cubicBezTo>
                <a:cubicBezTo>
                  <a:pt x="1449" y="733"/>
                  <a:pt x="1446" y="733"/>
                  <a:pt x="1444" y="733"/>
                </a:cubicBezTo>
                <a:cubicBezTo>
                  <a:pt x="1426" y="731"/>
                  <a:pt x="1408" y="729"/>
                  <a:pt x="1391" y="726"/>
                </a:cubicBezTo>
                <a:cubicBezTo>
                  <a:pt x="1392" y="726"/>
                  <a:pt x="1392" y="727"/>
                  <a:pt x="1393" y="728"/>
                </a:cubicBezTo>
                <a:cubicBezTo>
                  <a:pt x="1397" y="729"/>
                  <a:pt x="1401" y="730"/>
                  <a:pt x="1406" y="731"/>
                </a:cubicBezTo>
                <a:cubicBezTo>
                  <a:pt x="1405" y="731"/>
                  <a:pt x="1403" y="732"/>
                  <a:pt x="1402" y="732"/>
                </a:cubicBezTo>
                <a:cubicBezTo>
                  <a:pt x="1393" y="731"/>
                  <a:pt x="1383" y="730"/>
                  <a:pt x="1374" y="729"/>
                </a:cubicBezTo>
                <a:cubicBezTo>
                  <a:pt x="1372" y="726"/>
                  <a:pt x="1367" y="726"/>
                  <a:pt x="1363" y="725"/>
                </a:cubicBezTo>
                <a:cubicBezTo>
                  <a:pt x="1351" y="723"/>
                  <a:pt x="1340" y="722"/>
                  <a:pt x="1330" y="720"/>
                </a:cubicBezTo>
                <a:cubicBezTo>
                  <a:pt x="1325" y="719"/>
                  <a:pt x="1320" y="717"/>
                  <a:pt x="1315" y="716"/>
                </a:cubicBezTo>
                <a:cubicBezTo>
                  <a:pt x="1313" y="715"/>
                  <a:pt x="1312" y="714"/>
                  <a:pt x="1315" y="712"/>
                </a:cubicBezTo>
                <a:close/>
                <a:moveTo>
                  <a:pt x="1711" y="763"/>
                </a:moveTo>
                <a:cubicBezTo>
                  <a:pt x="1711" y="764"/>
                  <a:pt x="1710" y="764"/>
                  <a:pt x="1710" y="764"/>
                </a:cubicBezTo>
                <a:cubicBezTo>
                  <a:pt x="1710" y="764"/>
                  <a:pt x="1709" y="764"/>
                  <a:pt x="1709" y="764"/>
                </a:cubicBezTo>
                <a:cubicBezTo>
                  <a:pt x="1709" y="764"/>
                  <a:pt x="1709" y="764"/>
                  <a:pt x="1709" y="764"/>
                </a:cubicBezTo>
                <a:cubicBezTo>
                  <a:pt x="1710" y="763"/>
                  <a:pt x="1710" y="763"/>
                  <a:pt x="1711" y="763"/>
                </a:cubicBezTo>
                <a:close/>
                <a:moveTo>
                  <a:pt x="1556" y="763"/>
                </a:moveTo>
                <a:cubicBezTo>
                  <a:pt x="1556" y="763"/>
                  <a:pt x="1555" y="763"/>
                  <a:pt x="1555" y="763"/>
                </a:cubicBezTo>
                <a:cubicBezTo>
                  <a:pt x="1554" y="763"/>
                  <a:pt x="1553" y="763"/>
                  <a:pt x="1552" y="762"/>
                </a:cubicBezTo>
                <a:cubicBezTo>
                  <a:pt x="1553" y="762"/>
                  <a:pt x="1553" y="762"/>
                  <a:pt x="1554" y="762"/>
                </a:cubicBezTo>
                <a:cubicBezTo>
                  <a:pt x="1555" y="762"/>
                  <a:pt x="1555" y="763"/>
                  <a:pt x="1556" y="763"/>
                </a:cubicBezTo>
                <a:close/>
                <a:moveTo>
                  <a:pt x="1463" y="742"/>
                </a:moveTo>
                <a:cubicBezTo>
                  <a:pt x="1471" y="741"/>
                  <a:pt x="1479" y="741"/>
                  <a:pt x="1487" y="742"/>
                </a:cubicBezTo>
                <a:cubicBezTo>
                  <a:pt x="1491" y="743"/>
                  <a:pt x="1491" y="743"/>
                  <a:pt x="1494" y="746"/>
                </a:cubicBezTo>
                <a:cubicBezTo>
                  <a:pt x="1483" y="745"/>
                  <a:pt x="1473" y="743"/>
                  <a:pt x="1463" y="742"/>
                </a:cubicBezTo>
                <a:close/>
                <a:moveTo>
                  <a:pt x="1451" y="742"/>
                </a:moveTo>
                <a:cubicBezTo>
                  <a:pt x="1452" y="742"/>
                  <a:pt x="1451" y="743"/>
                  <a:pt x="1450" y="743"/>
                </a:cubicBezTo>
                <a:cubicBezTo>
                  <a:pt x="1450" y="743"/>
                  <a:pt x="1449" y="743"/>
                  <a:pt x="1449" y="742"/>
                </a:cubicBezTo>
                <a:cubicBezTo>
                  <a:pt x="1449" y="742"/>
                  <a:pt x="1449" y="742"/>
                  <a:pt x="1449" y="741"/>
                </a:cubicBezTo>
                <a:cubicBezTo>
                  <a:pt x="1450" y="742"/>
                  <a:pt x="1451" y="742"/>
                  <a:pt x="1451" y="742"/>
                </a:cubicBezTo>
                <a:close/>
                <a:moveTo>
                  <a:pt x="1447" y="735"/>
                </a:moveTo>
                <a:cubicBezTo>
                  <a:pt x="1447" y="735"/>
                  <a:pt x="1446" y="735"/>
                  <a:pt x="1446" y="735"/>
                </a:cubicBezTo>
                <a:cubicBezTo>
                  <a:pt x="1445" y="735"/>
                  <a:pt x="1444" y="735"/>
                  <a:pt x="1443" y="735"/>
                </a:cubicBezTo>
                <a:cubicBezTo>
                  <a:pt x="1443" y="735"/>
                  <a:pt x="1444" y="735"/>
                  <a:pt x="1444" y="735"/>
                </a:cubicBezTo>
                <a:cubicBezTo>
                  <a:pt x="1445" y="735"/>
                  <a:pt x="1446" y="735"/>
                  <a:pt x="1447" y="735"/>
                </a:cubicBezTo>
                <a:close/>
                <a:moveTo>
                  <a:pt x="1197" y="629"/>
                </a:moveTo>
                <a:cubicBezTo>
                  <a:pt x="1226" y="637"/>
                  <a:pt x="1250" y="648"/>
                  <a:pt x="1276" y="657"/>
                </a:cubicBezTo>
                <a:cubicBezTo>
                  <a:pt x="1278" y="657"/>
                  <a:pt x="1281" y="658"/>
                  <a:pt x="1277" y="660"/>
                </a:cubicBezTo>
                <a:cubicBezTo>
                  <a:pt x="1260" y="656"/>
                  <a:pt x="1243" y="651"/>
                  <a:pt x="1228" y="645"/>
                </a:cubicBezTo>
                <a:cubicBezTo>
                  <a:pt x="1216" y="640"/>
                  <a:pt x="1206" y="635"/>
                  <a:pt x="1193" y="630"/>
                </a:cubicBezTo>
                <a:cubicBezTo>
                  <a:pt x="1195" y="630"/>
                  <a:pt x="1197" y="629"/>
                  <a:pt x="1197" y="629"/>
                </a:cubicBezTo>
                <a:close/>
                <a:moveTo>
                  <a:pt x="1171" y="609"/>
                </a:moveTo>
                <a:cubicBezTo>
                  <a:pt x="1171" y="609"/>
                  <a:pt x="1172" y="609"/>
                  <a:pt x="1172" y="610"/>
                </a:cubicBezTo>
                <a:cubicBezTo>
                  <a:pt x="1171" y="610"/>
                  <a:pt x="1171" y="610"/>
                  <a:pt x="1170" y="610"/>
                </a:cubicBezTo>
                <a:cubicBezTo>
                  <a:pt x="1170" y="610"/>
                  <a:pt x="1169" y="609"/>
                  <a:pt x="1169" y="609"/>
                </a:cubicBezTo>
                <a:cubicBezTo>
                  <a:pt x="1170" y="609"/>
                  <a:pt x="1171" y="609"/>
                  <a:pt x="1171" y="609"/>
                </a:cubicBezTo>
                <a:close/>
                <a:moveTo>
                  <a:pt x="1085" y="589"/>
                </a:moveTo>
                <a:cubicBezTo>
                  <a:pt x="1086" y="589"/>
                  <a:pt x="1087" y="589"/>
                  <a:pt x="1088" y="590"/>
                </a:cubicBezTo>
                <a:cubicBezTo>
                  <a:pt x="1088" y="590"/>
                  <a:pt x="1087" y="590"/>
                  <a:pt x="1087" y="590"/>
                </a:cubicBezTo>
                <a:cubicBezTo>
                  <a:pt x="1086" y="590"/>
                  <a:pt x="1085" y="590"/>
                  <a:pt x="1085" y="589"/>
                </a:cubicBezTo>
                <a:cubicBezTo>
                  <a:pt x="1084" y="589"/>
                  <a:pt x="1085" y="589"/>
                  <a:pt x="1085" y="589"/>
                </a:cubicBezTo>
                <a:close/>
                <a:moveTo>
                  <a:pt x="1062" y="449"/>
                </a:moveTo>
                <a:cubicBezTo>
                  <a:pt x="1064" y="449"/>
                  <a:pt x="1065" y="449"/>
                  <a:pt x="1065" y="449"/>
                </a:cubicBezTo>
                <a:cubicBezTo>
                  <a:pt x="1066" y="450"/>
                  <a:pt x="1067" y="450"/>
                  <a:pt x="1067" y="451"/>
                </a:cubicBezTo>
                <a:cubicBezTo>
                  <a:pt x="1067" y="451"/>
                  <a:pt x="1067" y="452"/>
                  <a:pt x="1066" y="452"/>
                </a:cubicBezTo>
                <a:cubicBezTo>
                  <a:pt x="1065" y="452"/>
                  <a:pt x="1063" y="451"/>
                  <a:pt x="1062" y="451"/>
                </a:cubicBezTo>
                <a:cubicBezTo>
                  <a:pt x="1061" y="450"/>
                  <a:pt x="1062" y="449"/>
                  <a:pt x="1062" y="449"/>
                </a:cubicBezTo>
                <a:close/>
                <a:moveTo>
                  <a:pt x="985" y="372"/>
                </a:moveTo>
                <a:cubicBezTo>
                  <a:pt x="985" y="372"/>
                  <a:pt x="985" y="372"/>
                  <a:pt x="985" y="373"/>
                </a:cubicBezTo>
                <a:cubicBezTo>
                  <a:pt x="985" y="373"/>
                  <a:pt x="984" y="373"/>
                  <a:pt x="984" y="373"/>
                </a:cubicBezTo>
                <a:cubicBezTo>
                  <a:pt x="984" y="372"/>
                  <a:pt x="984" y="372"/>
                  <a:pt x="983" y="371"/>
                </a:cubicBezTo>
                <a:cubicBezTo>
                  <a:pt x="984" y="372"/>
                  <a:pt x="985" y="372"/>
                  <a:pt x="985" y="372"/>
                </a:cubicBezTo>
                <a:close/>
                <a:moveTo>
                  <a:pt x="864" y="500"/>
                </a:moveTo>
                <a:cubicBezTo>
                  <a:pt x="857" y="497"/>
                  <a:pt x="855" y="493"/>
                  <a:pt x="854" y="488"/>
                </a:cubicBezTo>
                <a:cubicBezTo>
                  <a:pt x="863" y="492"/>
                  <a:pt x="863" y="493"/>
                  <a:pt x="864" y="500"/>
                </a:cubicBezTo>
                <a:close/>
                <a:moveTo>
                  <a:pt x="845" y="499"/>
                </a:moveTo>
                <a:cubicBezTo>
                  <a:pt x="841" y="498"/>
                  <a:pt x="837" y="497"/>
                  <a:pt x="832" y="495"/>
                </a:cubicBezTo>
                <a:cubicBezTo>
                  <a:pt x="834" y="492"/>
                  <a:pt x="825" y="490"/>
                  <a:pt x="827" y="486"/>
                </a:cubicBezTo>
                <a:cubicBezTo>
                  <a:pt x="829" y="483"/>
                  <a:pt x="826" y="479"/>
                  <a:pt x="825" y="476"/>
                </a:cubicBezTo>
                <a:cubicBezTo>
                  <a:pt x="837" y="483"/>
                  <a:pt x="842" y="490"/>
                  <a:pt x="848" y="498"/>
                </a:cubicBezTo>
                <a:cubicBezTo>
                  <a:pt x="848" y="498"/>
                  <a:pt x="846" y="499"/>
                  <a:pt x="845" y="499"/>
                </a:cubicBezTo>
                <a:close/>
                <a:moveTo>
                  <a:pt x="863" y="529"/>
                </a:moveTo>
                <a:cubicBezTo>
                  <a:pt x="862" y="528"/>
                  <a:pt x="861" y="528"/>
                  <a:pt x="861" y="528"/>
                </a:cubicBezTo>
                <a:cubicBezTo>
                  <a:pt x="861" y="528"/>
                  <a:pt x="861" y="527"/>
                  <a:pt x="862" y="527"/>
                </a:cubicBezTo>
                <a:cubicBezTo>
                  <a:pt x="862" y="527"/>
                  <a:pt x="863" y="528"/>
                  <a:pt x="863" y="528"/>
                </a:cubicBezTo>
                <a:cubicBezTo>
                  <a:pt x="863" y="528"/>
                  <a:pt x="863" y="528"/>
                  <a:pt x="863" y="529"/>
                </a:cubicBezTo>
                <a:close/>
                <a:moveTo>
                  <a:pt x="884" y="545"/>
                </a:moveTo>
                <a:cubicBezTo>
                  <a:pt x="883" y="545"/>
                  <a:pt x="882" y="545"/>
                  <a:pt x="882" y="544"/>
                </a:cubicBezTo>
                <a:cubicBezTo>
                  <a:pt x="882" y="544"/>
                  <a:pt x="882" y="544"/>
                  <a:pt x="882" y="543"/>
                </a:cubicBezTo>
                <a:cubicBezTo>
                  <a:pt x="882" y="543"/>
                  <a:pt x="882" y="543"/>
                  <a:pt x="881" y="543"/>
                </a:cubicBezTo>
                <a:cubicBezTo>
                  <a:pt x="881" y="543"/>
                  <a:pt x="881" y="543"/>
                  <a:pt x="881" y="543"/>
                </a:cubicBezTo>
                <a:cubicBezTo>
                  <a:pt x="879" y="542"/>
                  <a:pt x="877" y="541"/>
                  <a:pt x="873" y="541"/>
                </a:cubicBezTo>
                <a:cubicBezTo>
                  <a:pt x="879" y="540"/>
                  <a:pt x="881" y="541"/>
                  <a:pt x="881" y="543"/>
                </a:cubicBezTo>
                <a:cubicBezTo>
                  <a:pt x="882" y="543"/>
                  <a:pt x="882" y="543"/>
                  <a:pt x="882" y="543"/>
                </a:cubicBezTo>
                <a:cubicBezTo>
                  <a:pt x="882" y="543"/>
                  <a:pt x="882" y="543"/>
                  <a:pt x="882" y="543"/>
                </a:cubicBezTo>
                <a:cubicBezTo>
                  <a:pt x="883" y="543"/>
                  <a:pt x="884" y="544"/>
                  <a:pt x="884" y="544"/>
                </a:cubicBezTo>
                <a:cubicBezTo>
                  <a:pt x="885" y="544"/>
                  <a:pt x="884" y="545"/>
                  <a:pt x="884" y="545"/>
                </a:cubicBezTo>
                <a:close/>
                <a:moveTo>
                  <a:pt x="1201" y="740"/>
                </a:moveTo>
                <a:cubicBezTo>
                  <a:pt x="1200" y="739"/>
                  <a:pt x="1199" y="738"/>
                  <a:pt x="1198" y="738"/>
                </a:cubicBezTo>
                <a:cubicBezTo>
                  <a:pt x="1198" y="738"/>
                  <a:pt x="1199" y="737"/>
                  <a:pt x="1200" y="737"/>
                </a:cubicBezTo>
                <a:cubicBezTo>
                  <a:pt x="1201" y="738"/>
                  <a:pt x="1202" y="738"/>
                  <a:pt x="1204" y="738"/>
                </a:cubicBezTo>
                <a:cubicBezTo>
                  <a:pt x="1203" y="739"/>
                  <a:pt x="1203" y="739"/>
                  <a:pt x="1201" y="740"/>
                </a:cubicBezTo>
                <a:close/>
                <a:moveTo>
                  <a:pt x="1748" y="783"/>
                </a:moveTo>
                <a:cubicBezTo>
                  <a:pt x="1747" y="784"/>
                  <a:pt x="1743" y="784"/>
                  <a:pt x="1740" y="784"/>
                </a:cubicBezTo>
                <a:cubicBezTo>
                  <a:pt x="1732" y="785"/>
                  <a:pt x="1724" y="784"/>
                  <a:pt x="1717" y="785"/>
                </a:cubicBezTo>
                <a:cubicBezTo>
                  <a:pt x="1707" y="787"/>
                  <a:pt x="1697" y="787"/>
                  <a:pt x="1687" y="788"/>
                </a:cubicBezTo>
                <a:cubicBezTo>
                  <a:pt x="1676" y="790"/>
                  <a:pt x="1665" y="790"/>
                  <a:pt x="1653" y="790"/>
                </a:cubicBezTo>
                <a:cubicBezTo>
                  <a:pt x="1633" y="789"/>
                  <a:pt x="1612" y="789"/>
                  <a:pt x="1591" y="788"/>
                </a:cubicBezTo>
                <a:cubicBezTo>
                  <a:pt x="1595" y="789"/>
                  <a:pt x="1597" y="792"/>
                  <a:pt x="1602" y="790"/>
                </a:cubicBezTo>
                <a:cubicBezTo>
                  <a:pt x="1602" y="790"/>
                  <a:pt x="1602" y="790"/>
                  <a:pt x="1602" y="790"/>
                </a:cubicBezTo>
                <a:cubicBezTo>
                  <a:pt x="1602" y="790"/>
                  <a:pt x="1602" y="790"/>
                  <a:pt x="1603" y="790"/>
                </a:cubicBezTo>
                <a:cubicBezTo>
                  <a:pt x="1610" y="791"/>
                  <a:pt x="1617" y="790"/>
                  <a:pt x="1624" y="790"/>
                </a:cubicBezTo>
                <a:cubicBezTo>
                  <a:pt x="1626" y="790"/>
                  <a:pt x="1628" y="790"/>
                  <a:pt x="1628" y="792"/>
                </a:cubicBezTo>
                <a:cubicBezTo>
                  <a:pt x="1624" y="792"/>
                  <a:pt x="1620" y="792"/>
                  <a:pt x="1616" y="792"/>
                </a:cubicBezTo>
                <a:cubicBezTo>
                  <a:pt x="1610" y="793"/>
                  <a:pt x="1606" y="792"/>
                  <a:pt x="1603" y="790"/>
                </a:cubicBezTo>
                <a:cubicBezTo>
                  <a:pt x="1602" y="790"/>
                  <a:pt x="1602" y="790"/>
                  <a:pt x="1602" y="790"/>
                </a:cubicBezTo>
                <a:cubicBezTo>
                  <a:pt x="1602" y="790"/>
                  <a:pt x="1602" y="790"/>
                  <a:pt x="1602" y="790"/>
                </a:cubicBezTo>
                <a:cubicBezTo>
                  <a:pt x="1600" y="791"/>
                  <a:pt x="1600" y="792"/>
                  <a:pt x="1595" y="792"/>
                </a:cubicBezTo>
                <a:cubicBezTo>
                  <a:pt x="1592" y="792"/>
                  <a:pt x="1589" y="793"/>
                  <a:pt x="1586" y="793"/>
                </a:cubicBezTo>
                <a:cubicBezTo>
                  <a:pt x="1573" y="793"/>
                  <a:pt x="1561" y="793"/>
                  <a:pt x="1550" y="789"/>
                </a:cubicBezTo>
                <a:cubicBezTo>
                  <a:pt x="1546" y="788"/>
                  <a:pt x="1540" y="787"/>
                  <a:pt x="1536" y="787"/>
                </a:cubicBezTo>
                <a:cubicBezTo>
                  <a:pt x="1533" y="787"/>
                  <a:pt x="1531" y="787"/>
                  <a:pt x="1532" y="789"/>
                </a:cubicBezTo>
                <a:cubicBezTo>
                  <a:pt x="1534" y="789"/>
                  <a:pt x="1538" y="789"/>
                  <a:pt x="1540" y="790"/>
                </a:cubicBezTo>
                <a:cubicBezTo>
                  <a:pt x="1542" y="790"/>
                  <a:pt x="1542" y="792"/>
                  <a:pt x="1543" y="792"/>
                </a:cubicBezTo>
                <a:cubicBezTo>
                  <a:pt x="1543" y="792"/>
                  <a:pt x="1543" y="792"/>
                  <a:pt x="1543" y="792"/>
                </a:cubicBezTo>
                <a:cubicBezTo>
                  <a:pt x="1544" y="792"/>
                  <a:pt x="1545" y="792"/>
                  <a:pt x="1546" y="792"/>
                </a:cubicBezTo>
                <a:cubicBezTo>
                  <a:pt x="1547" y="792"/>
                  <a:pt x="1547" y="792"/>
                  <a:pt x="1548" y="792"/>
                </a:cubicBezTo>
                <a:cubicBezTo>
                  <a:pt x="1548" y="792"/>
                  <a:pt x="1547" y="792"/>
                  <a:pt x="1547" y="792"/>
                </a:cubicBezTo>
                <a:cubicBezTo>
                  <a:pt x="1545" y="792"/>
                  <a:pt x="1544" y="792"/>
                  <a:pt x="1543" y="792"/>
                </a:cubicBezTo>
                <a:cubicBezTo>
                  <a:pt x="1543" y="792"/>
                  <a:pt x="1543" y="792"/>
                  <a:pt x="1543" y="792"/>
                </a:cubicBezTo>
                <a:cubicBezTo>
                  <a:pt x="1543" y="792"/>
                  <a:pt x="1543" y="792"/>
                  <a:pt x="1543" y="792"/>
                </a:cubicBezTo>
                <a:cubicBezTo>
                  <a:pt x="1543" y="792"/>
                  <a:pt x="1543" y="792"/>
                  <a:pt x="1543" y="792"/>
                </a:cubicBezTo>
                <a:cubicBezTo>
                  <a:pt x="1534" y="791"/>
                  <a:pt x="1524" y="792"/>
                  <a:pt x="1517" y="787"/>
                </a:cubicBezTo>
                <a:cubicBezTo>
                  <a:pt x="1516" y="787"/>
                  <a:pt x="1513" y="787"/>
                  <a:pt x="1510" y="787"/>
                </a:cubicBezTo>
                <a:cubicBezTo>
                  <a:pt x="1505" y="786"/>
                  <a:pt x="1499" y="786"/>
                  <a:pt x="1494" y="786"/>
                </a:cubicBezTo>
                <a:cubicBezTo>
                  <a:pt x="1469" y="784"/>
                  <a:pt x="1445" y="783"/>
                  <a:pt x="1421" y="780"/>
                </a:cubicBezTo>
                <a:cubicBezTo>
                  <a:pt x="1411" y="779"/>
                  <a:pt x="1401" y="778"/>
                  <a:pt x="1390" y="777"/>
                </a:cubicBezTo>
                <a:cubicBezTo>
                  <a:pt x="1374" y="777"/>
                  <a:pt x="1359" y="774"/>
                  <a:pt x="1343" y="773"/>
                </a:cubicBezTo>
                <a:cubicBezTo>
                  <a:pt x="1331" y="772"/>
                  <a:pt x="1323" y="768"/>
                  <a:pt x="1313" y="766"/>
                </a:cubicBezTo>
                <a:cubicBezTo>
                  <a:pt x="1310" y="762"/>
                  <a:pt x="1301" y="761"/>
                  <a:pt x="1293" y="759"/>
                </a:cubicBezTo>
                <a:cubicBezTo>
                  <a:pt x="1290" y="759"/>
                  <a:pt x="1286" y="758"/>
                  <a:pt x="1283" y="758"/>
                </a:cubicBezTo>
                <a:cubicBezTo>
                  <a:pt x="1269" y="754"/>
                  <a:pt x="1255" y="751"/>
                  <a:pt x="1241" y="747"/>
                </a:cubicBezTo>
                <a:cubicBezTo>
                  <a:pt x="1238" y="746"/>
                  <a:pt x="1235" y="745"/>
                  <a:pt x="1233" y="744"/>
                </a:cubicBezTo>
                <a:cubicBezTo>
                  <a:pt x="1223" y="740"/>
                  <a:pt x="1214" y="735"/>
                  <a:pt x="1199" y="734"/>
                </a:cubicBezTo>
                <a:cubicBezTo>
                  <a:pt x="1195" y="733"/>
                  <a:pt x="1192" y="732"/>
                  <a:pt x="1189" y="731"/>
                </a:cubicBezTo>
                <a:cubicBezTo>
                  <a:pt x="1180" y="729"/>
                  <a:pt x="1173" y="725"/>
                  <a:pt x="1163" y="722"/>
                </a:cubicBezTo>
                <a:cubicBezTo>
                  <a:pt x="1144" y="719"/>
                  <a:pt x="1133" y="710"/>
                  <a:pt x="1115" y="706"/>
                </a:cubicBezTo>
                <a:cubicBezTo>
                  <a:pt x="1113" y="706"/>
                  <a:pt x="1113" y="705"/>
                  <a:pt x="1112" y="704"/>
                </a:cubicBezTo>
                <a:cubicBezTo>
                  <a:pt x="1102" y="699"/>
                  <a:pt x="1094" y="693"/>
                  <a:pt x="1080" y="690"/>
                </a:cubicBezTo>
                <a:cubicBezTo>
                  <a:pt x="1079" y="690"/>
                  <a:pt x="1078" y="689"/>
                  <a:pt x="1077" y="689"/>
                </a:cubicBezTo>
                <a:cubicBezTo>
                  <a:pt x="1069" y="686"/>
                  <a:pt x="1061" y="683"/>
                  <a:pt x="1053" y="680"/>
                </a:cubicBezTo>
                <a:cubicBezTo>
                  <a:pt x="1049" y="679"/>
                  <a:pt x="1045" y="677"/>
                  <a:pt x="1043" y="675"/>
                </a:cubicBezTo>
                <a:cubicBezTo>
                  <a:pt x="1037" y="667"/>
                  <a:pt x="1025" y="660"/>
                  <a:pt x="1011" y="654"/>
                </a:cubicBezTo>
                <a:cubicBezTo>
                  <a:pt x="1007" y="653"/>
                  <a:pt x="1004" y="651"/>
                  <a:pt x="1003" y="648"/>
                </a:cubicBezTo>
                <a:cubicBezTo>
                  <a:pt x="1002" y="646"/>
                  <a:pt x="999" y="644"/>
                  <a:pt x="996" y="642"/>
                </a:cubicBezTo>
                <a:cubicBezTo>
                  <a:pt x="968" y="628"/>
                  <a:pt x="943" y="612"/>
                  <a:pt x="923" y="596"/>
                </a:cubicBezTo>
                <a:cubicBezTo>
                  <a:pt x="919" y="593"/>
                  <a:pt x="916" y="589"/>
                  <a:pt x="913" y="586"/>
                </a:cubicBezTo>
                <a:cubicBezTo>
                  <a:pt x="916" y="585"/>
                  <a:pt x="919" y="585"/>
                  <a:pt x="922" y="584"/>
                </a:cubicBezTo>
                <a:cubicBezTo>
                  <a:pt x="915" y="579"/>
                  <a:pt x="909" y="574"/>
                  <a:pt x="904" y="569"/>
                </a:cubicBezTo>
                <a:cubicBezTo>
                  <a:pt x="902" y="568"/>
                  <a:pt x="901" y="566"/>
                  <a:pt x="905" y="565"/>
                </a:cubicBezTo>
                <a:cubicBezTo>
                  <a:pt x="908" y="563"/>
                  <a:pt x="905" y="562"/>
                  <a:pt x="902" y="561"/>
                </a:cubicBezTo>
                <a:cubicBezTo>
                  <a:pt x="900" y="562"/>
                  <a:pt x="899" y="562"/>
                  <a:pt x="897" y="563"/>
                </a:cubicBezTo>
                <a:cubicBezTo>
                  <a:pt x="896" y="562"/>
                  <a:pt x="894" y="561"/>
                  <a:pt x="895" y="561"/>
                </a:cubicBezTo>
                <a:cubicBezTo>
                  <a:pt x="895" y="555"/>
                  <a:pt x="887" y="550"/>
                  <a:pt x="888" y="544"/>
                </a:cubicBezTo>
                <a:cubicBezTo>
                  <a:pt x="889" y="542"/>
                  <a:pt x="885" y="541"/>
                  <a:pt x="883" y="539"/>
                </a:cubicBezTo>
                <a:cubicBezTo>
                  <a:pt x="880" y="537"/>
                  <a:pt x="878" y="534"/>
                  <a:pt x="875" y="532"/>
                </a:cubicBezTo>
                <a:cubicBezTo>
                  <a:pt x="874" y="532"/>
                  <a:pt x="872" y="532"/>
                  <a:pt x="872" y="531"/>
                </a:cubicBezTo>
                <a:cubicBezTo>
                  <a:pt x="869" y="527"/>
                  <a:pt x="867" y="523"/>
                  <a:pt x="859" y="520"/>
                </a:cubicBezTo>
                <a:cubicBezTo>
                  <a:pt x="858" y="520"/>
                  <a:pt x="857" y="519"/>
                  <a:pt x="858" y="519"/>
                </a:cubicBezTo>
                <a:cubicBezTo>
                  <a:pt x="861" y="516"/>
                  <a:pt x="856" y="514"/>
                  <a:pt x="854" y="512"/>
                </a:cubicBezTo>
                <a:cubicBezTo>
                  <a:pt x="853" y="510"/>
                  <a:pt x="854" y="509"/>
                  <a:pt x="854" y="507"/>
                </a:cubicBezTo>
                <a:cubicBezTo>
                  <a:pt x="862" y="510"/>
                  <a:pt x="872" y="519"/>
                  <a:pt x="878" y="527"/>
                </a:cubicBezTo>
                <a:cubicBezTo>
                  <a:pt x="888" y="534"/>
                  <a:pt x="899" y="541"/>
                  <a:pt x="902" y="549"/>
                </a:cubicBezTo>
                <a:cubicBezTo>
                  <a:pt x="902" y="550"/>
                  <a:pt x="903" y="551"/>
                  <a:pt x="904" y="552"/>
                </a:cubicBezTo>
                <a:cubicBezTo>
                  <a:pt x="913" y="556"/>
                  <a:pt x="918" y="562"/>
                  <a:pt x="926" y="567"/>
                </a:cubicBezTo>
                <a:cubicBezTo>
                  <a:pt x="934" y="573"/>
                  <a:pt x="942" y="578"/>
                  <a:pt x="952" y="583"/>
                </a:cubicBezTo>
                <a:cubicBezTo>
                  <a:pt x="960" y="586"/>
                  <a:pt x="966" y="590"/>
                  <a:pt x="972" y="594"/>
                </a:cubicBezTo>
                <a:cubicBezTo>
                  <a:pt x="982" y="601"/>
                  <a:pt x="993" y="609"/>
                  <a:pt x="1003" y="616"/>
                </a:cubicBezTo>
                <a:cubicBezTo>
                  <a:pt x="1004" y="617"/>
                  <a:pt x="1003" y="617"/>
                  <a:pt x="1003" y="618"/>
                </a:cubicBezTo>
                <a:cubicBezTo>
                  <a:pt x="1001" y="618"/>
                  <a:pt x="1000" y="619"/>
                  <a:pt x="998" y="619"/>
                </a:cubicBezTo>
                <a:cubicBezTo>
                  <a:pt x="999" y="620"/>
                  <a:pt x="999" y="620"/>
                  <a:pt x="999" y="621"/>
                </a:cubicBezTo>
                <a:cubicBezTo>
                  <a:pt x="1005" y="623"/>
                  <a:pt x="1010" y="624"/>
                  <a:pt x="1015" y="626"/>
                </a:cubicBezTo>
                <a:cubicBezTo>
                  <a:pt x="1020" y="628"/>
                  <a:pt x="1024" y="631"/>
                  <a:pt x="1029" y="633"/>
                </a:cubicBezTo>
                <a:cubicBezTo>
                  <a:pt x="1046" y="640"/>
                  <a:pt x="1062" y="648"/>
                  <a:pt x="1077" y="656"/>
                </a:cubicBezTo>
                <a:cubicBezTo>
                  <a:pt x="1107" y="672"/>
                  <a:pt x="1142" y="685"/>
                  <a:pt x="1178" y="698"/>
                </a:cubicBezTo>
                <a:cubicBezTo>
                  <a:pt x="1191" y="703"/>
                  <a:pt x="1204" y="706"/>
                  <a:pt x="1216" y="711"/>
                </a:cubicBezTo>
                <a:cubicBezTo>
                  <a:pt x="1228" y="715"/>
                  <a:pt x="1240" y="719"/>
                  <a:pt x="1253" y="722"/>
                </a:cubicBezTo>
                <a:cubicBezTo>
                  <a:pt x="1258" y="723"/>
                  <a:pt x="1263" y="724"/>
                  <a:pt x="1267" y="726"/>
                </a:cubicBezTo>
                <a:cubicBezTo>
                  <a:pt x="1289" y="734"/>
                  <a:pt x="1315" y="739"/>
                  <a:pt x="1342" y="743"/>
                </a:cubicBezTo>
                <a:cubicBezTo>
                  <a:pt x="1346" y="744"/>
                  <a:pt x="1350" y="745"/>
                  <a:pt x="1353" y="746"/>
                </a:cubicBezTo>
                <a:cubicBezTo>
                  <a:pt x="1358" y="748"/>
                  <a:pt x="1365" y="749"/>
                  <a:pt x="1371" y="750"/>
                </a:cubicBezTo>
                <a:cubicBezTo>
                  <a:pt x="1378" y="751"/>
                  <a:pt x="1384" y="751"/>
                  <a:pt x="1391" y="752"/>
                </a:cubicBezTo>
                <a:cubicBezTo>
                  <a:pt x="1391" y="752"/>
                  <a:pt x="1391" y="752"/>
                  <a:pt x="1391" y="752"/>
                </a:cubicBezTo>
                <a:cubicBezTo>
                  <a:pt x="1386" y="750"/>
                  <a:pt x="1381" y="748"/>
                  <a:pt x="1377" y="746"/>
                </a:cubicBezTo>
                <a:cubicBezTo>
                  <a:pt x="1377" y="746"/>
                  <a:pt x="1377" y="746"/>
                  <a:pt x="1377" y="746"/>
                </a:cubicBezTo>
                <a:cubicBezTo>
                  <a:pt x="1371" y="746"/>
                  <a:pt x="1366" y="746"/>
                  <a:pt x="1360" y="744"/>
                </a:cubicBezTo>
                <a:cubicBezTo>
                  <a:pt x="1354" y="742"/>
                  <a:pt x="1346" y="740"/>
                  <a:pt x="1338" y="739"/>
                </a:cubicBezTo>
                <a:cubicBezTo>
                  <a:pt x="1322" y="738"/>
                  <a:pt x="1313" y="733"/>
                  <a:pt x="1300" y="730"/>
                </a:cubicBezTo>
                <a:cubicBezTo>
                  <a:pt x="1297" y="726"/>
                  <a:pt x="1288" y="725"/>
                  <a:pt x="1280" y="724"/>
                </a:cubicBezTo>
                <a:cubicBezTo>
                  <a:pt x="1260" y="721"/>
                  <a:pt x="1244" y="716"/>
                  <a:pt x="1228" y="710"/>
                </a:cubicBezTo>
                <a:cubicBezTo>
                  <a:pt x="1225" y="709"/>
                  <a:pt x="1223" y="708"/>
                  <a:pt x="1221" y="706"/>
                </a:cubicBezTo>
                <a:cubicBezTo>
                  <a:pt x="1221" y="706"/>
                  <a:pt x="1220" y="706"/>
                  <a:pt x="1220" y="706"/>
                </a:cubicBezTo>
                <a:cubicBezTo>
                  <a:pt x="1220" y="706"/>
                  <a:pt x="1219" y="706"/>
                  <a:pt x="1219" y="706"/>
                </a:cubicBezTo>
                <a:cubicBezTo>
                  <a:pt x="1217" y="706"/>
                  <a:pt x="1214" y="705"/>
                  <a:pt x="1212" y="705"/>
                </a:cubicBezTo>
                <a:cubicBezTo>
                  <a:pt x="1212" y="705"/>
                  <a:pt x="1211" y="704"/>
                  <a:pt x="1211" y="704"/>
                </a:cubicBezTo>
                <a:cubicBezTo>
                  <a:pt x="1212" y="704"/>
                  <a:pt x="1214" y="704"/>
                  <a:pt x="1214" y="704"/>
                </a:cubicBezTo>
                <a:cubicBezTo>
                  <a:pt x="1216" y="704"/>
                  <a:pt x="1217" y="705"/>
                  <a:pt x="1219" y="706"/>
                </a:cubicBezTo>
                <a:cubicBezTo>
                  <a:pt x="1220" y="706"/>
                  <a:pt x="1220" y="706"/>
                  <a:pt x="1220" y="706"/>
                </a:cubicBezTo>
                <a:cubicBezTo>
                  <a:pt x="1221" y="706"/>
                  <a:pt x="1221" y="706"/>
                  <a:pt x="1221" y="706"/>
                </a:cubicBezTo>
                <a:cubicBezTo>
                  <a:pt x="1224" y="706"/>
                  <a:pt x="1228" y="708"/>
                  <a:pt x="1232" y="707"/>
                </a:cubicBezTo>
                <a:cubicBezTo>
                  <a:pt x="1231" y="706"/>
                  <a:pt x="1230" y="705"/>
                  <a:pt x="1229" y="705"/>
                </a:cubicBezTo>
                <a:cubicBezTo>
                  <a:pt x="1219" y="701"/>
                  <a:pt x="1208" y="698"/>
                  <a:pt x="1198" y="694"/>
                </a:cubicBezTo>
                <a:cubicBezTo>
                  <a:pt x="1193" y="692"/>
                  <a:pt x="1186" y="691"/>
                  <a:pt x="1184" y="688"/>
                </a:cubicBezTo>
                <a:cubicBezTo>
                  <a:pt x="1184" y="688"/>
                  <a:pt x="1184" y="688"/>
                  <a:pt x="1183" y="688"/>
                </a:cubicBezTo>
                <a:cubicBezTo>
                  <a:pt x="1183" y="688"/>
                  <a:pt x="1183" y="688"/>
                  <a:pt x="1183" y="688"/>
                </a:cubicBezTo>
                <a:cubicBezTo>
                  <a:pt x="1179" y="688"/>
                  <a:pt x="1177" y="687"/>
                  <a:pt x="1177" y="685"/>
                </a:cubicBezTo>
                <a:cubicBezTo>
                  <a:pt x="1179" y="686"/>
                  <a:pt x="1184" y="686"/>
                  <a:pt x="1183" y="688"/>
                </a:cubicBezTo>
                <a:cubicBezTo>
                  <a:pt x="1184" y="688"/>
                  <a:pt x="1184" y="688"/>
                  <a:pt x="1184" y="688"/>
                </a:cubicBezTo>
                <a:cubicBezTo>
                  <a:pt x="1184" y="688"/>
                  <a:pt x="1184" y="688"/>
                  <a:pt x="1184" y="688"/>
                </a:cubicBezTo>
                <a:cubicBezTo>
                  <a:pt x="1194" y="688"/>
                  <a:pt x="1202" y="690"/>
                  <a:pt x="1209" y="692"/>
                </a:cubicBezTo>
                <a:cubicBezTo>
                  <a:pt x="1231" y="699"/>
                  <a:pt x="1257" y="705"/>
                  <a:pt x="1278" y="713"/>
                </a:cubicBezTo>
                <a:cubicBezTo>
                  <a:pt x="1279" y="713"/>
                  <a:pt x="1281" y="713"/>
                  <a:pt x="1283" y="714"/>
                </a:cubicBezTo>
                <a:cubicBezTo>
                  <a:pt x="1296" y="717"/>
                  <a:pt x="1310" y="721"/>
                  <a:pt x="1324" y="725"/>
                </a:cubicBezTo>
                <a:cubicBezTo>
                  <a:pt x="1326" y="725"/>
                  <a:pt x="1328" y="726"/>
                  <a:pt x="1329" y="727"/>
                </a:cubicBezTo>
                <a:cubicBezTo>
                  <a:pt x="1332" y="729"/>
                  <a:pt x="1337" y="730"/>
                  <a:pt x="1342" y="731"/>
                </a:cubicBezTo>
                <a:cubicBezTo>
                  <a:pt x="1363" y="736"/>
                  <a:pt x="1386" y="738"/>
                  <a:pt x="1407" y="743"/>
                </a:cubicBezTo>
                <a:cubicBezTo>
                  <a:pt x="1418" y="746"/>
                  <a:pt x="1431" y="747"/>
                  <a:pt x="1443" y="749"/>
                </a:cubicBezTo>
                <a:cubicBezTo>
                  <a:pt x="1452" y="751"/>
                  <a:pt x="1452" y="751"/>
                  <a:pt x="1460" y="755"/>
                </a:cubicBezTo>
                <a:cubicBezTo>
                  <a:pt x="1456" y="754"/>
                  <a:pt x="1453" y="754"/>
                  <a:pt x="1450" y="754"/>
                </a:cubicBezTo>
                <a:cubicBezTo>
                  <a:pt x="1445" y="752"/>
                  <a:pt x="1439" y="751"/>
                  <a:pt x="1433" y="751"/>
                </a:cubicBezTo>
                <a:cubicBezTo>
                  <a:pt x="1423" y="751"/>
                  <a:pt x="1413" y="750"/>
                  <a:pt x="1402" y="749"/>
                </a:cubicBezTo>
                <a:cubicBezTo>
                  <a:pt x="1399" y="750"/>
                  <a:pt x="1395" y="751"/>
                  <a:pt x="1391" y="752"/>
                </a:cubicBezTo>
                <a:cubicBezTo>
                  <a:pt x="1391" y="752"/>
                  <a:pt x="1391" y="752"/>
                  <a:pt x="1391" y="752"/>
                </a:cubicBezTo>
                <a:cubicBezTo>
                  <a:pt x="1391" y="752"/>
                  <a:pt x="1391" y="752"/>
                  <a:pt x="1391" y="752"/>
                </a:cubicBezTo>
                <a:cubicBezTo>
                  <a:pt x="1391" y="752"/>
                  <a:pt x="1391" y="752"/>
                  <a:pt x="1391" y="752"/>
                </a:cubicBezTo>
                <a:cubicBezTo>
                  <a:pt x="1396" y="754"/>
                  <a:pt x="1401" y="755"/>
                  <a:pt x="1405" y="756"/>
                </a:cubicBezTo>
                <a:cubicBezTo>
                  <a:pt x="1407" y="757"/>
                  <a:pt x="1408" y="758"/>
                  <a:pt x="1409" y="758"/>
                </a:cubicBezTo>
                <a:cubicBezTo>
                  <a:pt x="1409" y="758"/>
                  <a:pt x="1409" y="758"/>
                  <a:pt x="1409" y="758"/>
                </a:cubicBezTo>
                <a:cubicBezTo>
                  <a:pt x="1409" y="758"/>
                  <a:pt x="1409" y="759"/>
                  <a:pt x="1410" y="759"/>
                </a:cubicBezTo>
                <a:cubicBezTo>
                  <a:pt x="1412" y="759"/>
                  <a:pt x="1413" y="759"/>
                  <a:pt x="1415" y="759"/>
                </a:cubicBezTo>
                <a:cubicBezTo>
                  <a:pt x="1415" y="759"/>
                  <a:pt x="1415" y="759"/>
                  <a:pt x="1415" y="759"/>
                </a:cubicBezTo>
                <a:cubicBezTo>
                  <a:pt x="1413" y="759"/>
                  <a:pt x="1411" y="759"/>
                  <a:pt x="1410" y="759"/>
                </a:cubicBezTo>
                <a:cubicBezTo>
                  <a:pt x="1409" y="759"/>
                  <a:pt x="1409" y="759"/>
                  <a:pt x="1409" y="759"/>
                </a:cubicBezTo>
                <a:cubicBezTo>
                  <a:pt x="1409" y="758"/>
                  <a:pt x="1409" y="758"/>
                  <a:pt x="1409" y="758"/>
                </a:cubicBezTo>
                <a:cubicBezTo>
                  <a:pt x="1383" y="758"/>
                  <a:pt x="1363" y="752"/>
                  <a:pt x="1340" y="748"/>
                </a:cubicBezTo>
                <a:cubicBezTo>
                  <a:pt x="1327" y="743"/>
                  <a:pt x="1310" y="741"/>
                  <a:pt x="1295" y="738"/>
                </a:cubicBezTo>
                <a:cubicBezTo>
                  <a:pt x="1278" y="735"/>
                  <a:pt x="1261" y="732"/>
                  <a:pt x="1246" y="727"/>
                </a:cubicBezTo>
                <a:cubicBezTo>
                  <a:pt x="1244" y="726"/>
                  <a:pt x="1241" y="725"/>
                  <a:pt x="1238" y="725"/>
                </a:cubicBezTo>
                <a:cubicBezTo>
                  <a:pt x="1228" y="723"/>
                  <a:pt x="1223" y="718"/>
                  <a:pt x="1212" y="718"/>
                </a:cubicBezTo>
                <a:cubicBezTo>
                  <a:pt x="1200" y="712"/>
                  <a:pt x="1184" y="708"/>
                  <a:pt x="1170" y="704"/>
                </a:cubicBezTo>
                <a:cubicBezTo>
                  <a:pt x="1156" y="699"/>
                  <a:pt x="1144" y="693"/>
                  <a:pt x="1129" y="689"/>
                </a:cubicBezTo>
                <a:cubicBezTo>
                  <a:pt x="1123" y="687"/>
                  <a:pt x="1118" y="684"/>
                  <a:pt x="1112" y="683"/>
                </a:cubicBezTo>
                <a:cubicBezTo>
                  <a:pt x="1102" y="680"/>
                  <a:pt x="1098" y="676"/>
                  <a:pt x="1089" y="673"/>
                </a:cubicBezTo>
                <a:cubicBezTo>
                  <a:pt x="1085" y="667"/>
                  <a:pt x="1071" y="665"/>
                  <a:pt x="1061" y="661"/>
                </a:cubicBezTo>
                <a:cubicBezTo>
                  <a:pt x="1060" y="661"/>
                  <a:pt x="1057" y="661"/>
                  <a:pt x="1054" y="660"/>
                </a:cubicBezTo>
                <a:cubicBezTo>
                  <a:pt x="1056" y="663"/>
                  <a:pt x="1059" y="665"/>
                  <a:pt x="1063" y="667"/>
                </a:cubicBezTo>
                <a:cubicBezTo>
                  <a:pt x="1067" y="668"/>
                  <a:pt x="1071" y="670"/>
                  <a:pt x="1073" y="672"/>
                </a:cubicBezTo>
                <a:cubicBezTo>
                  <a:pt x="1078" y="675"/>
                  <a:pt x="1085" y="678"/>
                  <a:pt x="1092" y="681"/>
                </a:cubicBezTo>
                <a:cubicBezTo>
                  <a:pt x="1099" y="684"/>
                  <a:pt x="1105" y="687"/>
                  <a:pt x="1112" y="690"/>
                </a:cubicBezTo>
                <a:cubicBezTo>
                  <a:pt x="1124" y="694"/>
                  <a:pt x="1135" y="699"/>
                  <a:pt x="1147" y="703"/>
                </a:cubicBezTo>
                <a:cubicBezTo>
                  <a:pt x="1162" y="708"/>
                  <a:pt x="1177" y="713"/>
                  <a:pt x="1194" y="718"/>
                </a:cubicBezTo>
                <a:cubicBezTo>
                  <a:pt x="1225" y="727"/>
                  <a:pt x="1258" y="735"/>
                  <a:pt x="1291" y="743"/>
                </a:cubicBezTo>
                <a:cubicBezTo>
                  <a:pt x="1304" y="746"/>
                  <a:pt x="1317" y="749"/>
                  <a:pt x="1331" y="752"/>
                </a:cubicBezTo>
                <a:cubicBezTo>
                  <a:pt x="1341" y="754"/>
                  <a:pt x="1351" y="756"/>
                  <a:pt x="1362" y="756"/>
                </a:cubicBezTo>
                <a:cubicBezTo>
                  <a:pt x="1366" y="756"/>
                  <a:pt x="1371" y="757"/>
                  <a:pt x="1375" y="758"/>
                </a:cubicBezTo>
                <a:cubicBezTo>
                  <a:pt x="1390" y="759"/>
                  <a:pt x="1405" y="762"/>
                  <a:pt x="1422" y="762"/>
                </a:cubicBezTo>
                <a:cubicBezTo>
                  <a:pt x="1426" y="761"/>
                  <a:pt x="1430" y="762"/>
                  <a:pt x="1434" y="763"/>
                </a:cubicBezTo>
                <a:cubicBezTo>
                  <a:pt x="1449" y="765"/>
                  <a:pt x="1465" y="767"/>
                  <a:pt x="1480" y="769"/>
                </a:cubicBezTo>
                <a:cubicBezTo>
                  <a:pt x="1488" y="770"/>
                  <a:pt x="1496" y="772"/>
                  <a:pt x="1504" y="770"/>
                </a:cubicBezTo>
                <a:cubicBezTo>
                  <a:pt x="1506" y="770"/>
                  <a:pt x="1509" y="770"/>
                  <a:pt x="1512" y="770"/>
                </a:cubicBezTo>
                <a:cubicBezTo>
                  <a:pt x="1522" y="771"/>
                  <a:pt x="1533" y="772"/>
                  <a:pt x="1544" y="772"/>
                </a:cubicBezTo>
                <a:cubicBezTo>
                  <a:pt x="1553" y="773"/>
                  <a:pt x="1561" y="772"/>
                  <a:pt x="1570" y="773"/>
                </a:cubicBezTo>
                <a:cubicBezTo>
                  <a:pt x="1585" y="774"/>
                  <a:pt x="1599" y="774"/>
                  <a:pt x="1614" y="775"/>
                </a:cubicBezTo>
                <a:cubicBezTo>
                  <a:pt x="1628" y="776"/>
                  <a:pt x="1643" y="776"/>
                  <a:pt x="1658" y="776"/>
                </a:cubicBezTo>
                <a:cubicBezTo>
                  <a:pt x="1667" y="776"/>
                  <a:pt x="1677" y="777"/>
                  <a:pt x="1687" y="776"/>
                </a:cubicBezTo>
                <a:cubicBezTo>
                  <a:pt x="1706" y="775"/>
                  <a:pt x="1725" y="774"/>
                  <a:pt x="1744" y="773"/>
                </a:cubicBezTo>
                <a:cubicBezTo>
                  <a:pt x="1749" y="773"/>
                  <a:pt x="1754" y="773"/>
                  <a:pt x="1758" y="773"/>
                </a:cubicBezTo>
                <a:cubicBezTo>
                  <a:pt x="1759" y="773"/>
                  <a:pt x="1760" y="774"/>
                  <a:pt x="1760" y="774"/>
                </a:cubicBezTo>
                <a:cubicBezTo>
                  <a:pt x="1759" y="778"/>
                  <a:pt x="1753" y="780"/>
                  <a:pt x="1748" y="783"/>
                </a:cubicBezTo>
                <a:close/>
                <a:moveTo>
                  <a:pt x="1331" y="750"/>
                </a:moveTo>
                <a:cubicBezTo>
                  <a:pt x="1331" y="749"/>
                  <a:pt x="1330" y="749"/>
                  <a:pt x="1329" y="749"/>
                </a:cubicBezTo>
                <a:cubicBezTo>
                  <a:pt x="1330" y="749"/>
                  <a:pt x="1331" y="749"/>
                  <a:pt x="1331" y="749"/>
                </a:cubicBezTo>
                <a:cubicBezTo>
                  <a:pt x="1332" y="749"/>
                  <a:pt x="1332" y="749"/>
                  <a:pt x="1333" y="750"/>
                </a:cubicBezTo>
                <a:cubicBezTo>
                  <a:pt x="1333" y="750"/>
                  <a:pt x="1333" y="750"/>
                  <a:pt x="1332" y="750"/>
                </a:cubicBezTo>
                <a:cubicBezTo>
                  <a:pt x="1333" y="750"/>
                  <a:pt x="1333" y="750"/>
                  <a:pt x="1333" y="750"/>
                </a:cubicBezTo>
                <a:cubicBezTo>
                  <a:pt x="1333" y="750"/>
                  <a:pt x="1334" y="750"/>
                  <a:pt x="1335" y="750"/>
                </a:cubicBezTo>
                <a:cubicBezTo>
                  <a:pt x="1337" y="750"/>
                  <a:pt x="1339" y="750"/>
                  <a:pt x="1341" y="750"/>
                </a:cubicBezTo>
                <a:cubicBezTo>
                  <a:pt x="1340" y="751"/>
                  <a:pt x="1340" y="751"/>
                  <a:pt x="1340" y="751"/>
                </a:cubicBezTo>
                <a:cubicBezTo>
                  <a:pt x="1338" y="751"/>
                  <a:pt x="1336" y="751"/>
                  <a:pt x="1335" y="750"/>
                </a:cubicBezTo>
                <a:cubicBezTo>
                  <a:pt x="1334" y="750"/>
                  <a:pt x="1333" y="750"/>
                  <a:pt x="1332" y="750"/>
                </a:cubicBezTo>
                <a:cubicBezTo>
                  <a:pt x="1332" y="750"/>
                  <a:pt x="1332" y="750"/>
                  <a:pt x="1332" y="750"/>
                </a:cubicBezTo>
                <a:cubicBezTo>
                  <a:pt x="1332" y="750"/>
                  <a:pt x="1332" y="750"/>
                  <a:pt x="1331" y="750"/>
                </a:cubicBezTo>
                <a:close/>
                <a:moveTo>
                  <a:pt x="1778" y="782"/>
                </a:moveTo>
                <a:cubicBezTo>
                  <a:pt x="1773" y="781"/>
                  <a:pt x="1769" y="780"/>
                  <a:pt x="1765" y="780"/>
                </a:cubicBezTo>
                <a:cubicBezTo>
                  <a:pt x="1765" y="779"/>
                  <a:pt x="1765" y="779"/>
                  <a:pt x="1764" y="779"/>
                </a:cubicBezTo>
                <a:cubicBezTo>
                  <a:pt x="1764" y="778"/>
                  <a:pt x="1765" y="778"/>
                  <a:pt x="1765" y="777"/>
                </a:cubicBezTo>
                <a:cubicBezTo>
                  <a:pt x="1766" y="773"/>
                  <a:pt x="1766" y="773"/>
                  <a:pt x="1777" y="772"/>
                </a:cubicBezTo>
                <a:cubicBezTo>
                  <a:pt x="1784" y="771"/>
                  <a:pt x="1790" y="771"/>
                  <a:pt x="1800" y="770"/>
                </a:cubicBezTo>
                <a:cubicBezTo>
                  <a:pt x="1794" y="776"/>
                  <a:pt x="1786" y="779"/>
                  <a:pt x="1778" y="782"/>
                </a:cubicBezTo>
                <a:close/>
                <a:moveTo>
                  <a:pt x="1787" y="759"/>
                </a:moveTo>
                <a:cubicBezTo>
                  <a:pt x="1788" y="755"/>
                  <a:pt x="1789" y="753"/>
                  <a:pt x="1792" y="752"/>
                </a:cubicBezTo>
                <a:cubicBezTo>
                  <a:pt x="1800" y="751"/>
                  <a:pt x="1808" y="748"/>
                  <a:pt x="1819" y="749"/>
                </a:cubicBezTo>
                <a:cubicBezTo>
                  <a:pt x="1814" y="756"/>
                  <a:pt x="1804" y="759"/>
                  <a:pt x="1787" y="759"/>
                </a:cubicBezTo>
                <a:close/>
                <a:moveTo>
                  <a:pt x="1809" y="739"/>
                </a:moveTo>
                <a:cubicBezTo>
                  <a:pt x="1810" y="734"/>
                  <a:pt x="1810" y="734"/>
                  <a:pt x="1818" y="729"/>
                </a:cubicBezTo>
                <a:cubicBezTo>
                  <a:pt x="1822" y="728"/>
                  <a:pt x="1826" y="728"/>
                  <a:pt x="1831" y="727"/>
                </a:cubicBezTo>
                <a:cubicBezTo>
                  <a:pt x="1833" y="727"/>
                  <a:pt x="1836" y="728"/>
                  <a:pt x="1839" y="728"/>
                </a:cubicBezTo>
                <a:cubicBezTo>
                  <a:pt x="1836" y="736"/>
                  <a:pt x="1826" y="739"/>
                  <a:pt x="1809" y="739"/>
                </a:cubicBezTo>
                <a:close/>
                <a:moveTo>
                  <a:pt x="1843" y="769"/>
                </a:moveTo>
                <a:cubicBezTo>
                  <a:pt x="1843" y="769"/>
                  <a:pt x="1842" y="769"/>
                  <a:pt x="1842" y="768"/>
                </a:cubicBezTo>
                <a:cubicBezTo>
                  <a:pt x="1842" y="768"/>
                  <a:pt x="1843" y="768"/>
                  <a:pt x="1843" y="767"/>
                </a:cubicBezTo>
                <a:cubicBezTo>
                  <a:pt x="1844" y="767"/>
                  <a:pt x="1844" y="768"/>
                  <a:pt x="1845" y="768"/>
                </a:cubicBezTo>
                <a:cubicBezTo>
                  <a:pt x="1844" y="768"/>
                  <a:pt x="1844" y="769"/>
                  <a:pt x="1843" y="769"/>
                </a:cubicBezTo>
                <a:close/>
                <a:moveTo>
                  <a:pt x="1854" y="768"/>
                </a:moveTo>
                <a:cubicBezTo>
                  <a:pt x="1854" y="768"/>
                  <a:pt x="1853" y="767"/>
                  <a:pt x="1853" y="767"/>
                </a:cubicBezTo>
                <a:cubicBezTo>
                  <a:pt x="1853" y="767"/>
                  <a:pt x="1854" y="766"/>
                  <a:pt x="1854" y="766"/>
                </a:cubicBezTo>
                <a:cubicBezTo>
                  <a:pt x="1855" y="766"/>
                  <a:pt x="1855" y="767"/>
                  <a:pt x="1856" y="767"/>
                </a:cubicBezTo>
                <a:cubicBezTo>
                  <a:pt x="1855" y="767"/>
                  <a:pt x="1855" y="767"/>
                  <a:pt x="1854" y="768"/>
                </a:cubicBezTo>
                <a:close/>
                <a:moveTo>
                  <a:pt x="1872" y="702"/>
                </a:moveTo>
                <a:cubicBezTo>
                  <a:pt x="1868" y="701"/>
                  <a:pt x="1864" y="702"/>
                  <a:pt x="1861" y="700"/>
                </a:cubicBezTo>
                <a:cubicBezTo>
                  <a:pt x="1868" y="696"/>
                  <a:pt x="1875" y="692"/>
                  <a:pt x="1882" y="688"/>
                </a:cubicBezTo>
                <a:cubicBezTo>
                  <a:pt x="1884" y="687"/>
                  <a:pt x="1887" y="686"/>
                  <a:pt x="1890" y="686"/>
                </a:cubicBezTo>
                <a:cubicBezTo>
                  <a:pt x="1892" y="685"/>
                  <a:pt x="1894" y="686"/>
                  <a:pt x="1898" y="686"/>
                </a:cubicBezTo>
                <a:cubicBezTo>
                  <a:pt x="1890" y="692"/>
                  <a:pt x="1880" y="696"/>
                  <a:pt x="1872" y="702"/>
                </a:cubicBezTo>
                <a:close/>
                <a:moveTo>
                  <a:pt x="1900" y="683"/>
                </a:moveTo>
                <a:cubicBezTo>
                  <a:pt x="1901" y="683"/>
                  <a:pt x="1902" y="682"/>
                  <a:pt x="1903" y="682"/>
                </a:cubicBezTo>
                <a:cubicBezTo>
                  <a:pt x="1904" y="682"/>
                  <a:pt x="1905" y="682"/>
                  <a:pt x="1907" y="681"/>
                </a:cubicBezTo>
                <a:cubicBezTo>
                  <a:pt x="1906" y="683"/>
                  <a:pt x="1905" y="684"/>
                  <a:pt x="1900" y="683"/>
                </a:cubicBezTo>
                <a:close/>
                <a:moveTo>
                  <a:pt x="1965" y="720"/>
                </a:moveTo>
                <a:cubicBezTo>
                  <a:pt x="1963" y="721"/>
                  <a:pt x="1961" y="722"/>
                  <a:pt x="1961" y="723"/>
                </a:cubicBezTo>
                <a:cubicBezTo>
                  <a:pt x="1961" y="724"/>
                  <a:pt x="1960" y="726"/>
                  <a:pt x="1960" y="727"/>
                </a:cubicBezTo>
                <a:cubicBezTo>
                  <a:pt x="1953" y="725"/>
                  <a:pt x="1954" y="722"/>
                  <a:pt x="1955" y="720"/>
                </a:cubicBezTo>
                <a:cubicBezTo>
                  <a:pt x="1955" y="719"/>
                  <a:pt x="1959" y="718"/>
                  <a:pt x="1961" y="718"/>
                </a:cubicBezTo>
                <a:cubicBezTo>
                  <a:pt x="1962" y="718"/>
                  <a:pt x="1965" y="718"/>
                  <a:pt x="1966" y="718"/>
                </a:cubicBezTo>
                <a:cubicBezTo>
                  <a:pt x="1966" y="718"/>
                  <a:pt x="1966" y="720"/>
                  <a:pt x="1965" y="720"/>
                </a:cubicBezTo>
                <a:close/>
                <a:moveTo>
                  <a:pt x="1987" y="715"/>
                </a:moveTo>
                <a:cubicBezTo>
                  <a:pt x="1987" y="715"/>
                  <a:pt x="1986" y="716"/>
                  <a:pt x="1986" y="716"/>
                </a:cubicBezTo>
                <a:cubicBezTo>
                  <a:pt x="1985" y="716"/>
                  <a:pt x="1984" y="715"/>
                  <a:pt x="1984" y="715"/>
                </a:cubicBezTo>
                <a:cubicBezTo>
                  <a:pt x="1984" y="715"/>
                  <a:pt x="1985" y="714"/>
                  <a:pt x="1985" y="714"/>
                </a:cubicBezTo>
                <a:cubicBezTo>
                  <a:pt x="1985" y="714"/>
                  <a:pt x="1985" y="714"/>
                  <a:pt x="1985" y="714"/>
                </a:cubicBezTo>
                <a:cubicBezTo>
                  <a:pt x="1986" y="714"/>
                  <a:pt x="1987" y="714"/>
                  <a:pt x="1988" y="714"/>
                </a:cubicBezTo>
                <a:cubicBezTo>
                  <a:pt x="1987" y="714"/>
                  <a:pt x="1986" y="714"/>
                  <a:pt x="1986" y="714"/>
                </a:cubicBezTo>
                <a:cubicBezTo>
                  <a:pt x="1986" y="714"/>
                  <a:pt x="1986" y="714"/>
                  <a:pt x="1985" y="714"/>
                </a:cubicBezTo>
                <a:cubicBezTo>
                  <a:pt x="1986" y="714"/>
                  <a:pt x="1987" y="715"/>
                  <a:pt x="1987" y="715"/>
                </a:cubicBezTo>
                <a:close/>
                <a:moveTo>
                  <a:pt x="2014" y="633"/>
                </a:moveTo>
                <a:cubicBezTo>
                  <a:pt x="2014" y="633"/>
                  <a:pt x="2012" y="632"/>
                  <a:pt x="2012" y="632"/>
                </a:cubicBezTo>
                <a:cubicBezTo>
                  <a:pt x="2013" y="632"/>
                  <a:pt x="2015" y="631"/>
                  <a:pt x="2016" y="631"/>
                </a:cubicBezTo>
                <a:cubicBezTo>
                  <a:pt x="2017" y="631"/>
                  <a:pt x="2017" y="631"/>
                  <a:pt x="2019" y="632"/>
                </a:cubicBezTo>
                <a:cubicBezTo>
                  <a:pt x="2017" y="632"/>
                  <a:pt x="2016" y="633"/>
                  <a:pt x="2014" y="633"/>
                </a:cubicBezTo>
                <a:close/>
                <a:moveTo>
                  <a:pt x="2043" y="612"/>
                </a:moveTo>
                <a:cubicBezTo>
                  <a:pt x="2045" y="609"/>
                  <a:pt x="2051" y="608"/>
                  <a:pt x="2059" y="608"/>
                </a:cubicBezTo>
                <a:cubicBezTo>
                  <a:pt x="2054" y="614"/>
                  <a:pt x="2054" y="614"/>
                  <a:pt x="2043" y="612"/>
                </a:cubicBezTo>
                <a:close/>
                <a:moveTo>
                  <a:pt x="2075" y="695"/>
                </a:moveTo>
                <a:cubicBezTo>
                  <a:pt x="2074" y="695"/>
                  <a:pt x="2073" y="695"/>
                  <a:pt x="2072" y="695"/>
                </a:cubicBezTo>
                <a:cubicBezTo>
                  <a:pt x="2070" y="695"/>
                  <a:pt x="2069" y="694"/>
                  <a:pt x="2069" y="694"/>
                </a:cubicBezTo>
                <a:cubicBezTo>
                  <a:pt x="2069" y="692"/>
                  <a:pt x="2073" y="691"/>
                  <a:pt x="2076" y="691"/>
                </a:cubicBezTo>
                <a:cubicBezTo>
                  <a:pt x="2077" y="692"/>
                  <a:pt x="2078" y="692"/>
                  <a:pt x="2078" y="692"/>
                </a:cubicBezTo>
                <a:cubicBezTo>
                  <a:pt x="2077" y="693"/>
                  <a:pt x="2076" y="694"/>
                  <a:pt x="2075" y="695"/>
                </a:cubicBezTo>
                <a:close/>
                <a:moveTo>
                  <a:pt x="2374" y="463"/>
                </a:moveTo>
                <a:cubicBezTo>
                  <a:pt x="2378" y="463"/>
                  <a:pt x="2382" y="463"/>
                  <a:pt x="2386" y="462"/>
                </a:cubicBezTo>
                <a:cubicBezTo>
                  <a:pt x="2408" y="458"/>
                  <a:pt x="2432" y="457"/>
                  <a:pt x="2454" y="454"/>
                </a:cubicBezTo>
                <a:cubicBezTo>
                  <a:pt x="2470" y="451"/>
                  <a:pt x="2489" y="450"/>
                  <a:pt x="2506" y="448"/>
                </a:cubicBezTo>
                <a:cubicBezTo>
                  <a:pt x="2532" y="446"/>
                  <a:pt x="2558" y="444"/>
                  <a:pt x="2583" y="440"/>
                </a:cubicBezTo>
                <a:cubicBezTo>
                  <a:pt x="2586" y="440"/>
                  <a:pt x="2589" y="440"/>
                  <a:pt x="2592" y="439"/>
                </a:cubicBezTo>
                <a:cubicBezTo>
                  <a:pt x="2609" y="438"/>
                  <a:pt x="2625" y="437"/>
                  <a:pt x="2642" y="434"/>
                </a:cubicBezTo>
                <a:cubicBezTo>
                  <a:pt x="2672" y="431"/>
                  <a:pt x="2702" y="426"/>
                  <a:pt x="2733" y="422"/>
                </a:cubicBezTo>
                <a:cubicBezTo>
                  <a:pt x="2738" y="421"/>
                  <a:pt x="2744" y="420"/>
                  <a:pt x="2751" y="421"/>
                </a:cubicBezTo>
                <a:cubicBezTo>
                  <a:pt x="2749" y="422"/>
                  <a:pt x="2747" y="423"/>
                  <a:pt x="2745" y="423"/>
                </a:cubicBezTo>
                <a:cubicBezTo>
                  <a:pt x="2726" y="427"/>
                  <a:pt x="2705" y="431"/>
                  <a:pt x="2684" y="434"/>
                </a:cubicBezTo>
                <a:cubicBezTo>
                  <a:pt x="2676" y="436"/>
                  <a:pt x="2666" y="437"/>
                  <a:pt x="2657" y="438"/>
                </a:cubicBezTo>
                <a:cubicBezTo>
                  <a:pt x="2648" y="439"/>
                  <a:pt x="2639" y="441"/>
                  <a:pt x="2629" y="441"/>
                </a:cubicBezTo>
                <a:cubicBezTo>
                  <a:pt x="2616" y="441"/>
                  <a:pt x="2604" y="442"/>
                  <a:pt x="2593" y="444"/>
                </a:cubicBezTo>
                <a:cubicBezTo>
                  <a:pt x="2589" y="445"/>
                  <a:pt x="2584" y="446"/>
                  <a:pt x="2579" y="446"/>
                </a:cubicBezTo>
                <a:cubicBezTo>
                  <a:pt x="2556" y="448"/>
                  <a:pt x="2532" y="450"/>
                  <a:pt x="2509" y="451"/>
                </a:cubicBezTo>
                <a:cubicBezTo>
                  <a:pt x="2507" y="452"/>
                  <a:pt x="2505" y="452"/>
                  <a:pt x="2504" y="452"/>
                </a:cubicBezTo>
                <a:cubicBezTo>
                  <a:pt x="2499" y="455"/>
                  <a:pt x="2492" y="455"/>
                  <a:pt x="2485" y="455"/>
                </a:cubicBezTo>
                <a:cubicBezTo>
                  <a:pt x="2467" y="456"/>
                  <a:pt x="2449" y="458"/>
                  <a:pt x="2432" y="461"/>
                </a:cubicBezTo>
                <a:cubicBezTo>
                  <a:pt x="2423" y="463"/>
                  <a:pt x="2414" y="464"/>
                  <a:pt x="2403" y="464"/>
                </a:cubicBezTo>
                <a:cubicBezTo>
                  <a:pt x="2397" y="464"/>
                  <a:pt x="2392" y="465"/>
                  <a:pt x="2387" y="465"/>
                </a:cubicBezTo>
                <a:cubicBezTo>
                  <a:pt x="2385" y="465"/>
                  <a:pt x="2382" y="466"/>
                  <a:pt x="2380" y="466"/>
                </a:cubicBezTo>
                <a:cubicBezTo>
                  <a:pt x="2376" y="466"/>
                  <a:pt x="2373" y="466"/>
                  <a:pt x="2374" y="463"/>
                </a:cubicBezTo>
                <a:close/>
                <a:moveTo>
                  <a:pt x="2653" y="443"/>
                </a:moveTo>
                <a:cubicBezTo>
                  <a:pt x="2652" y="444"/>
                  <a:pt x="2651" y="444"/>
                  <a:pt x="2650" y="444"/>
                </a:cubicBezTo>
                <a:cubicBezTo>
                  <a:pt x="2650" y="444"/>
                  <a:pt x="2650" y="443"/>
                  <a:pt x="2649" y="443"/>
                </a:cubicBezTo>
                <a:cubicBezTo>
                  <a:pt x="2650" y="443"/>
                  <a:pt x="2651" y="443"/>
                  <a:pt x="2652" y="443"/>
                </a:cubicBezTo>
                <a:cubicBezTo>
                  <a:pt x="2652" y="443"/>
                  <a:pt x="2653" y="443"/>
                  <a:pt x="2653" y="443"/>
                </a:cubicBezTo>
                <a:close/>
                <a:moveTo>
                  <a:pt x="2601" y="450"/>
                </a:moveTo>
                <a:cubicBezTo>
                  <a:pt x="2600" y="450"/>
                  <a:pt x="2599" y="450"/>
                  <a:pt x="2598" y="450"/>
                </a:cubicBezTo>
                <a:cubicBezTo>
                  <a:pt x="2597" y="450"/>
                  <a:pt x="2596" y="450"/>
                  <a:pt x="2595" y="450"/>
                </a:cubicBezTo>
                <a:cubicBezTo>
                  <a:pt x="2596" y="449"/>
                  <a:pt x="2597" y="449"/>
                  <a:pt x="2598" y="449"/>
                </a:cubicBezTo>
                <a:cubicBezTo>
                  <a:pt x="2599" y="449"/>
                  <a:pt x="2600" y="449"/>
                  <a:pt x="2601" y="450"/>
                </a:cubicBezTo>
                <a:close/>
                <a:moveTo>
                  <a:pt x="2464" y="478"/>
                </a:moveTo>
                <a:cubicBezTo>
                  <a:pt x="2453" y="484"/>
                  <a:pt x="2453" y="484"/>
                  <a:pt x="2429" y="483"/>
                </a:cubicBezTo>
                <a:cubicBezTo>
                  <a:pt x="2426" y="482"/>
                  <a:pt x="2427" y="481"/>
                  <a:pt x="2430" y="480"/>
                </a:cubicBezTo>
                <a:cubicBezTo>
                  <a:pt x="2441" y="479"/>
                  <a:pt x="2452" y="477"/>
                  <a:pt x="2464" y="478"/>
                </a:cubicBezTo>
                <a:close/>
                <a:moveTo>
                  <a:pt x="2404" y="498"/>
                </a:moveTo>
                <a:cubicBezTo>
                  <a:pt x="2403" y="498"/>
                  <a:pt x="2402" y="498"/>
                  <a:pt x="2401" y="498"/>
                </a:cubicBezTo>
                <a:cubicBezTo>
                  <a:pt x="2400" y="498"/>
                  <a:pt x="2399" y="498"/>
                  <a:pt x="2398" y="497"/>
                </a:cubicBezTo>
                <a:cubicBezTo>
                  <a:pt x="2399" y="497"/>
                  <a:pt x="2400" y="497"/>
                  <a:pt x="2401" y="497"/>
                </a:cubicBezTo>
                <a:cubicBezTo>
                  <a:pt x="2402" y="497"/>
                  <a:pt x="2403" y="497"/>
                  <a:pt x="2404" y="498"/>
                </a:cubicBezTo>
                <a:close/>
                <a:moveTo>
                  <a:pt x="2345" y="511"/>
                </a:moveTo>
                <a:cubicBezTo>
                  <a:pt x="2345" y="511"/>
                  <a:pt x="2346" y="511"/>
                  <a:pt x="2347" y="511"/>
                </a:cubicBezTo>
                <a:cubicBezTo>
                  <a:pt x="2347" y="512"/>
                  <a:pt x="2346" y="512"/>
                  <a:pt x="2346" y="512"/>
                </a:cubicBezTo>
                <a:cubicBezTo>
                  <a:pt x="2345" y="512"/>
                  <a:pt x="2344" y="512"/>
                  <a:pt x="2342" y="512"/>
                </a:cubicBezTo>
                <a:cubicBezTo>
                  <a:pt x="2343" y="512"/>
                  <a:pt x="2344" y="511"/>
                  <a:pt x="2345" y="511"/>
                </a:cubicBezTo>
                <a:close/>
                <a:moveTo>
                  <a:pt x="2296" y="490"/>
                </a:moveTo>
                <a:cubicBezTo>
                  <a:pt x="2297" y="489"/>
                  <a:pt x="2298" y="487"/>
                  <a:pt x="2298" y="487"/>
                </a:cubicBezTo>
                <a:cubicBezTo>
                  <a:pt x="2310" y="485"/>
                  <a:pt x="2320" y="483"/>
                  <a:pt x="2331" y="481"/>
                </a:cubicBezTo>
                <a:cubicBezTo>
                  <a:pt x="2333" y="481"/>
                  <a:pt x="2337" y="481"/>
                  <a:pt x="2339" y="483"/>
                </a:cubicBezTo>
                <a:cubicBezTo>
                  <a:pt x="2335" y="484"/>
                  <a:pt x="2331" y="485"/>
                  <a:pt x="2327" y="486"/>
                </a:cubicBezTo>
                <a:cubicBezTo>
                  <a:pt x="2324" y="486"/>
                  <a:pt x="2321" y="486"/>
                  <a:pt x="2319" y="487"/>
                </a:cubicBezTo>
                <a:cubicBezTo>
                  <a:pt x="2317" y="488"/>
                  <a:pt x="2316" y="488"/>
                  <a:pt x="2315" y="489"/>
                </a:cubicBezTo>
                <a:cubicBezTo>
                  <a:pt x="2314" y="489"/>
                  <a:pt x="2314" y="489"/>
                  <a:pt x="2313" y="489"/>
                </a:cubicBezTo>
                <a:cubicBezTo>
                  <a:pt x="2313" y="489"/>
                  <a:pt x="2313" y="489"/>
                  <a:pt x="2313" y="489"/>
                </a:cubicBezTo>
                <a:cubicBezTo>
                  <a:pt x="2308" y="490"/>
                  <a:pt x="2302" y="492"/>
                  <a:pt x="2294" y="492"/>
                </a:cubicBezTo>
                <a:cubicBezTo>
                  <a:pt x="2292" y="491"/>
                  <a:pt x="2296" y="490"/>
                  <a:pt x="2296" y="490"/>
                </a:cubicBezTo>
                <a:close/>
                <a:moveTo>
                  <a:pt x="2265" y="461"/>
                </a:moveTo>
                <a:cubicBezTo>
                  <a:pt x="2266" y="462"/>
                  <a:pt x="2267" y="462"/>
                  <a:pt x="2269" y="463"/>
                </a:cubicBezTo>
                <a:cubicBezTo>
                  <a:pt x="2267" y="463"/>
                  <a:pt x="2266" y="464"/>
                  <a:pt x="2264" y="464"/>
                </a:cubicBezTo>
                <a:cubicBezTo>
                  <a:pt x="2264" y="464"/>
                  <a:pt x="2262" y="463"/>
                  <a:pt x="2262" y="463"/>
                </a:cubicBezTo>
                <a:cubicBezTo>
                  <a:pt x="2263" y="462"/>
                  <a:pt x="2264" y="462"/>
                  <a:pt x="2265" y="461"/>
                </a:cubicBezTo>
                <a:close/>
                <a:moveTo>
                  <a:pt x="2678" y="525"/>
                </a:moveTo>
                <a:cubicBezTo>
                  <a:pt x="2665" y="528"/>
                  <a:pt x="2659" y="534"/>
                  <a:pt x="2650" y="539"/>
                </a:cubicBezTo>
                <a:cubicBezTo>
                  <a:pt x="2641" y="544"/>
                  <a:pt x="2630" y="549"/>
                  <a:pt x="2620" y="554"/>
                </a:cubicBezTo>
                <a:cubicBezTo>
                  <a:pt x="2608" y="559"/>
                  <a:pt x="2599" y="564"/>
                  <a:pt x="2584" y="567"/>
                </a:cubicBezTo>
                <a:cubicBezTo>
                  <a:pt x="2577" y="568"/>
                  <a:pt x="2573" y="571"/>
                  <a:pt x="2567" y="573"/>
                </a:cubicBezTo>
                <a:cubicBezTo>
                  <a:pt x="2549" y="577"/>
                  <a:pt x="2531" y="582"/>
                  <a:pt x="2512" y="586"/>
                </a:cubicBezTo>
                <a:cubicBezTo>
                  <a:pt x="2493" y="589"/>
                  <a:pt x="2474" y="594"/>
                  <a:pt x="2451" y="594"/>
                </a:cubicBezTo>
                <a:cubicBezTo>
                  <a:pt x="2448" y="594"/>
                  <a:pt x="2445" y="595"/>
                  <a:pt x="2443" y="595"/>
                </a:cubicBezTo>
                <a:cubicBezTo>
                  <a:pt x="2427" y="598"/>
                  <a:pt x="2413" y="602"/>
                  <a:pt x="2394" y="600"/>
                </a:cubicBezTo>
                <a:cubicBezTo>
                  <a:pt x="2392" y="600"/>
                  <a:pt x="2388" y="602"/>
                  <a:pt x="2385" y="602"/>
                </a:cubicBezTo>
                <a:cubicBezTo>
                  <a:pt x="2375" y="601"/>
                  <a:pt x="2366" y="604"/>
                  <a:pt x="2355" y="603"/>
                </a:cubicBezTo>
                <a:cubicBezTo>
                  <a:pt x="2337" y="606"/>
                  <a:pt x="2318" y="605"/>
                  <a:pt x="2300" y="605"/>
                </a:cubicBezTo>
                <a:cubicBezTo>
                  <a:pt x="2293" y="604"/>
                  <a:pt x="2286" y="604"/>
                  <a:pt x="2280" y="605"/>
                </a:cubicBezTo>
                <a:cubicBezTo>
                  <a:pt x="2273" y="606"/>
                  <a:pt x="2265" y="606"/>
                  <a:pt x="2256" y="605"/>
                </a:cubicBezTo>
                <a:cubicBezTo>
                  <a:pt x="2263" y="603"/>
                  <a:pt x="2269" y="602"/>
                  <a:pt x="2273" y="601"/>
                </a:cubicBezTo>
                <a:cubicBezTo>
                  <a:pt x="2275" y="601"/>
                  <a:pt x="2277" y="601"/>
                  <a:pt x="2278" y="601"/>
                </a:cubicBezTo>
                <a:cubicBezTo>
                  <a:pt x="2288" y="597"/>
                  <a:pt x="2300" y="596"/>
                  <a:pt x="2312" y="594"/>
                </a:cubicBezTo>
                <a:cubicBezTo>
                  <a:pt x="2312" y="593"/>
                  <a:pt x="2312" y="591"/>
                  <a:pt x="2312" y="590"/>
                </a:cubicBezTo>
                <a:cubicBezTo>
                  <a:pt x="2315" y="589"/>
                  <a:pt x="2319" y="589"/>
                  <a:pt x="2322" y="588"/>
                </a:cubicBezTo>
                <a:cubicBezTo>
                  <a:pt x="2325" y="588"/>
                  <a:pt x="2328" y="588"/>
                  <a:pt x="2331" y="588"/>
                </a:cubicBezTo>
                <a:cubicBezTo>
                  <a:pt x="2335" y="588"/>
                  <a:pt x="2338" y="587"/>
                  <a:pt x="2342" y="587"/>
                </a:cubicBezTo>
                <a:cubicBezTo>
                  <a:pt x="2345" y="587"/>
                  <a:pt x="2348" y="587"/>
                  <a:pt x="2351" y="587"/>
                </a:cubicBezTo>
                <a:cubicBezTo>
                  <a:pt x="2354" y="587"/>
                  <a:pt x="2358" y="588"/>
                  <a:pt x="2362" y="586"/>
                </a:cubicBezTo>
                <a:cubicBezTo>
                  <a:pt x="2349" y="583"/>
                  <a:pt x="2336" y="583"/>
                  <a:pt x="2324" y="580"/>
                </a:cubicBezTo>
                <a:cubicBezTo>
                  <a:pt x="2323" y="580"/>
                  <a:pt x="2323" y="579"/>
                  <a:pt x="2322" y="578"/>
                </a:cubicBezTo>
                <a:cubicBezTo>
                  <a:pt x="2321" y="577"/>
                  <a:pt x="2319" y="576"/>
                  <a:pt x="2322" y="575"/>
                </a:cubicBezTo>
                <a:cubicBezTo>
                  <a:pt x="2324" y="573"/>
                  <a:pt x="2327" y="573"/>
                  <a:pt x="2330" y="574"/>
                </a:cubicBezTo>
                <a:cubicBezTo>
                  <a:pt x="2335" y="576"/>
                  <a:pt x="2341" y="575"/>
                  <a:pt x="2347" y="576"/>
                </a:cubicBezTo>
                <a:cubicBezTo>
                  <a:pt x="2334" y="572"/>
                  <a:pt x="2320" y="572"/>
                  <a:pt x="2307" y="574"/>
                </a:cubicBezTo>
                <a:cubicBezTo>
                  <a:pt x="2304" y="575"/>
                  <a:pt x="2301" y="575"/>
                  <a:pt x="2296" y="575"/>
                </a:cubicBezTo>
                <a:cubicBezTo>
                  <a:pt x="2298" y="573"/>
                  <a:pt x="2298" y="571"/>
                  <a:pt x="2300" y="570"/>
                </a:cubicBezTo>
                <a:cubicBezTo>
                  <a:pt x="2303" y="569"/>
                  <a:pt x="2307" y="567"/>
                  <a:pt x="2313" y="568"/>
                </a:cubicBezTo>
                <a:cubicBezTo>
                  <a:pt x="2319" y="568"/>
                  <a:pt x="2324" y="567"/>
                  <a:pt x="2330" y="566"/>
                </a:cubicBezTo>
                <a:cubicBezTo>
                  <a:pt x="2334" y="565"/>
                  <a:pt x="2339" y="565"/>
                  <a:pt x="2343" y="565"/>
                </a:cubicBezTo>
                <a:cubicBezTo>
                  <a:pt x="2349" y="565"/>
                  <a:pt x="2353" y="564"/>
                  <a:pt x="2356" y="562"/>
                </a:cubicBezTo>
                <a:cubicBezTo>
                  <a:pt x="2357" y="561"/>
                  <a:pt x="2360" y="561"/>
                  <a:pt x="2362" y="562"/>
                </a:cubicBezTo>
                <a:cubicBezTo>
                  <a:pt x="2364" y="562"/>
                  <a:pt x="2367" y="561"/>
                  <a:pt x="2369" y="561"/>
                </a:cubicBezTo>
                <a:cubicBezTo>
                  <a:pt x="2372" y="560"/>
                  <a:pt x="2376" y="559"/>
                  <a:pt x="2380" y="559"/>
                </a:cubicBezTo>
                <a:cubicBezTo>
                  <a:pt x="2385" y="559"/>
                  <a:pt x="2390" y="559"/>
                  <a:pt x="2395" y="559"/>
                </a:cubicBezTo>
                <a:cubicBezTo>
                  <a:pt x="2409" y="557"/>
                  <a:pt x="2422" y="555"/>
                  <a:pt x="2436" y="554"/>
                </a:cubicBezTo>
                <a:cubicBezTo>
                  <a:pt x="2455" y="551"/>
                  <a:pt x="2474" y="550"/>
                  <a:pt x="2492" y="547"/>
                </a:cubicBezTo>
                <a:cubicBezTo>
                  <a:pt x="2498" y="546"/>
                  <a:pt x="2505" y="545"/>
                  <a:pt x="2512" y="545"/>
                </a:cubicBezTo>
                <a:cubicBezTo>
                  <a:pt x="2522" y="544"/>
                  <a:pt x="2533" y="543"/>
                  <a:pt x="2542" y="542"/>
                </a:cubicBezTo>
                <a:cubicBezTo>
                  <a:pt x="2567" y="538"/>
                  <a:pt x="2591" y="533"/>
                  <a:pt x="2616" y="529"/>
                </a:cubicBezTo>
                <a:cubicBezTo>
                  <a:pt x="2635" y="526"/>
                  <a:pt x="2655" y="523"/>
                  <a:pt x="2675" y="520"/>
                </a:cubicBezTo>
                <a:cubicBezTo>
                  <a:pt x="2678" y="520"/>
                  <a:pt x="2681" y="519"/>
                  <a:pt x="2683" y="521"/>
                </a:cubicBezTo>
                <a:cubicBezTo>
                  <a:pt x="2681" y="522"/>
                  <a:pt x="2680" y="524"/>
                  <a:pt x="2678" y="525"/>
                </a:cubicBezTo>
                <a:close/>
                <a:moveTo>
                  <a:pt x="2496" y="489"/>
                </a:moveTo>
                <a:cubicBezTo>
                  <a:pt x="2500" y="488"/>
                  <a:pt x="2504" y="487"/>
                  <a:pt x="2508" y="486"/>
                </a:cubicBezTo>
                <a:cubicBezTo>
                  <a:pt x="2509" y="485"/>
                  <a:pt x="2511" y="485"/>
                  <a:pt x="2513" y="485"/>
                </a:cubicBezTo>
                <a:cubicBezTo>
                  <a:pt x="2523" y="485"/>
                  <a:pt x="2533" y="485"/>
                  <a:pt x="2542" y="485"/>
                </a:cubicBezTo>
                <a:cubicBezTo>
                  <a:pt x="2528" y="488"/>
                  <a:pt x="2512" y="489"/>
                  <a:pt x="2496" y="489"/>
                </a:cubicBezTo>
                <a:close/>
                <a:moveTo>
                  <a:pt x="2545" y="506"/>
                </a:moveTo>
                <a:cubicBezTo>
                  <a:pt x="2546" y="506"/>
                  <a:pt x="2547" y="507"/>
                  <a:pt x="2547" y="507"/>
                </a:cubicBezTo>
                <a:cubicBezTo>
                  <a:pt x="2546" y="507"/>
                  <a:pt x="2546" y="508"/>
                  <a:pt x="2545" y="508"/>
                </a:cubicBezTo>
                <a:cubicBezTo>
                  <a:pt x="2544" y="508"/>
                  <a:pt x="2543" y="507"/>
                  <a:pt x="2542" y="507"/>
                </a:cubicBezTo>
                <a:cubicBezTo>
                  <a:pt x="2543" y="507"/>
                  <a:pt x="2544" y="506"/>
                  <a:pt x="2545" y="506"/>
                </a:cubicBezTo>
                <a:close/>
                <a:moveTo>
                  <a:pt x="2676" y="490"/>
                </a:moveTo>
                <a:cubicBezTo>
                  <a:pt x="2676" y="490"/>
                  <a:pt x="2675" y="490"/>
                  <a:pt x="2675" y="490"/>
                </a:cubicBezTo>
                <a:cubicBezTo>
                  <a:pt x="2675" y="490"/>
                  <a:pt x="2675" y="490"/>
                  <a:pt x="2674" y="490"/>
                </a:cubicBezTo>
                <a:cubicBezTo>
                  <a:pt x="2668" y="493"/>
                  <a:pt x="2668" y="493"/>
                  <a:pt x="2659" y="491"/>
                </a:cubicBezTo>
                <a:cubicBezTo>
                  <a:pt x="2663" y="489"/>
                  <a:pt x="2669" y="490"/>
                  <a:pt x="2674" y="490"/>
                </a:cubicBezTo>
                <a:cubicBezTo>
                  <a:pt x="2675" y="490"/>
                  <a:pt x="2675" y="490"/>
                  <a:pt x="2675" y="490"/>
                </a:cubicBezTo>
                <a:cubicBezTo>
                  <a:pt x="2675" y="490"/>
                  <a:pt x="2675" y="490"/>
                  <a:pt x="2676" y="490"/>
                </a:cubicBezTo>
                <a:cubicBezTo>
                  <a:pt x="2680" y="488"/>
                  <a:pt x="2684" y="487"/>
                  <a:pt x="2691" y="488"/>
                </a:cubicBezTo>
                <a:cubicBezTo>
                  <a:pt x="2686" y="490"/>
                  <a:pt x="2681" y="490"/>
                  <a:pt x="2676" y="490"/>
                </a:cubicBezTo>
                <a:close/>
                <a:moveTo>
                  <a:pt x="2613" y="477"/>
                </a:moveTo>
                <a:cubicBezTo>
                  <a:pt x="2613" y="476"/>
                  <a:pt x="2612" y="475"/>
                  <a:pt x="2612" y="474"/>
                </a:cubicBezTo>
                <a:cubicBezTo>
                  <a:pt x="2612" y="474"/>
                  <a:pt x="2612" y="474"/>
                  <a:pt x="2612" y="474"/>
                </a:cubicBezTo>
                <a:cubicBezTo>
                  <a:pt x="2611" y="475"/>
                  <a:pt x="2610" y="475"/>
                  <a:pt x="2609" y="475"/>
                </a:cubicBezTo>
                <a:cubicBezTo>
                  <a:pt x="2609" y="475"/>
                  <a:pt x="2607" y="475"/>
                  <a:pt x="2606" y="475"/>
                </a:cubicBezTo>
                <a:cubicBezTo>
                  <a:pt x="2607" y="475"/>
                  <a:pt x="2608" y="475"/>
                  <a:pt x="2609" y="475"/>
                </a:cubicBezTo>
                <a:cubicBezTo>
                  <a:pt x="2610" y="474"/>
                  <a:pt x="2611" y="474"/>
                  <a:pt x="2612" y="474"/>
                </a:cubicBezTo>
                <a:cubicBezTo>
                  <a:pt x="2612" y="474"/>
                  <a:pt x="2612" y="474"/>
                  <a:pt x="2612" y="474"/>
                </a:cubicBezTo>
                <a:cubicBezTo>
                  <a:pt x="2612" y="474"/>
                  <a:pt x="2612" y="474"/>
                  <a:pt x="2612" y="474"/>
                </a:cubicBezTo>
                <a:cubicBezTo>
                  <a:pt x="2612" y="474"/>
                  <a:pt x="2612" y="474"/>
                  <a:pt x="2612" y="474"/>
                </a:cubicBezTo>
                <a:cubicBezTo>
                  <a:pt x="2612" y="475"/>
                  <a:pt x="2613" y="475"/>
                  <a:pt x="2613" y="475"/>
                </a:cubicBezTo>
                <a:cubicBezTo>
                  <a:pt x="2620" y="471"/>
                  <a:pt x="2629" y="471"/>
                  <a:pt x="2639" y="472"/>
                </a:cubicBezTo>
                <a:cubicBezTo>
                  <a:pt x="2644" y="472"/>
                  <a:pt x="2649" y="472"/>
                  <a:pt x="2653" y="472"/>
                </a:cubicBezTo>
                <a:cubicBezTo>
                  <a:pt x="2664" y="471"/>
                  <a:pt x="2675" y="471"/>
                  <a:pt x="2685" y="470"/>
                </a:cubicBezTo>
                <a:cubicBezTo>
                  <a:pt x="2687" y="470"/>
                  <a:pt x="2689" y="470"/>
                  <a:pt x="2693" y="471"/>
                </a:cubicBezTo>
                <a:cubicBezTo>
                  <a:pt x="2666" y="475"/>
                  <a:pt x="2641" y="479"/>
                  <a:pt x="2613" y="477"/>
                </a:cubicBezTo>
                <a:close/>
                <a:moveTo>
                  <a:pt x="2706" y="522"/>
                </a:moveTo>
                <a:cubicBezTo>
                  <a:pt x="2706" y="522"/>
                  <a:pt x="2705" y="522"/>
                  <a:pt x="2704" y="522"/>
                </a:cubicBezTo>
                <a:cubicBezTo>
                  <a:pt x="2704" y="519"/>
                  <a:pt x="2707" y="518"/>
                  <a:pt x="2711" y="517"/>
                </a:cubicBezTo>
                <a:cubicBezTo>
                  <a:pt x="2712" y="517"/>
                  <a:pt x="2713" y="517"/>
                  <a:pt x="2714" y="518"/>
                </a:cubicBezTo>
                <a:cubicBezTo>
                  <a:pt x="2711" y="519"/>
                  <a:pt x="2709" y="521"/>
                  <a:pt x="2706" y="522"/>
                </a:cubicBezTo>
                <a:close/>
                <a:moveTo>
                  <a:pt x="2718" y="466"/>
                </a:moveTo>
                <a:cubicBezTo>
                  <a:pt x="2724" y="466"/>
                  <a:pt x="2728" y="465"/>
                  <a:pt x="2732" y="465"/>
                </a:cubicBezTo>
                <a:cubicBezTo>
                  <a:pt x="2729" y="467"/>
                  <a:pt x="2725" y="468"/>
                  <a:pt x="2718" y="466"/>
                </a:cubicBezTo>
                <a:close/>
                <a:moveTo>
                  <a:pt x="2768" y="447"/>
                </a:moveTo>
                <a:cubicBezTo>
                  <a:pt x="2759" y="452"/>
                  <a:pt x="2745" y="453"/>
                  <a:pt x="2730" y="453"/>
                </a:cubicBezTo>
                <a:cubicBezTo>
                  <a:pt x="2730" y="453"/>
                  <a:pt x="2730" y="452"/>
                  <a:pt x="2729" y="452"/>
                </a:cubicBezTo>
                <a:cubicBezTo>
                  <a:pt x="2723" y="452"/>
                  <a:pt x="2716" y="452"/>
                  <a:pt x="2712" y="454"/>
                </a:cubicBezTo>
                <a:cubicBezTo>
                  <a:pt x="2705" y="456"/>
                  <a:pt x="2696" y="457"/>
                  <a:pt x="2688" y="458"/>
                </a:cubicBezTo>
                <a:cubicBezTo>
                  <a:pt x="2677" y="460"/>
                  <a:pt x="2666" y="462"/>
                  <a:pt x="2655" y="463"/>
                </a:cubicBezTo>
                <a:cubicBezTo>
                  <a:pt x="2651" y="464"/>
                  <a:pt x="2646" y="464"/>
                  <a:pt x="2641" y="464"/>
                </a:cubicBezTo>
                <a:cubicBezTo>
                  <a:pt x="2633" y="463"/>
                  <a:pt x="2627" y="464"/>
                  <a:pt x="2621" y="466"/>
                </a:cubicBezTo>
                <a:cubicBezTo>
                  <a:pt x="2618" y="467"/>
                  <a:pt x="2614" y="469"/>
                  <a:pt x="2610" y="469"/>
                </a:cubicBezTo>
                <a:cubicBezTo>
                  <a:pt x="2585" y="468"/>
                  <a:pt x="2563" y="473"/>
                  <a:pt x="2539" y="474"/>
                </a:cubicBezTo>
                <a:cubicBezTo>
                  <a:pt x="2534" y="474"/>
                  <a:pt x="2529" y="475"/>
                  <a:pt x="2524" y="476"/>
                </a:cubicBezTo>
                <a:cubicBezTo>
                  <a:pt x="2518" y="476"/>
                  <a:pt x="2513" y="476"/>
                  <a:pt x="2507" y="476"/>
                </a:cubicBezTo>
                <a:cubicBezTo>
                  <a:pt x="2502" y="477"/>
                  <a:pt x="2497" y="477"/>
                  <a:pt x="2491" y="477"/>
                </a:cubicBezTo>
                <a:cubicBezTo>
                  <a:pt x="2494" y="474"/>
                  <a:pt x="2499" y="473"/>
                  <a:pt x="2505" y="473"/>
                </a:cubicBezTo>
                <a:cubicBezTo>
                  <a:pt x="2526" y="471"/>
                  <a:pt x="2547" y="469"/>
                  <a:pt x="2567" y="467"/>
                </a:cubicBezTo>
                <a:cubicBezTo>
                  <a:pt x="2583" y="466"/>
                  <a:pt x="2599" y="464"/>
                  <a:pt x="2615" y="462"/>
                </a:cubicBezTo>
                <a:cubicBezTo>
                  <a:pt x="2635" y="461"/>
                  <a:pt x="2654" y="458"/>
                  <a:pt x="2674" y="456"/>
                </a:cubicBezTo>
                <a:cubicBezTo>
                  <a:pt x="2682" y="454"/>
                  <a:pt x="2691" y="453"/>
                  <a:pt x="2699" y="452"/>
                </a:cubicBezTo>
                <a:cubicBezTo>
                  <a:pt x="2707" y="451"/>
                  <a:pt x="2715" y="451"/>
                  <a:pt x="2722" y="449"/>
                </a:cubicBezTo>
                <a:cubicBezTo>
                  <a:pt x="2724" y="449"/>
                  <a:pt x="2729" y="449"/>
                  <a:pt x="2732" y="449"/>
                </a:cubicBezTo>
                <a:cubicBezTo>
                  <a:pt x="2735" y="449"/>
                  <a:pt x="2737" y="449"/>
                  <a:pt x="2740" y="448"/>
                </a:cubicBezTo>
                <a:cubicBezTo>
                  <a:pt x="2741" y="446"/>
                  <a:pt x="2744" y="447"/>
                  <a:pt x="2747" y="447"/>
                </a:cubicBezTo>
                <a:cubicBezTo>
                  <a:pt x="2750" y="445"/>
                  <a:pt x="2751" y="445"/>
                  <a:pt x="2754" y="447"/>
                </a:cubicBezTo>
                <a:cubicBezTo>
                  <a:pt x="2756" y="446"/>
                  <a:pt x="2758" y="446"/>
                  <a:pt x="2761" y="446"/>
                </a:cubicBezTo>
                <a:cubicBezTo>
                  <a:pt x="2763" y="445"/>
                  <a:pt x="2765" y="444"/>
                  <a:pt x="2768" y="445"/>
                </a:cubicBezTo>
                <a:cubicBezTo>
                  <a:pt x="2768" y="446"/>
                  <a:pt x="2769" y="447"/>
                  <a:pt x="2768" y="447"/>
                </a:cubicBezTo>
                <a:close/>
                <a:moveTo>
                  <a:pt x="2788" y="423"/>
                </a:moveTo>
                <a:cubicBezTo>
                  <a:pt x="2788" y="423"/>
                  <a:pt x="2788" y="423"/>
                  <a:pt x="2788" y="423"/>
                </a:cubicBezTo>
                <a:cubicBezTo>
                  <a:pt x="2788" y="423"/>
                  <a:pt x="2788" y="423"/>
                  <a:pt x="2789" y="423"/>
                </a:cubicBezTo>
                <a:cubicBezTo>
                  <a:pt x="2789" y="423"/>
                  <a:pt x="2789" y="423"/>
                  <a:pt x="2789" y="423"/>
                </a:cubicBezTo>
                <a:cubicBezTo>
                  <a:pt x="2790" y="423"/>
                  <a:pt x="2790" y="424"/>
                  <a:pt x="2791" y="424"/>
                </a:cubicBezTo>
                <a:cubicBezTo>
                  <a:pt x="2791" y="424"/>
                  <a:pt x="2790" y="424"/>
                  <a:pt x="2790" y="425"/>
                </a:cubicBezTo>
                <a:cubicBezTo>
                  <a:pt x="2790" y="424"/>
                  <a:pt x="2789" y="424"/>
                  <a:pt x="2789" y="423"/>
                </a:cubicBezTo>
                <a:cubicBezTo>
                  <a:pt x="2789" y="423"/>
                  <a:pt x="2788" y="423"/>
                  <a:pt x="2788" y="423"/>
                </a:cubicBezTo>
                <a:cubicBezTo>
                  <a:pt x="2782" y="424"/>
                  <a:pt x="2777" y="426"/>
                  <a:pt x="2771" y="427"/>
                </a:cubicBezTo>
                <a:cubicBezTo>
                  <a:pt x="2769" y="428"/>
                  <a:pt x="2768" y="429"/>
                  <a:pt x="2769" y="430"/>
                </a:cubicBezTo>
                <a:cubicBezTo>
                  <a:pt x="2769" y="430"/>
                  <a:pt x="2769" y="430"/>
                  <a:pt x="2769" y="430"/>
                </a:cubicBezTo>
                <a:cubicBezTo>
                  <a:pt x="2769" y="430"/>
                  <a:pt x="2769" y="430"/>
                  <a:pt x="2769" y="430"/>
                </a:cubicBezTo>
                <a:cubicBezTo>
                  <a:pt x="2769" y="430"/>
                  <a:pt x="2769" y="430"/>
                  <a:pt x="2769" y="430"/>
                </a:cubicBezTo>
                <a:cubicBezTo>
                  <a:pt x="2765" y="430"/>
                  <a:pt x="2762" y="430"/>
                  <a:pt x="2759" y="431"/>
                </a:cubicBezTo>
                <a:cubicBezTo>
                  <a:pt x="2747" y="433"/>
                  <a:pt x="2735" y="435"/>
                  <a:pt x="2723" y="437"/>
                </a:cubicBezTo>
                <a:cubicBezTo>
                  <a:pt x="2720" y="438"/>
                  <a:pt x="2717" y="438"/>
                  <a:pt x="2714" y="437"/>
                </a:cubicBezTo>
                <a:cubicBezTo>
                  <a:pt x="2713" y="435"/>
                  <a:pt x="2717" y="434"/>
                  <a:pt x="2721" y="434"/>
                </a:cubicBezTo>
                <a:cubicBezTo>
                  <a:pt x="2726" y="433"/>
                  <a:pt x="2731" y="433"/>
                  <a:pt x="2735" y="432"/>
                </a:cubicBezTo>
                <a:cubicBezTo>
                  <a:pt x="2743" y="431"/>
                  <a:pt x="2750" y="430"/>
                  <a:pt x="2757" y="429"/>
                </a:cubicBezTo>
                <a:cubicBezTo>
                  <a:pt x="2761" y="428"/>
                  <a:pt x="2765" y="429"/>
                  <a:pt x="2769" y="430"/>
                </a:cubicBezTo>
                <a:cubicBezTo>
                  <a:pt x="2769" y="430"/>
                  <a:pt x="2769" y="430"/>
                  <a:pt x="2769" y="430"/>
                </a:cubicBezTo>
                <a:cubicBezTo>
                  <a:pt x="2765" y="428"/>
                  <a:pt x="2761" y="427"/>
                  <a:pt x="2757" y="425"/>
                </a:cubicBezTo>
                <a:cubicBezTo>
                  <a:pt x="2762" y="423"/>
                  <a:pt x="2766" y="421"/>
                  <a:pt x="2770" y="419"/>
                </a:cubicBezTo>
                <a:cubicBezTo>
                  <a:pt x="2771" y="419"/>
                  <a:pt x="2772" y="418"/>
                  <a:pt x="2773" y="418"/>
                </a:cubicBezTo>
                <a:cubicBezTo>
                  <a:pt x="2774" y="418"/>
                  <a:pt x="2775" y="417"/>
                  <a:pt x="2776" y="417"/>
                </a:cubicBezTo>
                <a:cubicBezTo>
                  <a:pt x="2785" y="415"/>
                  <a:pt x="2794" y="413"/>
                  <a:pt x="2804" y="410"/>
                </a:cubicBezTo>
                <a:cubicBezTo>
                  <a:pt x="2804" y="410"/>
                  <a:pt x="2805" y="410"/>
                  <a:pt x="2805" y="410"/>
                </a:cubicBezTo>
                <a:cubicBezTo>
                  <a:pt x="2806" y="411"/>
                  <a:pt x="2806" y="411"/>
                  <a:pt x="2806" y="411"/>
                </a:cubicBezTo>
                <a:cubicBezTo>
                  <a:pt x="2804" y="416"/>
                  <a:pt x="2796" y="420"/>
                  <a:pt x="2788" y="423"/>
                </a:cubicBezTo>
                <a:close/>
                <a:moveTo>
                  <a:pt x="2830" y="413"/>
                </a:moveTo>
                <a:cubicBezTo>
                  <a:pt x="2830" y="413"/>
                  <a:pt x="2829" y="413"/>
                  <a:pt x="2829" y="413"/>
                </a:cubicBezTo>
                <a:cubicBezTo>
                  <a:pt x="2829" y="413"/>
                  <a:pt x="2829" y="413"/>
                  <a:pt x="2829" y="413"/>
                </a:cubicBezTo>
                <a:cubicBezTo>
                  <a:pt x="2828" y="413"/>
                  <a:pt x="2828" y="413"/>
                  <a:pt x="2828" y="413"/>
                </a:cubicBezTo>
                <a:cubicBezTo>
                  <a:pt x="2828" y="413"/>
                  <a:pt x="2828" y="414"/>
                  <a:pt x="2828" y="414"/>
                </a:cubicBezTo>
                <a:cubicBezTo>
                  <a:pt x="2827" y="414"/>
                  <a:pt x="2827" y="414"/>
                  <a:pt x="2827" y="414"/>
                </a:cubicBezTo>
                <a:cubicBezTo>
                  <a:pt x="2827" y="414"/>
                  <a:pt x="2828" y="413"/>
                  <a:pt x="2828" y="413"/>
                </a:cubicBezTo>
                <a:cubicBezTo>
                  <a:pt x="2828" y="413"/>
                  <a:pt x="2828" y="413"/>
                  <a:pt x="2828" y="413"/>
                </a:cubicBezTo>
                <a:cubicBezTo>
                  <a:pt x="2828" y="413"/>
                  <a:pt x="2828" y="413"/>
                  <a:pt x="2829" y="413"/>
                </a:cubicBezTo>
                <a:cubicBezTo>
                  <a:pt x="2829" y="411"/>
                  <a:pt x="2830" y="409"/>
                  <a:pt x="2831" y="407"/>
                </a:cubicBezTo>
                <a:cubicBezTo>
                  <a:pt x="2832" y="406"/>
                  <a:pt x="2835" y="404"/>
                  <a:pt x="2840" y="405"/>
                </a:cubicBezTo>
                <a:cubicBezTo>
                  <a:pt x="2838" y="408"/>
                  <a:pt x="2836" y="411"/>
                  <a:pt x="2830" y="413"/>
                </a:cubicBezTo>
                <a:close/>
                <a:moveTo>
                  <a:pt x="2848" y="396"/>
                </a:moveTo>
                <a:cubicBezTo>
                  <a:pt x="2848" y="395"/>
                  <a:pt x="2849" y="395"/>
                  <a:pt x="2850" y="394"/>
                </a:cubicBezTo>
                <a:cubicBezTo>
                  <a:pt x="2851" y="394"/>
                  <a:pt x="2851" y="395"/>
                  <a:pt x="2852" y="395"/>
                </a:cubicBezTo>
                <a:cubicBezTo>
                  <a:pt x="2851" y="396"/>
                  <a:pt x="2850" y="396"/>
                  <a:pt x="2848" y="396"/>
                </a:cubicBezTo>
                <a:cubicBezTo>
                  <a:pt x="2848" y="396"/>
                  <a:pt x="2847" y="396"/>
                  <a:pt x="2848" y="396"/>
                </a:cubicBezTo>
                <a:close/>
                <a:moveTo>
                  <a:pt x="2858" y="477"/>
                </a:moveTo>
                <a:cubicBezTo>
                  <a:pt x="2858" y="477"/>
                  <a:pt x="2856" y="476"/>
                  <a:pt x="2855" y="476"/>
                </a:cubicBezTo>
                <a:cubicBezTo>
                  <a:pt x="2856" y="475"/>
                  <a:pt x="2857" y="475"/>
                  <a:pt x="2858" y="474"/>
                </a:cubicBezTo>
                <a:cubicBezTo>
                  <a:pt x="2858" y="474"/>
                  <a:pt x="2859" y="475"/>
                  <a:pt x="2861" y="475"/>
                </a:cubicBezTo>
                <a:cubicBezTo>
                  <a:pt x="2860" y="476"/>
                  <a:pt x="2860" y="476"/>
                  <a:pt x="2858" y="477"/>
                </a:cubicBezTo>
                <a:close/>
                <a:moveTo>
                  <a:pt x="2946" y="401"/>
                </a:moveTo>
                <a:cubicBezTo>
                  <a:pt x="2945" y="401"/>
                  <a:pt x="2943" y="401"/>
                  <a:pt x="2942" y="401"/>
                </a:cubicBezTo>
                <a:cubicBezTo>
                  <a:pt x="2943" y="400"/>
                  <a:pt x="2943" y="400"/>
                  <a:pt x="2945" y="400"/>
                </a:cubicBezTo>
                <a:cubicBezTo>
                  <a:pt x="2946" y="399"/>
                  <a:pt x="2948" y="400"/>
                  <a:pt x="2951" y="400"/>
                </a:cubicBezTo>
                <a:cubicBezTo>
                  <a:pt x="2949" y="400"/>
                  <a:pt x="2948" y="401"/>
                  <a:pt x="2946" y="401"/>
                </a:cubicBezTo>
                <a:close/>
                <a:moveTo>
                  <a:pt x="3104" y="281"/>
                </a:moveTo>
                <a:cubicBezTo>
                  <a:pt x="3103" y="281"/>
                  <a:pt x="3103" y="281"/>
                  <a:pt x="3103" y="280"/>
                </a:cubicBezTo>
                <a:cubicBezTo>
                  <a:pt x="3103" y="280"/>
                  <a:pt x="3104" y="280"/>
                  <a:pt x="3104" y="279"/>
                </a:cubicBezTo>
                <a:cubicBezTo>
                  <a:pt x="3105" y="279"/>
                  <a:pt x="3106" y="280"/>
                  <a:pt x="3106" y="280"/>
                </a:cubicBezTo>
                <a:cubicBezTo>
                  <a:pt x="3105" y="280"/>
                  <a:pt x="3105" y="281"/>
                  <a:pt x="3104" y="281"/>
                </a:cubicBezTo>
                <a:close/>
                <a:moveTo>
                  <a:pt x="3322" y="259"/>
                </a:moveTo>
                <a:cubicBezTo>
                  <a:pt x="3320" y="259"/>
                  <a:pt x="3318" y="259"/>
                  <a:pt x="3313" y="259"/>
                </a:cubicBezTo>
                <a:cubicBezTo>
                  <a:pt x="3319" y="258"/>
                  <a:pt x="3320" y="258"/>
                  <a:pt x="3322" y="258"/>
                </a:cubicBezTo>
                <a:cubicBezTo>
                  <a:pt x="3322" y="259"/>
                  <a:pt x="3322" y="259"/>
                  <a:pt x="3322" y="259"/>
                </a:cubicBezTo>
                <a:close/>
                <a:moveTo>
                  <a:pt x="3337" y="169"/>
                </a:moveTo>
                <a:cubicBezTo>
                  <a:pt x="3331" y="169"/>
                  <a:pt x="3327" y="168"/>
                  <a:pt x="3324" y="166"/>
                </a:cubicBezTo>
                <a:cubicBezTo>
                  <a:pt x="3331" y="163"/>
                  <a:pt x="3338" y="163"/>
                  <a:pt x="3348" y="164"/>
                </a:cubicBezTo>
                <a:cubicBezTo>
                  <a:pt x="3347" y="167"/>
                  <a:pt x="3343" y="168"/>
                  <a:pt x="3337" y="169"/>
                </a:cubicBezTo>
                <a:close/>
                <a:moveTo>
                  <a:pt x="3359" y="254"/>
                </a:moveTo>
                <a:cubicBezTo>
                  <a:pt x="3364" y="255"/>
                  <a:pt x="3367" y="255"/>
                  <a:pt x="3370" y="255"/>
                </a:cubicBezTo>
                <a:cubicBezTo>
                  <a:pt x="3367" y="255"/>
                  <a:pt x="3363" y="256"/>
                  <a:pt x="3359" y="254"/>
                </a:cubicBezTo>
                <a:close/>
                <a:moveTo>
                  <a:pt x="3497" y="247"/>
                </a:moveTo>
                <a:cubicBezTo>
                  <a:pt x="3496" y="247"/>
                  <a:pt x="3496" y="246"/>
                  <a:pt x="3496" y="246"/>
                </a:cubicBezTo>
                <a:cubicBezTo>
                  <a:pt x="3497" y="246"/>
                  <a:pt x="3498" y="246"/>
                  <a:pt x="3499" y="246"/>
                </a:cubicBezTo>
                <a:cubicBezTo>
                  <a:pt x="3499" y="246"/>
                  <a:pt x="3500" y="246"/>
                  <a:pt x="3500" y="246"/>
                </a:cubicBezTo>
                <a:cubicBezTo>
                  <a:pt x="3499" y="247"/>
                  <a:pt x="3498" y="247"/>
                  <a:pt x="3497" y="247"/>
                </a:cubicBezTo>
                <a:close/>
                <a:moveTo>
                  <a:pt x="3590" y="243"/>
                </a:moveTo>
                <a:cubicBezTo>
                  <a:pt x="3590" y="243"/>
                  <a:pt x="3589" y="243"/>
                  <a:pt x="3589" y="243"/>
                </a:cubicBezTo>
                <a:cubicBezTo>
                  <a:pt x="3590" y="243"/>
                  <a:pt x="3590" y="242"/>
                  <a:pt x="3591" y="242"/>
                </a:cubicBezTo>
                <a:cubicBezTo>
                  <a:pt x="3592" y="242"/>
                  <a:pt x="3592" y="242"/>
                  <a:pt x="3593" y="243"/>
                </a:cubicBezTo>
                <a:cubicBezTo>
                  <a:pt x="3592" y="243"/>
                  <a:pt x="3591" y="243"/>
                  <a:pt x="3590" y="243"/>
                </a:cubicBezTo>
                <a:close/>
              </a:path>
            </a:pathLst>
          </a:custGeom>
          <a:solidFill>
            <a:schemeClr val="accent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solidFill>
                <a:schemeClr val="dk1"/>
              </a:solidFill>
              <a:latin typeface="Arial" panose="020B0604020202020204" pitchFamily="34" charset="0"/>
              <a:ea typeface="隶书" panose="02010509060101010101" pitchFamily="49" charset="-122"/>
              <a:sym typeface="Arial" panose="020B0604020202020204" pitchFamily="34" charset="0"/>
            </a:endParaRPr>
          </a:p>
        </p:txBody>
      </p:sp>
      <p:sp>
        <p:nvSpPr>
          <p:cNvPr id="279" name="文本框 278"/>
          <p:cNvSpPr txBox="1"/>
          <p:nvPr>
            <p:custDataLst>
              <p:tags r:id="rId15"/>
            </p:custDataLst>
          </p:nvPr>
        </p:nvSpPr>
        <p:spPr>
          <a:xfrm>
            <a:off x="2505075" y="1038860"/>
            <a:ext cx="8846820" cy="2160270"/>
          </a:xfrm>
          <a:prstGeom prst="rect">
            <a:avLst/>
          </a:prstGeom>
          <a:noFill/>
        </p:spPr>
        <p:txBody>
          <a:bodyPr vert="horz" wrap="square" lIns="91440" tIns="45720" rIns="91440" bIns="45720" rtlCol="0" anchor="t" anchorCtr="0">
            <a:noAutofit/>
          </a:bodyPr>
          <a:p>
            <a:pPr marL="0" lvl="0" indent="0" algn="l" fontAlgn="auto">
              <a:lnSpc>
                <a:spcPct val="130000"/>
              </a:lnSpc>
              <a:spcBef>
                <a:spcPts val="0"/>
              </a:spcBef>
              <a:spcAft>
                <a:spcPts val="0"/>
              </a:spcAft>
              <a:buSzPct val="100000"/>
            </a:pPr>
            <a:r>
              <a:rPr lang="zh-CN" altLang="en-US" sz="2800" spc="150" dirty="0">
                <a:solidFill>
                  <a:schemeClr val="dk1">
                    <a:lumMod val="75000"/>
                    <a:lumOff val="25000"/>
                  </a:schemeClr>
                </a:solidFill>
              </a:rPr>
              <a:t>“</a:t>
            </a:r>
            <a:r>
              <a:rPr lang="zh-CN" altLang="en-US" sz="2800" b="1" spc="150" dirty="0">
                <a:solidFill>
                  <a:schemeClr val="dk1">
                    <a:lumMod val="75000"/>
                    <a:lumOff val="25000"/>
                  </a:schemeClr>
                </a:solidFill>
              </a:rPr>
              <a:t>庭院经济”的概念，</a:t>
            </a:r>
            <a:r>
              <a:rPr lang="zh-CN" altLang="en-US" sz="2800" spc="150" dirty="0">
                <a:solidFill>
                  <a:schemeClr val="dk1">
                    <a:lumMod val="75000"/>
                    <a:lumOff val="25000"/>
                  </a:schemeClr>
                </a:solidFill>
              </a:rPr>
              <a:t>是由我国经济学家于光远在1984年提出。是指以家庭小院内外的资源和劳力为基础发展起来的经济形式，涵盖种养农作物、园艺、手工业，以及发展民宿等产业。</a:t>
            </a:r>
            <a:endParaRPr lang="zh-CN" altLang="en-US" sz="2800" spc="150" dirty="0">
              <a:solidFill>
                <a:schemeClr val="dk1">
                  <a:lumMod val="75000"/>
                  <a:lumOff val="25000"/>
                </a:schemeClr>
              </a:solidFill>
            </a:endParaRPr>
          </a:p>
        </p:txBody>
      </p:sp>
      <p:sp>
        <p:nvSpPr>
          <p:cNvPr id="281" name="文本框 280"/>
          <p:cNvSpPr txBox="1"/>
          <p:nvPr>
            <p:custDataLst>
              <p:tags r:id="rId16"/>
            </p:custDataLst>
          </p:nvPr>
        </p:nvSpPr>
        <p:spPr>
          <a:xfrm>
            <a:off x="2048510" y="3567430"/>
            <a:ext cx="9444355" cy="2908300"/>
          </a:xfrm>
          <a:prstGeom prst="rect">
            <a:avLst/>
          </a:prstGeom>
          <a:noFill/>
        </p:spPr>
        <p:txBody>
          <a:bodyPr vert="horz" wrap="square" lIns="91440" tIns="45720" rIns="91440" bIns="45720" rtlCol="0" anchor="t" anchorCtr="0">
            <a:noAutofit/>
          </a:bodyPr>
          <a:p>
            <a:pPr marL="0" lvl="0" indent="0" algn="l" fontAlgn="auto">
              <a:lnSpc>
                <a:spcPct val="130000"/>
              </a:lnSpc>
              <a:spcBef>
                <a:spcPts val="0"/>
              </a:spcBef>
              <a:spcAft>
                <a:spcPts val="0"/>
              </a:spcAft>
              <a:buSzPct val="100000"/>
            </a:pPr>
            <a:r>
              <a:rPr lang="zh-CN" altLang="en-US" sz="2800" b="1" spc="150" dirty="0">
                <a:solidFill>
                  <a:schemeClr val="dk1">
                    <a:lumMod val="75000"/>
                    <a:lumOff val="25000"/>
                  </a:schemeClr>
                </a:solidFill>
                <a:latin typeface="微软雅黑" panose="020B0503020204020204" charset="-122"/>
                <a:ea typeface="微软雅黑" panose="020B0503020204020204" charset="-122"/>
              </a:rPr>
              <a:t>界定：</a:t>
            </a:r>
            <a:endParaRPr lang="zh-CN" altLang="en-US" sz="2800" spc="150" dirty="0">
              <a:solidFill>
                <a:schemeClr val="dk1">
                  <a:lumMod val="75000"/>
                  <a:lumOff val="25000"/>
                </a:schemeClr>
              </a:solidFill>
              <a:latin typeface="微软雅黑" panose="020B0503020204020204" charset="-122"/>
              <a:ea typeface="微软雅黑" panose="020B0503020204020204" charset="-122"/>
            </a:endParaRPr>
          </a:p>
          <a:p>
            <a:pPr marL="342900" lvl="0" indent="-342900" algn="l" fontAlgn="auto">
              <a:lnSpc>
                <a:spcPct val="130000"/>
              </a:lnSpc>
              <a:spcBef>
                <a:spcPts val="0"/>
              </a:spcBef>
              <a:spcAft>
                <a:spcPts val="0"/>
              </a:spcAft>
              <a:buClr>
                <a:srgbClr val="CC0000"/>
              </a:buClr>
              <a:buSzPct val="100000"/>
              <a:buFont typeface="Wingdings" panose="05000000000000000000" charset="0"/>
              <a:buChar char="Ø"/>
            </a:pPr>
            <a:r>
              <a:rPr lang="zh-CN" altLang="en-US" sz="2800" spc="150" dirty="0">
                <a:solidFill>
                  <a:schemeClr val="dk1">
                    <a:lumMod val="75000"/>
                    <a:lumOff val="25000"/>
                  </a:schemeClr>
                </a:solidFill>
                <a:latin typeface="微软雅黑" panose="020B0503020204020204" charset="-122"/>
                <a:ea typeface="微软雅黑" panose="020B0503020204020204" charset="-122"/>
              </a:rPr>
              <a:t>生产经营者是以</a:t>
            </a:r>
            <a:r>
              <a:rPr lang="zh-CN" altLang="en-US" sz="2800" b="1" spc="150" dirty="0">
                <a:solidFill>
                  <a:srgbClr val="FF0000"/>
                </a:solidFill>
                <a:latin typeface="微软雅黑" panose="020B0503020204020204" charset="-122"/>
                <a:ea typeface="微软雅黑" panose="020B0503020204020204" charset="-122"/>
              </a:rPr>
              <a:t>家庭成员为主；</a:t>
            </a:r>
            <a:endParaRPr lang="zh-CN" altLang="en-US" sz="2800" b="1" spc="150" dirty="0">
              <a:solidFill>
                <a:srgbClr val="FF0000"/>
              </a:solidFill>
              <a:latin typeface="微软雅黑" panose="020B0503020204020204" charset="-122"/>
              <a:ea typeface="微软雅黑" panose="020B0503020204020204" charset="-122"/>
            </a:endParaRPr>
          </a:p>
          <a:p>
            <a:pPr marL="342900" lvl="0" indent="-342900" algn="l" fontAlgn="auto">
              <a:lnSpc>
                <a:spcPct val="130000"/>
              </a:lnSpc>
              <a:spcBef>
                <a:spcPts val="0"/>
              </a:spcBef>
              <a:spcAft>
                <a:spcPts val="0"/>
              </a:spcAft>
              <a:buClr>
                <a:srgbClr val="990000"/>
              </a:buClr>
              <a:buSzPct val="100000"/>
              <a:buFont typeface="Wingdings" panose="05000000000000000000" charset="0"/>
              <a:buChar char="Ø"/>
            </a:pPr>
            <a:r>
              <a:rPr lang="zh-CN" altLang="en-US" sz="2800" spc="150" dirty="0">
                <a:solidFill>
                  <a:schemeClr val="dk1">
                    <a:lumMod val="75000"/>
                    <a:lumOff val="25000"/>
                  </a:schemeClr>
                </a:solidFill>
                <a:latin typeface="微软雅黑" panose="020B0503020204020204" charset="-122"/>
                <a:ea typeface="微软雅黑" panose="020B0503020204020204" charset="-122"/>
              </a:rPr>
              <a:t>生产经营地点是以</a:t>
            </a:r>
            <a:r>
              <a:rPr lang="zh-CN" altLang="en-US" sz="2800" b="1" spc="150" dirty="0">
                <a:solidFill>
                  <a:srgbClr val="FF0000"/>
                </a:solidFill>
                <a:latin typeface="微软雅黑" panose="020B0503020204020204" charset="-122"/>
                <a:ea typeface="微软雅黑" panose="020B0503020204020204" charset="-122"/>
              </a:rPr>
              <a:t>自己的住宅院落及其周围为场地</a:t>
            </a:r>
            <a:r>
              <a:rPr lang="zh-CN" altLang="en-US" sz="2800" spc="150" dirty="0">
                <a:solidFill>
                  <a:schemeClr val="dk1">
                    <a:lumMod val="75000"/>
                    <a:lumOff val="25000"/>
                  </a:schemeClr>
                </a:solidFill>
                <a:latin typeface="微软雅黑" panose="020B0503020204020204" charset="-122"/>
                <a:ea typeface="微软雅黑" panose="020B0503020204020204" charset="-122"/>
              </a:rPr>
              <a:t>；庭院</a:t>
            </a:r>
            <a:endParaRPr lang="zh-CN" altLang="en-US" sz="2800" spc="150" dirty="0">
              <a:solidFill>
                <a:schemeClr val="dk1">
                  <a:lumMod val="75000"/>
                  <a:lumOff val="25000"/>
                </a:schemeClr>
              </a:solidFill>
              <a:latin typeface="微软雅黑" panose="020B0503020204020204" charset="-122"/>
              <a:ea typeface="微软雅黑" panose="020B0503020204020204" charset="-122"/>
            </a:endParaRPr>
          </a:p>
          <a:p>
            <a:pPr marL="342900" lvl="0" indent="-342900" algn="l" fontAlgn="auto">
              <a:lnSpc>
                <a:spcPct val="130000"/>
              </a:lnSpc>
              <a:spcBef>
                <a:spcPts val="0"/>
              </a:spcBef>
              <a:spcAft>
                <a:spcPts val="0"/>
              </a:spcAft>
              <a:buClr>
                <a:srgbClr val="990000"/>
              </a:buClr>
              <a:buSzPct val="100000"/>
              <a:buFont typeface="Wingdings" panose="05000000000000000000" charset="0"/>
              <a:buChar char="Ø"/>
            </a:pPr>
            <a:r>
              <a:rPr lang="zh-CN" altLang="en-US" sz="2800" spc="150" dirty="0">
                <a:solidFill>
                  <a:schemeClr val="dk1">
                    <a:lumMod val="75000"/>
                    <a:lumOff val="25000"/>
                  </a:schemeClr>
                </a:solidFill>
                <a:latin typeface="微软雅黑" panose="020B0503020204020204" charset="-122"/>
                <a:ea typeface="微软雅黑" panose="020B0503020204020204" charset="-122"/>
              </a:rPr>
              <a:t>传统上狭义理解即有围墙的院落，院墙范围内相对有限的空间</a:t>
            </a:r>
            <a:endParaRPr lang="zh-CN" altLang="en-US" sz="2800" spc="150" dirty="0">
              <a:solidFill>
                <a:schemeClr val="dk1">
                  <a:lumMod val="75000"/>
                  <a:lumOff val="25000"/>
                </a:schemeClr>
              </a:solidFill>
              <a:latin typeface="微软雅黑" panose="020B0503020204020204" charset="-122"/>
              <a:ea typeface="微软雅黑" panose="020B0503020204020204" charset="-122"/>
            </a:endParaRPr>
          </a:p>
          <a:p>
            <a:pPr marL="342900" lvl="0" indent="-342900" algn="l" fontAlgn="auto">
              <a:lnSpc>
                <a:spcPct val="130000"/>
              </a:lnSpc>
              <a:spcBef>
                <a:spcPts val="0"/>
              </a:spcBef>
              <a:spcAft>
                <a:spcPts val="0"/>
              </a:spcAft>
              <a:buClr>
                <a:srgbClr val="990000"/>
              </a:buClr>
              <a:buSzPct val="100000"/>
              <a:buFont typeface="Wingdings" panose="05000000000000000000" charset="0"/>
              <a:buChar char="Ø"/>
            </a:pPr>
            <a:r>
              <a:rPr lang="zh-CN" altLang="en-US" sz="2800" spc="150" dirty="0">
                <a:solidFill>
                  <a:schemeClr val="dk1">
                    <a:lumMod val="75000"/>
                    <a:lumOff val="25000"/>
                  </a:schemeClr>
                </a:solidFill>
                <a:latin typeface="微软雅黑" panose="020B0503020204020204" charset="-122"/>
                <a:ea typeface="微软雅黑" panose="020B0503020204020204" charset="-122"/>
              </a:rPr>
              <a:t>即为庭院。</a:t>
            </a:r>
            <a:endParaRPr lang="zh-CN" altLang="en-US" sz="2800" spc="150" dirty="0">
              <a:solidFill>
                <a:schemeClr val="dk1">
                  <a:lumMod val="75000"/>
                  <a:lumOff val="25000"/>
                </a:schemeClr>
              </a:solidFill>
              <a:latin typeface="微软雅黑" panose="020B0503020204020204" charset="-122"/>
              <a:ea typeface="微软雅黑" panose="020B0503020204020204" charset="-122"/>
            </a:endParaRPr>
          </a:p>
          <a:p>
            <a:pPr marL="342900" lvl="0" indent="-342900" algn="l" fontAlgn="auto">
              <a:lnSpc>
                <a:spcPct val="130000"/>
              </a:lnSpc>
              <a:spcBef>
                <a:spcPts val="0"/>
              </a:spcBef>
              <a:spcAft>
                <a:spcPts val="0"/>
              </a:spcAft>
              <a:buClr>
                <a:srgbClr val="990000"/>
              </a:buClr>
              <a:buSzPct val="100000"/>
              <a:buFont typeface="Wingdings" panose="05000000000000000000" charset="0"/>
              <a:buChar char="Ø"/>
            </a:pPr>
            <a:r>
              <a:rPr lang="zh-CN" altLang="en-US" sz="2800" spc="150" dirty="0">
                <a:solidFill>
                  <a:schemeClr val="dk1">
                    <a:lumMod val="75000"/>
                    <a:lumOff val="25000"/>
                  </a:schemeClr>
                </a:solidFill>
                <a:latin typeface="微软雅黑" panose="020B0503020204020204" charset="-122"/>
                <a:ea typeface="微软雅黑" panose="020B0503020204020204" charset="-122"/>
              </a:rPr>
              <a:t>广义的庭院包括庭院、庭园、山庄、院坝以及房屋周边的林地、</a:t>
            </a:r>
            <a:endParaRPr lang="zh-CN" altLang="en-US" sz="2800" spc="150" dirty="0">
              <a:solidFill>
                <a:schemeClr val="dk1">
                  <a:lumMod val="75000"/>
                  <a:lumOff val="25000"/>
                </a:schemeClr>
              </a:solidFill>
              <a:latin typeface="微软雅黑" panose="020B0503020204020204" charset="-122"/>
              <a:ea typeface="微软雅黑" panose="020B0503020204020204" charset="-122"/>
            </a:endParaRPr>
          </a:p>
          <a:p>
            <a:pPr marL="342900" lvl="0" indent="-342900" algn="l" fontAlgn="auto">
              <a:lnSpc>
                <a:spcPct val="130000"/>
              </a:lnSpc>
              <a:spcBef>
                <a:spcPts val="0"/>
              </a:spcBef>
              <a:spcAft>
                <a:spcPts val="0"/>
              </a:spcAft>
              <a:buClr>
                <a:srgbClr val="990000"/>
              </a:buClr>
              <a:buSzPct val="100000"/>
              <a:buFont typeface="Wingdings" panose="05000000000000000000" charset="0"/>
              <a:buChar char="Ø"/>
            </a:pPr>
            <a:r>
              <a:rPr lang="zh-CN" altLang="en-US" sz="2800" spc="150" dirty="0">
                <a:solidFill>
                  <a:schemeClr val="dk1">
                    <a:lumMod val="75000"/>
                    <a:lumOff val="25000"/>
                  </a:schemeClr>
                </a:solidFill>
                <a:latin typeface="微软雅黑" panose="020B0503020204020204" charset="-122"/>
                <a:ea typeface="微软雅黑" panose="020B0503020204020204" charset="-122"/>
              </a:rPr>
              <a:t>草地、水面、荒坪、废弃建筑等。</a:t>
            </a:r>
            <a:endParaRPr lang="zh-CN" altLang="en-US" sz="2800" spc="150" dirty="0">
              <a:solidFill>
                <a:schemeClr val="dk1">
                  <a:lumMod val="75000"/>
                  <a:lumOff val="25000"/>
                </a:schemeClr>
              </a:solidFill>
              <a:latin typeface="微软雅黑" panose="020B0503020204020204" charset="-122"/>
              <a:ea typeface="微软雅黑" panose="020B0503020204020204" charset="-122"/>
            </a:endParaRPr>
          </a:p>
          <a:p>
            <a:pPr marL="342900" lvl="0" indent="-342900" algn="l" fontAlgn="auto">
              <a:lnSpc>
                <a:spcPct val="130000"/>
              </a:lnSpc>
              <a:spcBef>
                <a:spcPts val="0"/>
              </a:spcBef>
              <a:spcAft>
                <a:spcPts val="0"/>
              </a:spcAft>
              <a:buClr>
                <a:srgbClr val="990000"/>
              </a:buClr>
              <a:buSzPct val="100000"/>
              <a:buFont typeface="Wingdings" panose="05000000000000000000" charset="0"/>
              <a:buChar char="Ø"/>
            </a:pPr>
            <a:r>
              <a:rPr lang="zh-CN" altLang="en-US" sz="2800" spc="150" dirty="0">
                <a:solidFill>
                  <a:schemeClr val="dk1">
                    <a:lumMod val="75000"/>
                    <a:lumOff val="25000"/>
                  </a:schemeClr>
                </a:solidFill>
                <a:latin typeface="微软雅黑" panose="020B0503020204020204" charset="-122"/>
                <a:ea typeface="微软雅黑" panose="020B0503020204020204" charset="-122"/>
              </a:rPr>
              <a:t>生产经营项目多种多样，</a:t>
            </a:r>
            <a:r>
              <a:rPr lang="zh-CN" altLang="en-US" sz="2800" b="1" spc="150" dirty="0">
                <a:solidFill>
                  <a:srgbClr val="FF0000"/>
                </a:solidFill>
                <a:latin typeface="微软雅黑" panose="020B0503020204020204" charset="-122"/>
                <a:ea typeface="微软雅黑" panose="020B0503020204020204" charset="-122"/>
              </a:rPr>
              <a:t>包括种植、养殖、加工、休闲服务等业态，涵盖了一二三产及三产融合。</a:t>
            </a:r>
            <a:endParaRPr lang="zh-CN" altLang="en-US" sz="2800" b="1" spc="150" dirty="0">
              <a:solidFill>
                <a:srgbClr val="FF0000"/>
              </a:solidFill>
              <a:latin typeface="微软雅黑" panose="020B0503020204020204" charset="-122"/>
              <a:ea typeface="微软雅黑" panose="020B0503020204020204" charset="-122"/>
            </a:endParaRPr>
          </a:p>
        </p:txBody>
      </p:sp>
      <p:sp>
        <p:nvSpPr>
          <p:cNvPr id="283" name="文本框 282"/>
          <p:cNvSpPr txBox="1"/>
          <p:nvPr>
            <p:custDataLst>
              <p:tags r:id="rId17"/>
            </p:custDataLst>
          </p:nvPr>
        </p:nvSpPr>
        <p:spPr>
          <a:xfrm>
            <a:off x="1601686" y="2117968"/>
            <a:ext cx="903509" cy="1147314"/>
          </a:xfrm>
          <a:prstGeom prst="rect">
            <a:avLst/>
          </a:prstGeom>
          <a:noFill/>
        </p:spPr>
        <p:txBody>
          <a:bodyPr wrap="square" lIns="91440" tIns="45720" rIns="91440" bIns="45720" rtlCol="0" anchor="ctr" anchorCtr="1">
            <a:normAutofit/>
          </a:bodyPr>
          <a:p>
            <a:r>
              <a:rPr lang="zh-CN" altLang="en-US" sz="5400" dirty="0">
                <a:solidFill>
                  <a:schemeClr val="accent1">
                    <a:lumMod val="50000"/>
                  </a:schemeClr>
                </a:solidFill>
                <a:latin typeface="Arial" panose="020B0604020202020204" pitchFamily="34" charset="0"/>
                <a:ea typeface="隶书" panose="02010509060101010101" pitchFamily="49" charset="-122"/>
                <a:sym typeface="Arial" panose="020B0604020202020204" pitchFamily="34" charset="0"/>
              </a:rPr>
              <a:t>壹</a:t>
            </a:r>
            <a:endParaRPr lang="zh-CN" altLang="en-US" sz="5400" dirty="0">
              <a:solidFill>
                <a:schemeClr val="accent1">
                  <a:lumMod val="50000"/>
                </a:schemeClr>
              </a:solidFill>
              <a:latin typeface="Arial" panose="020B0604020202020204" pitchFamily="34" charset="0"/>
              <a:ea typeface="隶书" panose="02010509060101010101" pitchFamily="49" charset="-122"/>
              <a:sym typeface="Arial" panose="020B0604020202020204" pitchFamily="34" charset="0"/>
            </a:endParaRPr>
          </a:p>
        </p:txBody>
      </p:sp>
      <p:sp>
        <p:nvSpPr>
          <p:cNvPr id="284" name="文本框 283"/>
          <p:cNvSpPr txBox="1"/>
          <p:nvPr>
            <p:custDataLst>
              <p:tags r:id="rId18"/>
            </p:custDataLst>
          </p:nvPr>
        </p:nvSpPr>
        <p:spPr>
          <a:xfrm rot="21120000">
            <a:off x="1064035" y="4434138"/>
            <a:ext cx="965531" cy="991983"/>
          </a:xfrm>
          <a:prstGeom prst="rect">
            <a:avLst/>
          </a:prstGeom>
          <a:noFill/>
        </p:spPr>
        <p:txBody>
          <a:bodyPr wrap="square" lIns="91440" tIns="45720" rIns="91440" bIns="45720" rtlCol="0" anchor="ctr" anchorCtr="1">
            <a:normAutofit/>
          </a:bodyPr>
          <a:p>
            <a:r>
              <a:rPr lang="zh-CN" altLang="en-US" sz="5400" dirty="0">
                <a:solidFill>
                  <a:schemeClr val="accent1">
                    <a:lumMod val="50000"/>
                  </a:schemeClr>
                </a:solidFill>
                <a:latin typeface="Arial" panose="020B0604020202020204" pitchFamily="34" charset="0"/>
                <a:ea typeface="隶书" panose="02010509060101010101" pitchFamily="49" charset="-122"/>
                <a:sym typeface="Arial" panose="020B0604020202020204" pitchFamily="34" charset="0"/>
              </a:rPr>
              <a:t>贰</a:t>
            </a:r>
            <a:endParaRPr lang="zh-CN" altLang="en-US" sz="5400" dirty="0">
              <a:solidFill>
                <a:schemeClr val="accent1">
                  <a:lumMod val="50000"/>
                </a:schemeClr>
              </a:solidFill>
              <a:latin typeface="Arial" panose="020B0604020202020204" pitchFamily="34" charset="0"/>
              <a:ea typeface="隶书" panose="02010509060101010101" pitchFamily="49" charset="-122"/>
              <a:sym typeface="Arial" panose="020B0604020202020204" pitchFamily="34" charset="0"/>
            </a:endParaRPr>
          </a:p>
        </p:txBody>
      </p:sp>
      <p:sp>
        <p:nvSpPr>
          <p:cNvPr id="4" name="椭圆 3"/>
          <p:cNvSpPr/>
          <p:nvPr/>
        </p:nvSpPr>
        <p:spPr>
          <a:xfrm>
            <a:off x="2504440" y="4097655"/>
            <a:ext cx="1930400" cy="600710"/>
          </a:xfrm>
          <a:prstGeom prst="ellipse">
            <a:avLst/>
          </a:prstGeom>
          <a:noFill/>
          <a:ln w="28575" cmpd="sng">
            <a:solidFill>
              <a:srgbClr val="FFFF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椭圆 4"/>
          <p:cNvSpPr/>
          <p:nvPr>
            <p:custDataLst>
              <p:tags r:id="rId19"/>
            </p:custDataLst>
          </p:nvPr>
        </p:nvSpPr>
        <p:spPr>
          <a:xfrm>
            <a:off x="2505075" y="4781550"/>
            <a:ext cx="2212975" cy="600710"/>
          </a:xfrm>
          <a:prstGeom prst="ellipse">
            <a:avLst/>
          </a:prstGeom>
          <a:noFill/>
          <a:ln w="28575" cmpd="sng">
            <a:solidFill>
              <a:srgbClr val="FFFF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 name="椭圆 5"/>
          <p:cNvSpPr/>
          <p:nvPr>
            <p:custDataLst>
              <p:tags r:id="rId20"/>
            </p:custDataLst>
          </p:nvPr>
        </p:nvSpPr>
        <p:spPr>
          <a:xfrm>
            <a:off x="2505075" y="5270500"/>
            <a:ext cx="2212975" cy="600710"/>
          </a:xfrm>
          <a:prstGeom prst="ellipse">
            <a:avLst/>
          </a:prstGeom>
          <a:noFill/>
          <a:ln w="28575" cmpd="sng">
            <a:solidFill>
              <a:srgbClr val="FFFF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ustDataLst>
      <p:tags r:id="rId21"/>
    </p:custData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614680" y="473075"/>
            <a:ext cx="10208260" cy="2861310"/>
          </a:xfrm>
          <a:prstGeom prst="rect">
            <a:avLst/>
          </a:prstGeom>
          <a:noFill/>
          <a:ln w="9525">
            <a:noFill/>
          </a:ln>
        </p:spPr>
        <p:txBody>
          <a:bodyPr wrap="square">
            <a:spAutoFit/>
          </a:bodyPr>
          <a:p>
            <a:pPr indent="0"/>
            <a:r>
              <a:rPr lang="en-US" altLang="zh-CN" sz="3600" b="0">
                <a:solidFill>
                  <a:srgbClr val="202020"/>
                </a:solidFill>
                <a:uFillTx/>
                <a:latin typeface="Times New Roman" panose="02020603050405020304" charset="0"/>
                <a:cs typeface="宋体" panose="02010600030101010101" pitchFamily="2" charset="-122"/>
              </a:rPr>
              <a:t>       </a:t>
            </a:r>
            <a:r>
              <a:rPr lang="zh-CN" altLang="en-US" sz="3600" b="0">
                <a:solidFill>
                  <a:srgbClr val="202020"/>
                </a:solidFill>
                <a:uFillTx/>
                <a:latin typeface="Times New Roman" panose="02020603050405020304" charset="0"/>
                <a:cs typeface="宋体" panose="02010600030101010101" pitchFamily="2" charset="-122"/>
              </a:rPr>
              <a:t>国家乡村振兴局和省乡村振兴局工作要点都提出：</a:t>
            </a:r>
            <a:r>
              <a:rPr lang="en-US" sz="3600" b="0">
                <a:solidFill>
                  <a:srgbClr val="202020"/>
                </a:solidFill>
                <a:uFillTx/>
                <a:latin typeface="Times New Roman" panose="02020603050405020304" charset="0"/>
                <a:cs typeface="宋体" panose="02010600030101010101" pitchFamily="2" charset="-122"/>
              </a:rPr>
              <a:t>2023</a:t>
            </a:r>
            <a:r>
              <a:rPr lang="zh-CN" sz="3600" b="0">
                <a:solidFill>
                  <a:srgbClr val="202020"/>
                </a:solidFill>
                <a:uFillTx/>
                <a:latin typeface="Times New Roman" panose="02020603050405020304" charset="0"/>
                <a:cs typeface="宋体" panose="02010600030101010101" pitchFamily="2" charset="-122"/>
              </a:rPr>
              <a:t>年要发展一批高质量庭院经济重点县、乡、村、户。具体到湖南的要求是：</a:t>
            </a:r>
            <a:r>
              <a:rPr lang="en-US" altLang="zh-CN" sz="3600" b="0">
                <a:solidFill>
                  <a:srgbClr val="202020"/>
                </a:solidFill>
                <a:uFillTx/>
                <a:latin typeface="Times New Roman" panose="02020603050405020304" charset="0"/>
                <a:cs typeface="宋体" panose="02010600030101010101" pitchFamily="2" charset="-122"/>
              </a:rPr>
              <a:t>2023</a:t>
            </a:r>
            <a:r>
              <a:rPr lang="zh-CN" altLang="en-US" sz="3600" b="0">
                <a:solidFill>
                  <a:srgbClr val="202020"/>
                </a:solidFill>
                <a:uFillTx/>
                <a:latin typeface="Times New Roman" panose="02020603050405020304" charset="0"/>
                <a:cs typeface="宋体" panose="02010600030101010101" pitchFamily="2" charset="-122"/>
              </a:rPr>
              <a:t>年</a:t>
            </a:r>
            <a:r>
              <a:rPr lang="zh-CN" sz="3600" b="0">
                <a:solidFill>
                  <a:srgbClr val="202020"/>
                </a:solidFill>
                <a:uFillTx/>
                <a:latin typeface="Times New Roman" panose="02020603050405020304" charset="0"/>
                <a:cs typeface="宋体" panose="02010600030101010101" pitchFamily="2" charset="-122"/>
              </a:rPr>
              <a:t>发展高质量庭院经济户数不低于脱贫户和监测户总数的10%。也就是说，不要撒胡椒面，不要全面开花。</a:t>
            </a:r>
            <a:endParaRPr lang="zh-CN" altLang="en-US" sz="3600" b="0">
              <a:solidFill>
                <a:srgbClr val="202020"/>
              </a:solidFill>
              <a:uFillTx/>
              <a:latin typeface="Times New Roman" panose="02020603050405020304" charset="0"/>
              <a:cs typeface="宋体" panose="02010600030101010101" pitchFamily="2" charset="-122"/>
            </a:endParaRPr>
          </a:p>
        </p:txBody>
      </p:sp>
      <p:sp>
        <p:nvSpPr>
          <p:cNvPr id="3" name="文本框 2"/>
          <p:cNvSpPr txBox="1"/>
          <p:nvPr/>
        </p:nvSpPr>
        <p:spPr>
          <a:xfrm>
            <a:off x="431165" y="3658235"/>
            <a:ext cx="10784205" cy="1753235"/>
          </a:xfrm>
          <a:prstGeom prst="rect">
            <a:avLst/>
          </a:prstGeom>
          <a:noFill/>
          <a:ln w="9525">
            <a:noFill/>
          </a:ln>
        </p:spPr>
        <p:txBody>
          <a:bodyPr wrap="square">
            <a:spAutoFit/>
          </a:bodyPr>
          <a:p>
            <a:pPr marL="0" algn="l">
              <a:buClrTx/>
              <a:buSzTx/>
              <a:buFontTx/>
            </a:pPr>
            <a:r>
              <a:rPr lang="en-US" altLang="zh-CN" sz="3600" b="0">
                <a:solidFill>
                  <a:srgbClr val="202020"/>
                </a:solidFill>
                <a:uFillTx/>
                <a:latin typeface="Times New Roman" panose="02020603050405020304" charset="0"/>
                <a:cs typeface="宋体" panose="02010600030101010101" pitchFamily="2" charset="-122"/>
              </a:rPr>
              <a:t>      </a:t>
            </a:r>
            <a:r>
              <a:rPr lang="zh-CN" sz="3600" b="0">
                <a:solidFill>
                  <a:srgbClr val="202020"/>
                </a:solidFill>
                <a:uFillTx/>
                <a:latin typeface="Times New Roman" panose="02020603050405020304" charset="0"/>
                <a:cs typeface="宋体" panose="02010600030101010101" pitchFamily="2" charset="-122"/>
              </a:rPr>
              <a:t>发展高质量庭院经济的资金，主要从中央资金60%中开支，在下资金文的时候强调，各地必须明确一定比例资金用于发展高质量庭院经济。</a:t>
            </a:r>
            <a:endParaRPr lang="zh-CN" sz="3600" b="0">
              <a:solidFill>
                <a:srgbClr val="202020"/>
              </a:solidFill>
              <a:uFillTx/>
              <a:latin typeface="Times New Roman" panose="02020603050405020304" charset="0"/>
              <a:cs typeface="宋体" panose="02010600030101010101" pitchFamily="2" charset="-122"/>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6"/>
          <p:cNvSpPr>
            <a:spLocks noGrp="1"/>
          </p:cNvSpPr>
          <p:nvPr>
            <p:ph type="title"/>
            <p:custDataLst>
              <p:tags r:id="rId1"/>
            </p:custDataLst>
          </p:nvPr>
        </p:nvSpPr>
        <p:spPr/>
        <p:txBody>
          <a:bodyPr>
            <a:normAutofit fontScale="90000"/>
          </a:bodyPr>
          <a:lstStyle/>
          <a:p>
            <a:r>
              <a:rPr lang="zh-CN" altLang="en-US" dirty="0">
                <a:solidFill>
                  <a:schemeClr val="accent3">
                    <a:lumMod val="75000"/>
                  </a:schemeClr>
                </a:solidFill>
                <a:uFillTx/>
                <a:ea typeface="微软雅黑" panose="020B0503020204020204" charset="-122"/>
              </a:rPr>
              <a:t>发展庭院经济的意义</a:t>
            </a:r>
            <a:endParaRPr lang="zh-CN" altLang="en-US" dirty="0">
              <a:solidFill>
                <a:schemeClr val="accent3">
                  <a:lumMod val="75000"/>
                </a:schemeClr>
              </a:solidFill>
              <a:uFillTx/>
              <a:ea typeface="微软雅黑" panose="020B0503020204020204" charset="-122"/>
            </a:endParaRPr>
          </a:p>
        </p:txBody>
      </p:sp>
      <p:sp>
        <p:nvSpPr>
          <p:cNvPr id="2" name="标题 6"/>
          <p:cNvSpPr>
            <a:spLocks noGrp="1"/>
          </p:cNvSpPr>
          <p:nvPr>
            <p:custDataLst>
              <p:tags r:id="rId2"/>
            </p:custDataLst>
          </p:nvPr>
        </p:nvSpPr>
        <p:spPr>
          <a:xfrm>
            <a:off x="2466340" y="2330450"/>
            <a:ext cx="1318895" cy="1012190"/>
          </a:xfrm>
          <a:prstGeom prst="rect">
            <a:avLst/>
          </a:prstGeom>
        </p:spPr>
        <p:txBody>
          <a:bodyPr vert="horz" lIns="90000" tIns="46800" rIns="90000" bIns="0" rtlCol="0" anchor="b" anchorCtr="0">
            <a:normAutofit/>
          </a:bodyPr>
          <a:lstStyle>
            <a:lvl1pPr algn="ctr" defTabSz="914400" rtl="0" eaLnBrk="1" fontAlgn="auto" latinLnBrk="0" hangingPunct="1">
              <a:lnSpc>
                <a:spcPct val="100000"/>
              </a:lnSpc>
              <a:spcBef>
                <a:spcPct val="0"/>
              </a:spcBef>
              <a:buNone/>
              <a:defRPr sz="5400" b="1" u="none" strike="noStrike" kern="1200" cap="none" spc="300" normalizeH="0" baseline="0">
                <a:solidFill>
                  <a:schemeClr val="accent3">
                    <a:lumMod val="75000"/>
                  </a:schemeClr>
                </a:solidFill>
                <a:uFillTx/>
                <a:latin typeface="Arial" panose="020B0604020202020204" pitchFamily="34" charset="0"/>
                <a:ea typeface="汉仪尚巍手书W" panose="00020600040101010101" pitchFamily="18" charset="-122"/>
                <a:cs typeface="+mj-cs"/>
              </a:defRPr>
            </a:lvl1pPr>
          </a:lstStyle>
          <a:p>
            <a:r>
              <a:rPr lang="zh-CN" altLang="en-US" dirty="0">
                <a:solidFill>
                  <a:schemeClr val="accent3">
                    <a:lumMod val="75000"/>
                  </a:schemeClr>
                </a:solidFill>
                <a:uFillTx/>
                <a:ea typeface="微软雅黑" panose="020B0503020204020204" charset="-122"/>
              </a:rPr>
              <a:t>02</a:t>
            </a:r>
            <a:endParaRPr lang="zh-CN" altLang="en-US" dirty="0">
              <a:solidFill>
                <a:schemeClr val="accent3">
                  <a:lumMod val="75000"/>
                </a:schemeClr>
              </a:solidFill>
              <a:uFillTx/>
              <a:ea typeface="微软雅黑" panose="020B0503020204020204" charset="-122"/>
            </a:endParaRPr>
          </a:p>
        </p:txBody>
      </p:sp>
    </p:spTree>
    <p:custDataLst>
      <p:tags r:id="rId3"/>
    </p:custData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10" name="图片 9"/>
          <p:cNvPicPr/>
          <p:nvPr userDrawn="1">
            <p:custDataLst>
              <p:tags r:id="rId1"/>
            </p:custDataLst>
          </p:nvPr>
        </p:nvPicPr>
        <p:blipFill>
          <a:blip r:embed="rId2" r:link="rId3" cstate="print">
            <a:extLst>
              <a:ext uri="{28A0092B-C50C-407E-A947-70E740481C1C}">
                <a14:useLocalDpi xmlns:a14="http://schemas.microsoft.com/office/drawing/2010/main" val="0"/>
              </a:ext>
            </a:extLst>
          </a:blip>
          <a:stretch>
            <a:fillRect/>
          </a:stretch>
        </p:blipFill>
        <p:spPr>
          <a:xfrm>
            <a:off x="0" y="0"/>
            <a:ext cx="1143000" cy="626745"/>
          </a:xfrm>
          <a:prstGeom prst="rect">
            <a:avLst/>
          </a:prstGeom>
        </p:spPr>
      </p:pic>
      <p:pic>
        <p:nvPicPr>
          <p:cNvPr id="11" name="图片 10"/>
          <p:cNvPicPr/>
          <p:nvPr userDrawn="1">
            <p:custDataLst>
              <p:tags r:id="rId4"/>
            </p:custDataLst>
          </p:nvPr>
        </p:nvPicPr>
        <p:blipFill>
          <a:blip r:embed="rId5" r:link="rId6" cstate="print">
            <a:extLst>
              <a:ext uri="{28A0092B-C50C-407E-A947-70E740481C1C}">
                <a14:useLocalDpi xmlns:a14="http://schemas.microsoft.com/office/drawing/2010/main" val="0"/>
              </a:ext>
            </a:extLst>
          </a:blip>
          <a:stretch>
            <a:fillRect/>
          </a:stretch>
        </p:blipFill>
        <p:spPr>
          <a:xfrm>
            <a:off x="11049000" y="5081905"/>
            <a:ext cx="1143000" cy="1776095"/>
          </a:xfrm>
          <a:prstGeom prst="rect">
            <a:avLst/>
          </a:prstGeom>
        </p:spPr>
      </p:pic>
      <p:cxnSp>
        <p:nvCxnSpPr>
          <p:cNvPr id="3" name="直接连接符 2"/>
          <p:cNvCxnSpPr/>
          <p:nvPr>
            <p:custDataLst>
              <p:tags r:id="rId7"/>
            </p:custDataLst>
          </p:nvPr>
        </p:nvCxnSpPr>
        <p:spPr>
          <a:xfrm>
            <a:off x="457204" y="914407"/>
            <a:ext cx="11277690" cy="12700"/>
          </a:xfrm>
          <a:prstGeom prst="line">
            <a:avLst/>
          </a:prstGeom>
          <a:ln w="31750">
            <a:solidFill>
              <a:schemeClr val="accent1"/>
            </a:solidFill>
          </a:ln>
        </p:spPr>
        <p:style>
          <a:lnRef idx="1">
            <a:schemeClr val="dk1"/>
          </a:lnRef>
          <a:fillRef idx="0">
            <a:schemeClr val="dk1"/>
          </a:fillRef>
          <a:effectRef idx="0">
            <a:schemeClr val="dk1"/>
          </a:effectRef>
          <a:fontRef idx="minor">
            <a:schemeClr val="tx1"/>
          </a:fontRef>
        </p:style>
      </p:cxnSp>
      <p:sp>
        <p:nvSpPr>
          <p:cNvPr id="9" name="文本框 6"/>
          <p:cNvSpPr txBox="1"/>
          <p:nvPr>
            <p:custDataLst>
              <p:tags r:id="rId8"/>
            </p:custDataLst>
          </p:nvPr>
        </p:nvSpPr>
        <p:spPr>
          <a:xfrm>
            <a:off x="457204" y="152401"/>
            <a:ext cx="11277690" cy="609605"/>
          </a:xfrm>
          <a:prstGeom prst="rect">
            <a:avLst/>
          </a:prstGeom>
          <a:noFill/>
          <a:ln w="12700">
            <a:miter lim="400000"/>
          </a:ln>
          <a:extLst>
            <a:ext uri="{909E8E84-426E-40DD-AFC4-6F175D3DCCD1}">
              <a14:hiddenFill xmlns:a14="http://schemas.microsoft.com/office/drawing/2010/main">
                <a:solidFill>
                  <a:schemeClr val="accent1"/>
                </a:solidFill>
              </a14:hiddenFill>
            </a:ext>
          </a:extLst>
        </p:spPr>
        <p:txBody>
          <a:bodyPr lIns="0" tIns="0" rIns="0" bIns="0" anchor="ctr" anchorCtr="0">
            <a:normAutofit lnSpcReduction="20000"/>
          </a:bodyPr>
          <a:lstStyle>
            <a:defPPr>
              <a:defRPr lang="zh-CN"/>
            </a:defPPr>
            <a:lvl1pPr>
              <a:lnSpc>
                <a:spcPct val="120000"/>
              </a:lnSpc>
              <a:defRPr sz="3600" b="1">
                <a:solidFill>
                  <a:srgbClr val="FFFFFF"/>
                </a:solidFill>
                <a:latin typeface="微软雅黑" panose="020B0503020204020204" charset="-122"/>
                <a:ea typeface="微软雅黑" panose="020B0503020204020204" charset="-122"/>
                <a:cs typeface="微软雅黑" panose="020B0503020204020204" charset="-122"/>
              </a:defRPr>
            </a:lvl1pPr>
          </a:lstStyle>
          <a:p>
            <a:pPr>
              <a:lnSpc>
                <a:spcPct val="100000"/>
              </a:lnSpc>
            </a:pPr>
            <a:r>
              <a:rPr lang="zh-CN" sz="3555" dirty="0" err="1">
                <a:solidFill>
                  <a:schemeClr val="dk1"/>
                </a:solidFill>
                <a:latin typeface="隶书" panose="02010509060101010101" pitchFamily="49" charset="-122"/>
                <a:sym typeface="微软雅黑" panose="020B0503020204020204" charset="-122"/>
              </a:rPr>
              <a:t>（一）助力产业兴旺</a:t>
            </a:r>
            <a:endParaRPr lang="zh-CN" sz="3555" dirty="0" err="1">
              <a:solidFill>
                <a:schemeClr val="dk1"/>
              </a:solidFill>
              <a:latin typeface="隶书" panose="02010509060101010101" pitchFamily="49" charset="-122"/>
              <a:sym typeface="微软雅黑" panose="020B0503020204020204" charset="-122"/>
            </a:endParaRPr>
          </a:p>
        </p:txBody>
      </p:sp>
      <p:pic>
        <p:nvPicPr>
          <p:cNvPr id="4" name="图片 3"/>
          <p:cNvPicPr>
            <a:picLocks noChangeAspect="1"/>
          </p:cNvPicPr>
          <p:nvPr/>
        </p:nvPicPr>
        <p:blipFill>
          <a:blip r:embed="rId9"/>
          <a:stretch>
            <a:fillRect/>
          </a:stretch>
        </p:blipFill>
        <p:spPr>
          <a:xfrm>
            <a:off x="457200" y="914400"/>
            <a:ext cx="4741545" cy="3790950"/>
          </a:xfrm>
          <a:prstGeom prst="rect">
            <a:avLst/>
          </a:prstGeom>
        </p:spPr>
      </p:pic>
      <p:pic>
        <p:nvPicPr>
          <p:cNvPr id="5" name="图片 4"/>
          <p:cNvPicPr>
            <a:picLocks noChangeAspect="1"/>
          </p:cNvPicPr>
          <p:nvPr/>
        </p:nvPicPr>
        <p:blipFill>
          <a:blip r:embed="rId10"/>
          <a:stretch>
            <a:fillRect/>
          </a:stretch>
        </p:blipFill>
        <p:spPr>
          <a:xfrm>
            <a:off x="5321300" y="2736850"/>
            <a:ext cx="5608320" cy="3396615"/>
          </a:xfrm>
          <a:prstGeom prst="rect">
            <a:avLst/>
          </a:prstGeom>
        </p:spPr>
      </p:pic>
      <p:sp>
        <p:nvSpPr>
          <p:cNvPr id="100" name="文本框 99"/>
          <p:cNvSpPr txBox="1"/>
          <p:nvPr/>
        </p:nvSpPr>
        <p:spPr>
          <a:xfrm>
            <a:off x="5337810" y="914400"/>
            <a:ext cx="6678930" cy="1568450"/>
          </a:xfrm>
          <a:prstGeom prst="rect">
            <a:avLst/>
          </a:prstGeom>
          <a:noFill/>
          <a:ln w="9525">
            <a:noFill/>
          </a:ln>
        </p:spPr>
        <p:txBody>
          <a:bodyPr wrap="square">
            <a:spAutoFit/>
          </a:bodyPr>
          <a:p>
            <a:pPr marL="0" indent="0" algn="l"/>
            <a:r>
              <a:rPr lang="zh-CN" sz="3200" b="0">
                <a:solidFill>
                  <a:srgbClr val="000000"/>
                </a:solidFill>
                <a:cs typeface="宋体" panose="02010600030101010101" pitchFamily="2" charset="-122"/>
              </a:rPr>
              <a:t>对于整个</a:t>
            </a:r>
            <a:r>
              <a:rPr lang="zh-CN" sz="3200" b="1">
                <a:solidFill>
                  <a:srgbClr val="000000"/>
                </a:solidFill>
                <a:cs typeface="宋体" panose="02010600030101010101" pitchFamily="2" charset="-122"/>
              </a:rPr>
              <a:t>乡村振兴工作</a:t>
            </a:r>
            <a:r>
              <a:rPr lang="zh-CN" sz="3200" b="0">
                <a:solidFill>
                  <a:srgbClr val="000000"/>
                </a:solidFill>
                <a:cs typeface="宋体" panose="02010600030101010101" pitchFamily="2" charset="-122"/>
              </a:rPr>
              <a:t>来说，产业是重中之重；对于</a:t>
            </a:r>
            <a:r>
              <a:rPr lang="zh-CN" sz="3200" b="1">
                <a:solidFill>
                  <a:srgbClr val="000000"/>
                </a:solidFill>
                <a:cs typeface="宋体" panose="02010600030101010101" pitchFamily="2" charset="-122"/>
              </a:rPr>
              <a:t>脱贫地区的农户</a:t>
            </a:r>
            <a:r>
              <a:rPr lang="zh-CN" sz="3200" b="0">
                <a:solidFill>
                  <a:srgbClr val="000000"/>
                </a:solidFill>
                <a:cs typeface="宋体" panose="02010600030101010101" pitchFamily="2" charset="-122"/>
              </a:rPr>
              <a:t>来说，产业建设更是至关重要。</a:t>
            </a:r>
            <a:endParaRPr lang="zh-CN" altLang="en-US" sz="3200"/>
          </a:p>
        </p:txBody>
      </p:sp>
    </p:spTree>
    <p:custDataLst>
      <p:tags r:id="rId11"/>
    </p:custData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14" name="图片 9"/>
          <p:cNvPicPr/>
          <p:nvPr userDrawn="1">
            <p:custDataLst>
              <p:tags r:id="rId1"/>
            </p:custDataLst>
          </p:nvPr>
        </p:nvPicPr>
        <p:blipFill>
          <a:blip r:embed="rId2" r:link="rId3" cstate="print">
            <a:extLst>
              <a:ext uri="{28A0092B-C50C-407E-A947-70E740481C1C}">
                <a14:useLocalDpi xmlns:a14="http://schemas.microsoft.com/office/drawing/2010/main" val="0"/>
              </a:ext>
            </a:extLst>
          </a:blip>
          <a:stretch>
            <a:fillRect/>
          </a:stretch>
        </p:blipFill>
        <p:spPr>
          <a:xfrm>
            <a:off x="0" y="0"/>
            <a:ext cx="1143000" cy="626745"/>
          </a:xfrm>
          <a:prstGeom prst="rect">
            <a:avLst/>
          </a:prstGeom>
        </p:spPr>
      </p:pic>
      <p:pic>
        <p:nvPicPr>
          <p:cNvPr id="8" name="图片 10"/>
          <p:cNvPicPr/>
          <p:nvPr userDrawn="1">
            <p:custDataLst>
              <p:tags r:id="rId4"/>
            </p:custDataLst>
          </p:nvPr>
        </p:nvPicPr>
        <p:blipFill>
          <a:blip r:embed="rId5" r:link="rId6" cstate="print">
            <a:extLst>
              <a:ext uri="{28A0092B-C50C-407E-A947-70E740481C1C}">
                <a14:useLocalDpi xmlns:a14="http://schemas.microsoft.com/office/drawing/2010/main" val="0"/>
              </a:ext>
            </a:extLst>
          </a:blip>
          <a:stretch>
            <a:fillRect/>
          </a:stretch>
        </p:blipFill>
        <p:spPr>
          <a:xfrm>
            <a:off x="11049000" y="5081905"/>
            <a:ext cx="1143000" cy="1776095"/>
          </a:xfrm>
          <a:prstGeom prst="rect">
            <a:avLst/>
          </a:prstGeom>
        </p:spPr>
      </p:pic>
      <p:cxnSp>
        <p:nvCxnSpPr>
          <p:cNvPr id="11" name="直接连接符 10"/>
          <p:cNvCxnSpPr/>
          <p:nvPr>
            <p:custDataLst>
              <p:tags r:id="rId7"/>
            </p:custDataLst>
          </p:nvPr>
        </p:nvCxnSpPr>
        <p:spPr>
          <a:xfrm>
            <a:off x="457204" y="991246"/>
            <a:ext cx="11277690" cy="12700"/>
          </a:xfrm>
          <a:prstGeom prst="line">
            <a:avLst/>
          </a:prstGeom>
          <a:ln w="31750">
            <a:solidFill>
              <a:schemeClr val="accent1"/>
            </a:solidFill>
          </a:ln>
        </p:spPr>
        <p:style>
          <a:lnRef idx="1">
            <a:schemeClr val="dk1"/>
          </a:lnRef>
          <a:fillRef idx="0">
            <a:schemeClr val="dk1"/>
          </a:fillRef>
          <a:effectRef idx="0">
            <a:schemeClr val="dk1"/>
          </a:effectRef>
          <a:fontRef idx="minor">
            <a:schemeClr val="tx1"/>
          </a:fontRef>
        </p:style>
      </p:cxnSp>
      <p:sp>
        <p:nvSpPr>
          <p:cNvPr id="2" name="文本框 6"/>
          <p:cNvSpPr txBox="1"/>
          <p:nvPr>
            <p:custDataLst>
              <p:tags r:id="rId8"/>
            </p:custDataLst>
          </p:nvPr>
        </p:nvSpPr>
        <p:spPr>
          <a:xfrm>
            <a:off x="457204" y="152401"/>
            <a:ext cx="11277690" cy="609605"/>
          </a:xfrm>
          <a:prstGeom prst="rect">
            <a:avLst/>
          </a:prstGeom>
          <a:noFill/>
          <a:ln w="12700">
            <a:miter lim="400000"/>
          </a:ln>
          <a:extLst>
            <a:ext uri="{909E8E84-426E-40DD-AFC4-6F175D3DCCD1}">
              <a14:hiddenFill xmlns:a14="http://schemas.microsoft.com/office/drawing/2010/main">
                <a:solidFill>
                  <a:schemeClr val="accent1"/>
                </a:solidFill>
              </a14:hiddenFill>
            </a:ext>
          </a:extLst>
        </p:spPr>
        <p:txBody>
          <a:bodyPr lIns="0" tIns="0" rIns="0" bIns="0" anchor="b" anchorCtr="0">
            <a:normAutofit lnSpcReduction="20000"/>
          </a:bodyPr>
          <a:lstStyle>
            <a:defPPr>
              <a:defRPr lang="zh-CN"/>
            </a:defPPr>
            <a:lvl1pPr>
              <a:lnSpc>
                <a:spcPct val="120000"/>
              </a:lnSpc>
              <a:defRPr sz="3600" b="1">
                <a:solidFill>
                  <a:srgbClr val="FFFFFF"/>
                </a:solidFill>
                <a:latin typeface="微软雅黑" panose="020B0503020204020204" charset="-122"/>
                <a:ea typeface="微软雅黑" panose="020B0503020204020204" charset="-122"/>
                <a:cs typeface="微软雅黑" panose="020B0503020204020204" charset="-122"/>
              </a:defRPr>
            </a:lvl1pPr>
          </a:lstStyle>
          <a:p>
            <a:pPr>
              <a:lnSpc>
                <a:spcPct val="100000"/>
              </a:lnSpc>
            </a:pPr>
            <a:r>
              <a:rPr lang="zh-CN" sz="3555" dirty="0" err="1">
                <a:solidFill>
                  <a:schemeClr val="dk1"/>
                </a:solidFill>
                <a:latin typeface="隶书" panose="02010509060101010101" pitchFamily="49" charset="-122"/>
                <a:sym typeface="微软雅黑" panose="020B0503020204020204" charset="-122"/>
              </a:rPr>
              <a:t>（二）推动生态宜居</a:t>
            </a:r>
            <a:endParaRPr lang="zh-CN" sz="3555" dirty="0" err="1">
              <a:solidFill>
                <a:schemeClr val="dk1"/>
              </a:solidFill>
              <a:latin typeface="隶书" panose="02010509060101010101" pitchFamily="49" charset="-122"/>
              <a:sym typeface="微软雅黑" panose="020B0503020204020204" charset="-122"/>
            </a:endParaRPr>
          </a:p>
        </p:txBody>
      </p:sp>
      <p:sp>
        <p:nvSpPr>
          <p:cNvPr id="20" name="矩形 19"/>
          <p:cNvSpPr/>
          <p:nvPr>
            <p:custDataLst>
              <p:tags r:id="rId9"/>
            </p:custDataLst>
          </p:nvPr>
        </p:nvSpPr>
        <p:spPr>
          <a:xfrm rot="16200000" flipH="1">
            <a:off x="5966005" y="2375747"/>
            <a:ext cx="260323" cy="1174958"/>
          </a:xfrm>
          <a:prstGeom prst="rect">
            <a:avLst/>
          </a:prstGeom>
          <a:gradFill>
            <a:gsLst>
              <a:gs pos="0">
                <a:schemeClr val="bg1">
                  <a:alpha val="0"/>
                </a:schemeClr>
              </a:gs>
              <a:gs pos="100000">
                <a:schemeClr val="accent1"/>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endParaRPr>
          </a:p>
        </p:txBody>
      </p:sp>
      <p:sp>
        <p:nvSpPr>
          <p:cNvPr id="19" name="流程图: 决策 18"/>
          <p:cNvSpPr/>
          <p:nvPr>
            <p:custDataLst>
              <p:tags r:id="rId10"/>
            </p:custDataLst>
          </p:nvPr>
        </p:nvSpPr>
        <p:spPr>
          <a:xfrm rot="5400000">
            <a:off x="3641212" y="3125176"/>
            <a:ext cx="299668" cy="299668"/>
          </a:xfrm>
          <a:prstGeom prst="flowChartDecision">
            <a:avLst/>
          </a:prstGeom>
          <a:solidFill>
            <a:schemeClr val="accent1"/>
          </a:solidFill>
          <a:ln>
            <a:noFill/>
          </a:ln>
          <a:effectLst>
            <a:outerShdw blurRad="266700" dist="76200" dir="5400000" sx="72000" sy="72000" algn="t" rotWithShape="0">
              <a:schemeClr val="dk1">
                <a:alpha val="3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endParaRPr>
          </a:p>
        </p:txBody>
      </p:sp>
      <p:sp>
        <p:nvSpPr>
          <p:cNvPr id="21" name="文本框 20"/>
          <p:cNvSpPr txBox="1"/>
          <p:nvPr>
            <p:custDataLst>
              <p:tags r:id="rId11"/>
            </p:custDataLst>
          </p:nvPr>
        </p:nvSpPr>
        <p:spPr>
          <a:xfrm>
            <a:off x="3719363" y="3144579"/>
            <a:ext cx="143367" cy="260323"/>
          </a:xfrm>
          <a:prstGeom prst="rect">
            <a:avLst/>
          </a:prstGeom>
          <a:noFill/>
        </p:spPr>
        <p:txBody>
          <a:bodyPr wrap="square" rtlCol="0">
            <a:normAutofit/>
          </a:bodyPr>
          <a:p>
            <a:pPr algn="ctr"/>
            <a:endParaRPr lang="en-US" altLang="zh-CN" sz="1400" b="1" dirty="0">
              <a:solidFill>
                <a:schemeClr val="lt1"/>
              </a:solidFill>
            </a:endParaRPr>
          </a:p>
        </p:txBody>
      </p:sp>
      <p:sp>
        <p:nvSpPr>
          <p:cNvPr id="17" name="文本框 16"/>
          <p:cNvSpPr txBox="1"/>
          <p:nvPr>
            <p:custDataLst>
              <p:tags r:id="rId12"/>
            </p:custDataLst>
          </p:nvPr>
        </p:nvSpPr>
        <p:spPr>
          <a:xfrm>
            <a:off x="2360891" y="3868895"/>
            <a:ext cx="143367" cy="260323"/>
          </a:xfrm>
          <a:prstGeom prst="rect">
            <a:avLst/>
          </a:prstGeom>
          <a:noFill/>
        </p:spPr>
        <p:txBody>
          <a:bodyPr wrap="square" rtlCol="0">
            <a:normAutofit/>
          </a:bodyPr>
          <a:p>
            <a:pPr algn="ctr"/>
            <a:r>
              <a:rPr lang="en-US" altLang="zh-CN" sz="1400" b="1">
                <a:solidFill>
                  <a:schemeClr val="lt1"/>
                </a:solidFill>
              </a:rPr>
              <a:t>2</a:t>
            </a:r>
            <a:endParaRPr lang="en-US" altLang="zh-CN" sz="1400" b="1">
              <a:solidFill>
                <a:schemeClr val="lt1"/>
              </a:solidFill>
            </a:endParaRPr>
          </a:p>
        </p:txBody>
      </p:sp>
      <p:sp>
        <p:nvSpPr>
          <p:cNvPr id="23" name="流程图: 决策 22"/>
          <p:cNvSpPr/>
          <p:nvPr>
            <p:custDataLst>
              <p:tags r:id="rId13"/>
            </p:custDataLst>
          </p:nvPr>
        </p:nvSpPr>
        <p:spPr>
          <a:xfrm rot="5400000">
            <a:off x="6268700" y="3125176"/>
            <a:ext cx="299668" cy="299668"/>
          </a:xfrm>
          <a:prstGeom prst="flowChartDecision">
            <a:avLst/>
          </a:prstGeom>
          <a:solidFill>
            <a:schemeClr val="accent3"/>
          </a:solidFill>
          <a:ln>
            <a:noFill/>
          </a:ln>
          <a:effectLst>
            <a:outerShdw blurRad="266700" dist="76200" dir="5400000" sx="72000" sy="72000" algn="t" rotWithShape="0">
              <a:schemeClr val="dk1">
                <a:alpha val="3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endParaRPr>
          </a:p>
        </p:txBody>
      </p:sp>
      <p:sp>
        <p:nvSpPr>
          <p:cNvPr id="24" name="文本框 23"/>
          <p:cNvSpPr txBox="1"/>
          <p:nvPr>
            <p:custDataLst>
              <p:tags r:id="rId14"/>
            </p:custDataLst>
          </p:nvPr>
        </p:nvSpPr>
        <p:spPr>
          <a:xfrm>
            <a:off x="6346849" y="3144579"/>
            <a:ext cx="143367" cy="260323"/>
          </a:xfrm>
          <a:prstGeom prst="rect">
            <a:avLst/>
          </a:prstGeom>
          <a:noFill/>
        </p:spPr>
        <p:txBody>
          <a:bodyPr wrap="square" rtlCol="0">
            <a:normAutofit/>
          </a:bodyPr>
          <a:p>
            <a:pPr algn="ctr"/>
            <a:r>
              <a:rPr lang="en-US" altLang="zh-CN" sz="1400" b="1">
                <a:solidFill>
                  <a:schemeClr val="lt1"/>
                </a:solidFill>
              </a:rPr>
              <a:t>3</a:t>
            </a:r>
            <a:endParaRPr lang="en-US" altLang="zh-CN" sz="1400" b="1">
              <a:solidFill>
                <a:schemeClr val="lt1"/>
              </a:solidFill>
            </a:endParaRPr>
          </a:p>
        </p:txBody>
      </p:sp>
      <p:sp>
        <p:nvSpPr>
          <p:cNvPr id="25" name="矩形 24"/>
          <p:cNvSpPr/>
          <p:nvPr>
            <p:custDataLst>
              <p:tags r:id="rId15"/>
            </p:custDataLst>
          </p:nvPr>
        </p:nvSpPr>
        <p:spPr>
          <a:xfrm rot="16200000" flipH="1">
            <a:off x="5681808" y="3059422"/>
            <a:ext cx="260323" cy="1174958"/>
          </a:xfrm>
          <a:prstGeom prst="rect">
            <a:avLst/>
          </a:prstGeom>
          <a:gradFill>
            <a:gsLst>
              <a:gs pos="0">
                <a:schemeClr val="bg1">
                  <a:alpha val="0"/>
                </a:schemeClr>
              </a:gs>
              <a:gs pos="100000">
                <a:schemeClr val="accent4"/>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endParaRPr>
          </a:p>
        </p:txBody>
      </p:sp>
      <p:sp>
        <p:nvSpPr>
          <p:cNvPr id="26" name="流程图: 决策 25"/>
          <p:cNvSpPr/>
          <p:nvPr>
            <p:custDataLst>
              <p:tags r:id="rId16"/>
            </p:custDataLst>
          </p:nvPr>
        </p:nvSpPr>
        <p:spPr>
          <a:xfrm rot="5400000">
            <a:off x="5093741" y="3497067"/>
            <a:ext cx="299668" cy="299668"/>
          </a:xfrm>
          <a:prstGeom prst="flowChartDecision">
            <a:avLst/>
          </a:prstGeom>
          <a:solidFill>
            <a:schemeClr val="accent4"/>
          </a:solidFill>
          <a:ln>
            <a:noFill/>
          </a:ln>
          <a:effectLst>
            <a:outerShdw blurRad="266700" dist="76200" dir="5400000" sx="72000" sy="72000" algn="t" rotWithShape="0">
              <a:schemeClr val="dk1">
                <a:alpha val="3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endParaRPr>
          </a:p>
        </p:txBody>
      </p:sp>
      <p:sp>
        <p:nvSpPr>
          <p:cNvPr id="27" name="文本框 26"/>
          <p:cNvSpPr txBox="1"/>
          <p:nvPr>
            <p:custDataLst>
              <p:tags r:id="rId17"/>
            </p:custDataLst>
          </p:nvPr>
        </p:nvSpPr>
        <p:spPr>
          <a:xfrm>
            <a:off x="5171892" y="3516470"/>
            <a:ext cx="143367" cy="260323"/>
          </a:xfrm>
          <a:prstGeom prst="rect">
            <a:avLst/>
          </a:prstGeom>
          <a:noFill/>
        </p:spPr>
        <p:txBody>
          <a:bodyPr wrap="square" rtlCol="0">
            <a:normAutofit/>
          </a:bodyPr>
          <a:p>
            <a:pPr algn="ctr"/>
            <a:r>
              <a:rPr lang="en-US" altLang="zh-CN" sz="1400" b="1">
                <a:solidFill>
                  <a:schemeClr val="lt1"/>
                </a:solidFill>
              </a:rPr>
              <a:t>4</a:t>
            </a:r>
            <a:endParaRPr lang="en-US" altLang="zh-CN" sz="1400" b="1">
              <a:solidFill>
                <a:schemeClr val="lt1"/>
              </a:solidFill>
            </a:endParaRPr>
          </a:p>
        </p:txBody>
      </p:sp>
      <p:sp>
        <p:nvSpPr>
          <p:cNvPr id="28" name="文本框 12"/>
          <p:cNvSpPr txBox="1"/>
          <p:nvPr>
            <p:custDataLst>
              <p:tags r:id="rId18"/>
            </p:custDataLst>
          </p:nvPr>
        </p:nvSpPr>
        <p:spPr>
          <a:xfrm>
            <a:off x="7696505" y="3857194"/>
            <a:ext cx="1947992" cy="2274366"/>
          </a:xfrm>
          <a:prstGeom prst="rect">
            <a:avLst/>
          </a:prstGeom>
          <a:noFill/>
        </p:spPr>
        <p:txBody>
          <a:bodyPr wrap="square" rtlCol="0" anchor="ctr" anchorCtr="0">
            <a:normAutofit/>
          </a:bodyPr>
          <a:p>
            <a:pPr indent="0">
              <a:lnSpc>
                <a:spcPct val="130000"/>
              </a:lnSpc>
              <a:spcBef>
                <a:spcPts val="0"/>
              </a:spcBef>
              <a:spcAft>
                <a:spcPts val="0"/>
              </a:spcAft>
              <a:buSzPct val="100000"/>
            </a:pPr>
            <a:endParaRPr lang="zh-CN" altLang="en-US" sz="1400" b="1" spc="150" dirty="0">
              <a:solidFill>
                <a:schemeClr val="dk1">
                  <a:lumMod val="85000"/>
                  <a:lumOff val="15000"/>
                </a:schemeClr>
              </a:solidFill>
              <a:latin typeface="Arial" panose="020B0604020202020204" pitchFamily="34" charset="0"/>
              <a:ea typeface="微软雅黑" panose="020B0503020204020204" charset="-122"/>
            </a:endParaRPr>
          </a:p>
        </p:txBody>
      </p:sp>
      <p:pic>
        <p:nvPicPr>
          <p:cNvPr id="4" name="图片 3"/>
          <p:cNvPicPr>
            <a:picLocks noChangeAspect="1"/>
          </p:cNvPicPr>
          <p:nvPr/>
        </p:nvPicPr>
        <p:blipFill>
          <a:blip r:embed="rId19"/>
          <a:stretch>
            <a:fillRect/>
          </a:stretch>
        </p:blipFill>
        <p:spPr>
          <a:xfrm>
            <a:off x="528955" y="1004570"/>
            <a:ext cx="5093335" cy="4529455"/>
          </a:xfrm>
          <a:prstGeom prst="rect">
            <a:avLst/>
          </a:prstGeom>
        </p:spPr>
      </p:pic>
      <p:pic>
        <p:nvPicPr>
          <p:cNvPr id="5" name="图片 4"/>
          <p:cNvPicPr>
            <a:picLocks noChangeAspect="1"/>
          </p:cNvPicPr>
          <p:nvPr/>
        </p:nvPicPr>
        <p:blipFill>
          <a:blip r:embed="rId20"/>
          <a:stretch>
            <a:fillRect/>
          </a:stretch>
        </p:blipFill>
        <p:spPr>
          <a:xfrm>
            <a:off x="5724525" y="2657475"/>
            <a:ext cx="5891530" cy="4039235"/>
          </a:xfrm>
          <a:prstGeom prst="rect">
            <a:avLst/>
          </a:prstGeom>
        </p:spPr>
      </p:pic>
      <p:sp>
        <p:nvSpPr>
          <p:cNvPr id="100" name="文本框 99"/>
          <p:cNvSpPr txBox="1"/>
          <p:nvPr/>
        </p:nvSpPr>
        <p:spPr>
          <a:xfrm>
            <a:off x="5861050" y="1231265"/>
            <a:ext cx="5873750" cy="1198880"/>
          </a:xfrm>
          <a:prstGeom prst="rect">
            <a:avLst/>
          </a:prstGeom>
          <a:noFill/>
          <a:ln w="9525">
            <a:noFill/>
          </a:ln>
        </p:spPr>
        <p:txBody>
          <a:bodyPr wrap="square">
            <a:spAutoFit/>
          </a:bodyPr>
          <a:p>
            <a:pPr marL="0" indent="0" algn="l"/>
            <a:r>
              <a:rPr lang="en-US" altLang="zh-CN" sz="2400" b="0">
                <a:cs typeface="宋体" panose="02010600030101010101" pitchFamily="2" charset="-122"/>
              </a:rPr>
              <a:t>       </a:t>
            </a:r>
            <a:r>
              <a:rPr lang="zh-CN" sz="2400" b="0">
                <a:cs typeface="宋体" panose="02010600030101010101" pitchFamily="2" charset="-122"/>
              </a:rPr>
              <a:t>在脱贫地区发展庭院经济的过程中，农户的生产场地位于农户自家庭院，因而农户需要对庭院进行合理规划建设。</a:t>
            </a:r>
            <a:endParaRPr lang="zh-CN" altLang="en-US" sz="2400"/>
          </a:p>
        </p:txBody>
      </p:sp>
    </p:spTree>
    <p:custDataLst>
      <p:tags r:id="rId21"/>
    </p:custData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0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10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10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10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10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_14*i*1"/>
  <p:tag name="KSO_WM_UNIT_BK_DARK_LIGHT" val="2"/>
  <p:tag name="KSO_WM_UNIT_LAYERLEVEL" val="1"/>
  <p:tag name="KSO_WM_TAG_VERSION" val="1.0"/>
  <p:tag name="KSO_WM_BEAUTIFY_FLAG" val="#wm#"/>
  <p:tag name="KSO_WM_SLIDE_BACKGROUND_TYPE" val="leftRight"/>
  <p:tag name="KSO_WM_SLIDE_BK_DARK_LIGHT" val="2"/>
</p:tagLst>
</file>

<file path=ppt/tags/tag105.xml><?xml version="1.0" encoding="utf-8"?>
<p:tagLst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106.xml><?xml version="1.0" encoding="utf-8"?>
<p:tagLst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10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10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10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1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1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1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_15*i*1"/>
  <p:tag name="KSO_WM_UNIT_BK_DARK_LIGHT" val="2"/>
  <p:tag name="KSO_WM_UNIT_LAYERLEVEL" val="1"/>
  <p:tag name="KSO_WM_TAG_VERSION" val="1.0"/>
  <p:tag name="KSO_WM_BEAUTIFY_FLAG" val="#wm#"/>
  <p:tag name="KSO_WM_SLIDE_BACKGROUND_TYPE" val="topBottom"/>
  <p:tag name="KSO_WM_SLIDE_BK_DARK_LIGHT" val="2"/>
</p:tagLst>
</file>

<file path=ppt/tags/tag114.xml><?xml version="1.0" encoding="utf-8"?>
<p:tagLst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115.xml><?xml version="1.0" encoding="utf-8"?>
<p:tagLst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1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1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1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1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1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1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_16*i*1"/>
  <p:tag name="KSO_WM_UNIT_BK_DARK_LIGHT" val="2"/>
  <p:tag name="KSO_WM_UNIT_LAYERLEVEL" val="1"/>
  <p:tag name="KSO_WM_TAG_VERSION" val="1.0"/>
  <p:tag name="KSO_WM_BEAUTIFY_FLAG" val="#wm#"/>
  <p:tag name="KSO_WM_SLIDE_BACKGROUND_TYPE" val="bottomTop"/>
  <p:tag name="KSO_WM_SLIDE_BK_DARK_LIGHT" val="2"/>
</p:tagLst>
</file>

<file path=ppt/tags/tag123.xml><?xml version="1.0" encoding="utf-8"?>
<p:tagLst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124.xml><?xml version="1.0" encoding="utf-8"?>
<p:tagLst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1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1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1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1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1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1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_17*i*1"/>
  <p:tag name="KSO_WM_UNIT_BK_DARK_LIGHT" val="2"/>
  <p:tag name="KSO_WM_UNIT_LAYERLEVEL" val="1"/>
  <p:tag name="KSO_WM_TAG_VERSION" val="1.0"/>
  <p:tag name="KSO_WM_BEAUTIFY_FLAG" val="#wm#"/>
  <p:tag name="KSO_WM_SLIDE_BACKGROUND_TYPE" val="navigation"/>
  <p:tag name="KSO_WM_SLIDE_BK_DARK_LIGHT" val="2"/>
</p:tagLst>
</file>

<file path=ppt/tags/tag132.xml><?xml version="1.0" encoding="utf-8"?>
<p:tagLst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33.xml><?xml version="1.0" encoding="utf-8"?>
<p:tagLst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1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1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1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1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1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1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1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_18*i*1"/>
  <p:tag name="KSO_WM_UNIT_BK_DARK_LIGHT" val="2"/>
  <p:tag name="KSO_WM_UNIT_LAYERLEVEL" val="1"/>
  <p:tag name="KSO_WM_TAG_VERSION" val="1.0"/>
  <p:tag name="KSO_WM_BEAUTIFY_FLAG" val="#wm#"/>
  <p:tag name="KSO_WM_SLIDE_BACKGROUND_TYPE" val="belt"/>
  <p:tag name="KSO_WM_SLIDE_BK_DARK_LIGHT" val="2"/>
</p:tagLst>
</file>

<file path=ppt/tags/tag143.xml><?xml version="1.0" encoding="utf-8"?>
<p:tagLst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144.xml><?xml version="1.0" encoding="utf-8"?>
<p:tagLst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1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1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1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1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1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3610"/>
</p:tagLst>
</file>

<file path=ppt/tags/tag1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3610"/>
</p:tagLst>
</file>

<file path=ppt/tags/tag1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55.xml><?xml version="1.0" encoding="utf-8"?>
<p:tagLst xmlns:p="http://schemas.openxmlformats.org/presentationml/2006/main">
  <p:tag name="KSO_WM_TEMPLATE_SUBCATEGORY" val="17"/>
  <p:tag name="KSO_WM_TEMPLATE_MASTER_TYPE" val="1"/>
  <p:tag name="KSO_WM_TEMPLATE_COLOR_TYPE" val="1"/>
  <p:tag name="KSO_WM_TAG_VERSION" val="1.0"/>
  <p:tag name="KSO_WM_BEAUTIFY_FLAG" val="#wm#"/>
  <p:tag name="KSO_WM_TEMPLATE_CATEGORY" val="custom"/>
  <p:tag name="KSO_WM_TEMPLATE_INDEX" val="20203610"/>
  <p:tag name="KSO_WM_TEMPLATE_MASTER_THUMB_INDEX" val="12"/>
  <p:tag name="KSO_WM_TEMPLATE_THUMBS_INDEX" val="1、4、9、10、11、12、13、14、15、17"/>
</p:tagLst>
</file>

<file path=ppt/tags/tag1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3610_1*a*1"/>
  <p:tag name="KSO_WM_TEMPLATE_CATEGORY" val="custom"/>
  <p:tag name="KSO_WM_TEMPLATE_INDEX" val="20203610"/>
  <p:tag name="KSO_WM_UNIT_LAYERLEVEL" val="1"/>
  <p:tag name="KSO_WM_TAG_VERSION" val="1.0"/>
  <p:tag name="KSO_WM_BEAUTIFY_FLAG" val="#wm#"/>
  <p:tag name="KSO_WM_UNIT_ISCONTENTSTITLE" val="0"/>
  <p:tag name="KSO_WM_UNIT_NOCLEAR" val="0"/>
  <p:tag name="KSO_WM_UNIT_VALUE" val="11"/>
  <p:tag name="KSO_WM_UNIT_TYPE" val="a"/>
  <p:tag name="KSO_WM_UNIT_INDEX" val="1"/>
  <p:tag name="KSO_WM_UNIT_PRESET_TEXT" val="中国风工作汇报模板"/>
  <p:tag name="KSO_WM_UNIT_ISNUMDGMTITLE" val="0"/>
  <p:tag name="KSO_WM_UNIT_TEXT_FILL_FORE_SCHEMECOLOR_INDEX_BRIGHTNESS" val="0"/>
  <p:tag name="KSO_WM_UNIT_TEXT_FILL_FORE_SCHEMECOLOR_INDEX" val="14"/>
  <p:tag name="KSO_WM_UNIT_TEXT_FILL_TYPE" val="1"/>
</p:tagLst>
</file>

<file path=ppt/tags/tag157.xml><?xml version="1.0" encoding="utf-8"?>
<p:tagLst xmlns:p="http://schemas.openxmlformats.org/presentationml/2006/main">
  <p:tag name="KSO_WM_UNIT_ISCONTENTSTITLE" val="0"/>
  <p:tag name="KSO_WM_UNIT_PRESET_TEXT" val="汇报人姓名"/>
  <p:tag name="KSO_WM_UNIT_NOCLEAR" val="0"/>
  <p:tag name="KSO_WM_UNIT_VALUE" val="33"/>
  <p:tag name="KSO_WM_UNIT_HIGHLIGHT" val="0"/>
  <p:tag name="KSO_WM_UNIT_COMPATIBLE" val="0"/>
  <p:tag name="KSO_WM_UNIT_DIAGRAM_ISNUMVISUAL" val="0"/>
  <p:tag name="KSO_WM_UNIT_DIAGRAM_ISREFERUNIT" val="0"/>
  <p:tag name="KSO_WM_UNIT_TYPE" val="b"/>
  <p:tag name="KSO_WM_UNIT_INDEX" val="2"/>
  <p:tag name="KSO_WM_UNIT_ID" val="custom20203610_1*b*2"/>
  <p:tag name="KSO_WM_TEMPLATE_CATEGORY" val="custom"/>
  <p:tag name="KSO_WM_TEMPLATE_INDEX" val="20203610"/>
  <p:tag name="KSO_WM_UNIT_LAYERLEVEL" val="1"/>
  <p:tag name="KSO_WM_TAG_VERSION" val="1.0"/>
  <p:tag name="KSO_WM_BEAUTIFY_FLAG" val="#wm#"/>
  <p:tag name="KSO_WM_UNIT_ISNUMDGMTITLE" val="0"/>
  <p:tag name="KSO_WM_UNIT_TEXT_FILL_FORE_SCHEMECOLOR_INDEX_BRIGHTNESS" val="0"/>
  <p:tag name="KSO_WM_UNIT_TEXT_FILL_FORE_SCHEMECOLOR_INDEX" val="14"/>
  <p:tag name="KSO_WM_UNIT_TEXT_FILL_TYPE" val="1"/>
</p:tagLst>
</file>

<file path=ppt/tags/tag158.xml><?xml version="1.0" encoding="utf-8"?>
<p:tagLst xmlns:p="http://schemas.openxmlformats.org/presentationml/2006/main">
  <p:tag name="KSO_WM_UNIT_ISCONTENTSTITLE" val="0"/>
  <p:tag name="KSO_WM_UNIT_PRESET_TEXT" val="2020/01/01"/>
  <p:tag name="KSO_WM_UNIT_NOCLEAR" val="0"/>
  <p:tag name="KSO_WM_UNIT_VALUE" val="8"/>
  <p:tag name="KSO_WM_UNIT_HIGHLIGHT" val="0"/>
  <p:tag name="KSO_WM_UNIT_COMPATIBLE" val="0"/>
  <p:tag name="KSO_WM_UNIT_DIAGRAM_ISNUMVISUAL" val="0"/>
  <p:tag name="KSO_WM_UNIT_DIAGRAM_ISREFERUNIT" val="0"/>
  <p:tag name="KSO_WM_UNIT_TYPE" val="b"/>
  <p:tag name="KSO_WM_UNIT_INDEX" val="3"/>
  <p:tag name="KSO_WM_UNIT_ID" val="custom20203610_1*b*3"/>
  <p:tag name="KSO_WM_TEMPLATE_CATEGORY" val="custom"/>
  <p:tag name="KSO_WM_TEMPLATE_INDEX" val="20203610"/>
  <p:tag name="KSO_WM_UNIT_LAYERLEVEL" val="1"/>
  <p:tag name="KSO_WM_TAG_VERSION" val="1.0"/>
  <p:tag name="KSO_WM_BEAUTIFY_FLAG" val="#wm#"/>
  <p:tag name="KSO_WM_UNIT_ISNUMDGMTITLE" val="0"/>
  <p:tag name="KSO_WM_UNIT_TEXT_FILL_FORE_SCHEMECOLOR_INDEX_BRIGHTNESS" val="0"/>
  <p:tag name="KSO_WM_UNIT_TEXT_FILL_FORE_SCHEMECOLOR_INDEX" val="14"/>
  <p:tag name="KSO_WM_UNIT_TEXT_FILL_TYPE" val="1"/>
</p:tagLst>
</file>

<file path=ppt/tags/tag159.xml><?xml version="1.0" encoding="utf-8"?>
<p:tagLst xmlns:p="http://schemas.openxmlformats.org/presentationml/2006/main">
  <p:tag name="KSO_WM_SLIDE_ID" val="custom20203610_1"/>
  <p:tag name="KSO_WM_TEMPLATE_SUBCATEGORY" val="17"/>
  <p:tag name="KSO_WM_TEMPLATE_MASTER_TYPE" val="1"/>
  <p:tag name="KSO_WM_TEMPLATE_COLOR_TYPE" val="1"/>
  <p:tag name="KSO_WM_SLIDE_ITEM_CNT" val="0"/>
  <p:tag name="KSO_WM_SLIDE_INDEX" val="1"/>
  <p:tag name="KSO_WM_TAG_VERSION" val="1.0"/>
  <p:tag name="KSO_WM_BEAUTIFY_FLAG" val="#wm#"/>
  <p:tag name="KSO_WM_TEMPLATE_CATEGORY" val="custom"/>
  <p:tag name="KSO_WM_TEMPLATE_INDEX" val="20203610"/>
  <p:tag name="KSO_WM_SLIDE_TYPE" val="title"/>
  <p:tag name="KSO_WM_SLIDE_SUBTYPE" val="pureTxt"/>
  <p:tag name="KSO_WM_SLIDE_LAYOUT" val="a_b"/>
  <p:tag name="KSO_WM_SLIDE_LAYOUT_CNT" val="1_3"/>
  <p:tag name="KSO_WM_TEMPLATE_MASTER_THUMB_INDEX" val="12"/>
  <p:tag name="KSO_WM_TEMPLATE_THUMBS_INDEX" val="1、4、9、10、11、12、13、14、15、17"/>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 name="KSO_WM_UNIT_TYPE" val="i"/>
</p:tagLst>
</file>

<file path=ppt/tags/tag1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 name="KSO_WM_UNIT_TYPE" val="i"/>
</p:tagLst>
</file>

<file path=ppt/tags/tag16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i"/>
  <p:tag name="KSO_WM_UNIT_INDEX" val="1"/>
  <p:tag name="KSO_WM_UNIT_ID" val="custom20206915_3*i*1"/>
  <p:tag name="KSO_WM_TEMPLATE_CATEGORY" val="custom"/>
  <p:tag name="KSO_WM_TEMPLATE_INDEX" val="20206915"/>
  <p:tag name="KSO_WM_UNIT_LAYERLEVEL" val="1"/>
  <p:tag name="KSO_WM_TAG_VERSION" val="1.0"/>
  <p:tag name="KSO_WM_BEAUTIFY_FLAG" val="#wm#"/>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2"/>
  <p:tag name="KSO_WM_UNIT_TEXT_FILL_TYPE" val="1"/>
</p:tagLst>
</file>

<file path=ppt/tags/tag163.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custom20206915_3*l_h_f*1_1_1"/>
  <p:tag name="KSO_WM_TEMPLATE_CATEGORY" val="custom"/>
  <p:tag name="KSO_WM_TEMPLATE_INDEX" val="20206915"/>
  <p:tag name="KSO_WM_UNIT_LAYERLEVEL" val="1_1_1"/>
  <p:tag name="KSO_WM_TAG_VERSION" val="1.0"/>
  <p:tag name="KSO_WM_BEAUTIFY_FLAG" val="#wm#"/>
  <p:tag name="KSO_WM_UNIT_PRESET_TEXT" val="请言简意赅的阐述您的观点。"/>
  <p:tag name="KSO_WM_UNIT_TEXT_FILL_FORE_SCHEMECOLOR_INDEX_BRIGHTNESS" val="0.25"/>
  <p:tag name="KSO_WM_UNIT_TEXT_FILL_FORE_SCHEMECOLOR_INDEX" val="13"/>
  <p:tag name="KSO_WM_UNIT_TEXT_FILL_TYPE" val="1"/>
</p:tagLst>
</file>

<file path=ppt/tags/tag16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custom20206915_3*l_h_i*1_1_1"/>
  <p:tag name="KSO_WM_TEMPLATE_CATEGORY" val="custom"/>
  <p:tag name="KSO_WM_TEMPLATE_INDEX" val="20206915"/>
  <p:tag name="KSO_WM_UNIT_LAYERLEVEL" val="1_1_1"/>
  <p:tag name="KSO_WM_TAG_VERSION" val="1.0"/>
  <p:tag name="KSO_WM_BEAUTIFY_FLAG" val="#wm#"/>
  <p:tag name="KSO_WM_UNIT_TEXT_FILL_FORE_SCHEMECOLOR_INDEX_BRIGHTNESS" val="0"/>
  <p:tag name="KSO_WM_UNIT_TEXT_FILL_FORE_SCHEMECOLOR_INDEX" val="5"/>
  <p:tag name="KSO_WM_UNIT_TEXT_FILL_TYPE" val="1"/>
</p:tagLst>
</file>

<file path=ppt/tags/tag16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2"/>
  <p:tag name="KSO_WM_UNIT_ID" val="custom20206915_3*l_h_i*1_1_2"/>
  <p:tag name="KSO_WM_TEMPLATE_CATEGORY" val="custom"/>
  <p:tag name="KSO_WM_TEMPLATE_INDEX" val="20206915"/>
  <p:tag name="KSO_WM_UNIT_LAYERLEVEL" val="1_1_1"/>
  <p:tag name="KSO_WM_TAG_VERSION" val="1.0"/>
  <p:tag name="KSO_WM_BEAUTIFY_FLAG" val="#wm#"/>
  <p:tag name="KSO_WM_UNIT_LINE_FORE_SCHEMECOLOR_INDEX_BRIGHTNESS" val="-0.15"/>
  <p:tag name="KSO_WM_UNIT_LINE_FORE_SCHEMECOLOR_INDEX" val="14"/>
  <p:tag name="KSO_WM_UNIT_LINE_FILL_TYPE" val="2"/>
</p:tagLst>
</file>

<file path=ppt/tags/tag166.xml><?xml version="1.0" encoding="utf-8"?>
<p:tagLst xmlns:p="http://schemas.openxmlformats.org/presentationml/2006/main">
  <p:tag name="KSO_WM_UNIT_SUBTYPE" val="a"/>
  <p:tag name="KSO_WM_UNIT_NOCLEAR" val="0"/>
  <p:tag name="KSO_WM_UNIT_VALUE" val="24"/>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custom20206915_3*l_h_f*1_2_1"/>
  <p:tag name="KSO_WM_TEMPLATE_CATEGORY" val="custom"/>
  <p:tag name="KSO_WM_TEMPLATE_INDEX" val="20206915"/>
  <p:tag name="KSO_WM_UNIT_LAYERLEVEL" val="1_1_1"/>
  <p:tag name="KSO_WM_TAG_VERSION" val="1.0"/>
  <p:tag name="KSO_WM_BEAUTIFY_FLAG" val="#wm#"/>
  <p:tag name="KSO_WM_UNIT_PRESET_TEXT" val="请言简意赅的阐述您的观点。"/>
  <p:tag name="KSO_WM_UNIT_TEXT_FILL_FORE_SCHEMECOLOR_INDEX_BRIGHTNESS" val="0.25"/>
  <p:tag name="KSO_WM_UNIT_TEXT_FILL_FORE_SCHEMECOLOR_INDEX" val="13"/>
  <p:tag name="KSO_WM_UNIT_TEXT_FILL_TYPE" val="1"/>
</p:tagLst>
</file>

<file path=ppt/tags/tag16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1"/>
  <p:tag name="KSO_WM_UNIT_ID" val="custom20206915_3*l_h_i*1_2_1"/>
  <p:tag name="KSO_WM_TEMPLATE_CATEGORY" val="custom"/>
  <p:tag name="KSO_WM_TEMPLATE_INDEX" val="20206915"/>
  <p:tag name="KSO_WM_UNIT_LAYERLEVEL" val="1_1_1"/>
  <p:tag name="KSO_WM_TAG_VERSION" val="1.0"/>
  <p:tag name="KSO_WM_BEAUTIFY_FLAG" val="#wm#"/>
  <p:tag name="KSO_WM_UNIT_TEXT_FILL_FORE_SCHEMECOLOR_INDEX_BRIGHTNESS" val="0"/>
  <p:tag name="KSO_WM_UNIT_TEXT_FILL_FORE_SCHEMECOLOR_INDEX" val="5"/>
  <p:tag name="KSO_WM_UNIT_TEXT_FILL_TYPE" val="1"/>
</p:tagLst>
</file>

<file path=ppt/tags/tag16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2"/>
  <p:tag name="KSO_WM_UNIT_ID" val="custom20206915_3*l_h_i*1_2_2"/>
  <p:tag name="KSO_WM_TEMPLATE_CATEGORY" val="custom"/>
  <p:tag name="KSO_WM_TEMPLATE_INDEX" val="20206915"/>
  <p:tag name="KSO_WM_UNIT_LAYERLEVEL" val="1_1_1"/>
  <p:tag name="KSO_WM_TAG_VERSION" val="1.0"/>
  <p:tag name="KSO_WM_BEAUTIFY_FLAG" val="#wm#"/>
  <p:tag name="KSO_WM_UNIT_LINE_FORE_SCHEMECOLOR_INDEX_BRIGHTNESS" val="-0.15"/>
  <p:tag name="KSO_WM_UNIT_LINE_FORE_SCHEMECOLOR_INDEX" val="14"/>
  <p:tag name="KSO_WM_UNIT_LINE_FILL_TYPE" val="2"/>
</p:tagLst>
</file>

<file path=ppt/tags/tag169.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3_1"/>
  <p:tag name="KSO_WM_UNIT_ID" val="custom20206915_3*l_h_f*1_3_1"/>
  <p:tag name="KSO_WM_TEMPLATE_CATEGORY" val="custom"/>
  <p:tag name="KSO_WM_TEMPLATE_INDEX" val="20206915"/>
  <p:tag name="KSO_WM_UNIT_LAYERLEVEL" val="1_1_1"/>
  <p:tag name="KSO_WM_TAG_VERSION" val="1.0"/>
  <p:tag name="KSO_WM_BEAUTIFY_FLAG" val="#wm#"/>
  <p:tag name="KSO_WM_UNIT_PRESET_TEXT" val="请言简意赅的阐述您的观点。"/>
  <p:tag name="KSO_WM_UNIT_TEXT_FILL_FORE_SCHEMECOLOR_INDEX_BRIGHTNESS" val="0.25"/>
  <p:tag name="KSO_WM_UNIT_TEXT_FILL_FORE_SCHEMECOLOR_INDEX" val="13"/>
  <p:tag name="KSO_WM_UNIT_TEXT_FILL_TYPE" val="1"/>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7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1"/>
  <p:tag name="KSO_WM_UNIT_ID" val="custom20206915_3*l_h_i*1_3_1"/>
  <p:tag name="KSO_WM_TEMPLATE_CATEGORY" val="custom"/>
  <p:tag name="KSO_WM_TEMPLATE_INDEX" val="20206915"/>
  <p:tag name="KSO_WM_UNIT_LAYERLEVEL" val="1_1_1"/>
  <p:tag name="KSO_WM_TAG_VERSION" val="1.0"/>
  <p:tag name="KSO_WM_BEAUTIFY_FLAG" val="#wm#"/>
  <p:tag name="KSO_WM_UNIT_TEXT_FILL_FORE_SCHEMECOLOR_INDEX_BRIGHTNESS" val="0"/>
  <p:tag name="KSO_WM_UNIT_TEXT_FILL_FORE_SCHEMECOLOR_INDEX" val="5"/>
  <p:tag name="KSO_WM_UNIT_TEXT_FILL_TYPE" val="1"/>
</p:tagLst>
</file>

<file path=ppt/tags/tag17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2"/>
  <p:tag name="KSO_WM_UNIT_ID" val="custom20206915_3*l_h_i*1_3_2"/>
  <p:tag name="KSO_WM_TEMPLATE_CATEGORY" val="custom"/>
  <p:tag name="KSO_WM_TEMPLATE_INDEX" val="20206915"/>
  <p:tag name="KSO_WM_UNIT_LAYERLEVEL" val="1_1_1"/>
  <p:tag name="KSO_WM_TAG_VERSION" val="1.0"/>
  <p:tag name="KSO_WM_BEAUTIFY_FLAG" val="#wm#"/>
  <p:tag name="KSO_WM_UNIT_LINE_FORE_SCHEMECOLOR_INDEX_BRIGHTNESS" val="-0.15"/>
  <p:tag name="KSO_WM_UNIT_LINE_FORE_SCHEMECOLOR_INDEX" val="14"/>
  <p:tag name="KSO_WM_UNIT_LINE_FILL_TYPE" val="2"/>
</p:tagLst>
</file>

<file path=ppt/tags/tag172.xml><?xml version="1.0" encoding="utf-8"?>
<p:tagLst xmlns:p="http://schemas.openxmlformats.org/presentationml/2006/main">
  <p:tag name="KSO_WM_UNIT_ISCONTENTSTITLE" val="1"/>
  <p:tag name="KSO_WM_UNIT_ISNUMDGMTITLE" val="0"/>
  <p:tag name="KSO_WM_UNIT_PRESET_TEXT" val="目录"/>
  <p:tag name="KSO_WM_UNIT_NOCLEAR" val="0"/>
  <p:tag name="KSO_WM_UNIT_VALUE" val="4"/>
  <p:tag name="KSO_WM_UNIT_HIGHLIGHT" val="0"/>
  <p:tag name="KSO_WM_UNIT_COMPATIBLE" val="0"/>
  <p:tag name="KSO_WM_UNIT_DIAGRAM_ISNUMVISUAL" val="0"/>
  <p:tag name="KSO_WM_UNIT_DIAGRAM_ISREFERUNIT" val="0"/>
  <p:tag name="KSO_WM_DIAGRAM_GROUP_CODE" val="l1-1"/>
  <p:tag name="KSO_WM_UNIT_TYPE" val="a"/>
  <p:tag name="KSO_WM_UNIT_INDEX" val="1"/>
  <p:tag name="KSO_WM_UNIT_ID" val="custom20206915_3*a*1"/>
  <p:tag name="KSO_WM_TEMPLATE_CATEGORY" val="custom"/>
  <p:tag name="KSO_WM_TEMPLATE_INDEX" val="20206915"/>
  <p:tag name="KSO_WM_UNIT_LAYERLEVEL" val="1"/>
  <p:tag name="KSO_WM_TAG_VERSION" val="1.0"/>
  <p:tag name="KSO_WM_BEAUTIFY_FLAG" val="#wm#"/>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4"/>
  <p:tag name="KSO_WM_UNIT_TEXT_FILL_TYPE" val="1"/>
</p:tagLst>
</file>

<file path=ppt/tags/tag17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custom20206915_3*l_h_i*1_1_1"/>
  <p:tag name="KSO_WM_TEMPLATE_CATEGORY" val="custom"/>
  <p:tag name="KSO_WM_TEMPLATE_INDEX" val="20206915"/>
  <p:tag name="KSO_WM_UNIT_LAYERLEVEL" val="1_1_1"/>
  <p:tag name="KSO_WM_TAG_VERSION" val="1.0"/>
  <p:tag name="KSO_WM_BEAUTIFY_FLAG" val="#wm#"/>
  <p:tag name="KSO_WM_UNIT_TEXT_FILL_FORE_SCHEMECOLOR_INDEX_BRIGHTNESS" val="0"/>
  <p:tag name="KSO_WM_UNIT_TEXT_FILL_FORE_SCHEMECOLOR_INDEX" val="5"/>
  <p:tag name="KSO_WM_UNIT_TEXT_FILL_TYPE" val="1"/>
</p:tagLst>
</file>

<file path=ppt/tags/tag17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2"/>
  <p:tag name="KSO_WM_UNIT_ID" val="custom20206915_3*l_h_i*1_3_2"/>
  <p:tag name="KSO_WM_TEMPLATE_CATEGORY" val="custom"/>
  <p:tag name="KSO_WM_TEMPLATE_INDEX" val="20206915"/>
  <p:tag name="KSO_WM_UNIT_LAYERLEVEL" val="1_1_1"/>
  <p:tag name="KSO_WM_TAG_VERSION" val="1.0"/>
  <p:tag name="KSO_WM_BEAUTIFY_FLAG" val="#wm#"/>
  <p:tag name="KSO_WM_UNIT_LINE_FORE_SCHEMECOLOR_INDEX_BRIGHTNESS" val="-0.15"/>
  <p:tag name="KSO_WM_UNIT_LINE_FORE_SCHEMECOLOR_INDEX" val="14"/>
  <p:tag name="KSO_WM_UNIT_LINE_FILL_TYPE" val="2"/>
</p:tagLst>
</file>

<file path=ppt/tags/tag175.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3_1"/>
  <p:tag name="KSO_WM_UNIT_ID" val="custom20206915_3*l_h_f*1_3_1"/>
  <p:tag name="KSO_WM_TEMPLATE_CATEGORY" val="custom"/>
  <p:tag name="KSO_WM_TEMPLATE_INDEX" val="20206915"/>
  <p:tag name="KSO_WM_UNIT_LAYERLEVEL" val="1_1_1"/>
  <p:tag name="KSO_WM_TAG_VERSION" val="1.0"/>
  <p:tag name="KSO_WM_BEAUTIFY_FLAG" val="#wm#"/>
  <p:tag name="KSO_WM_UNIT_PRESET_TEXT" val="请言简意赅的阐述您的观点。"/>
  <p:tag name="KSO_WM_UNIT_TEXT_FILL_FORE_SCHEMECOLOR_INDEX_BRIGHTNESS" val="0.25"/>
  <p:tag name="KSO_WM_UNIT_TEXT_FILL_FORE_SCHEMECOLOR_INDEX" val="13"/>
  <p:tag name="KSO_WM_UNIT_TEXT_FILL_TYPE" val="1"/>
</p:tagLst>
</file>

<file path=ppt/tags/tag17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custom20206915_3*l_h_i*1_1_1"/>
  <p:tag name="KSO_WM_TEMPLATE_CATEGORY" val="custom"/>
  <p:tag name="KSO_WM_TEMPLATE_INDEX" val="20206915"/>
  <p:tag name="KSO_WM_UNIT_LAYERLEVEL" val="1_1_1"/>
  <p:tag name="KSO_WM_TAG_VERSION" val="1.0"/>
  <p:tag name="KSO_WM_BEAUTIFY_FLAG" val="#wm#"/>
  <p:tag name="KSO_WM_UNIT_TEXT_FILL_FORE_SCHEMECOLOR_INDEX_BRIGHTNESS" val="0"/>
  <p:tag name="KSO_WM_UNIT_TEXT_FILL_FORE_SCHEMECOLOR_INDEX" val="5"/>
  <p:tag name="KSO_WM_UNIT_TEXT_FILL_TYPE" val="1"/>
</p:tagLst>
</file>

<file path=ppt/tags/tag17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2"/>
  <p:tag name="KSO_WM_UNIT_ID" val="custom20206915_3*l_h_i*1_1_2"/>
  <p:tag name="KSO_WM_TEMPLATE_CATEGORY" val="custom"/>
  <p:tag name="KSO_WM_TEMPLATE_INDEX" val="20206915"/>
  <p:tag name="KSO_WM_UNIT_LAYERLEVEL" val="1_1_1"/>
  <p:tag name="KSO_WM_TAG_VERSION" val="1.0"/>
  <p:tag name="KSO_WM_BEAUTIFY_FLAG" val="#wm#"/>
  <p:tag name="KSO_WM_UNIT_LINE_FORE_SCHEMECOLOR_INDEX_BRIGHTNESS" val="-0.15"/>
  <p:tag name="KSO_WM_UNIT_LINE_FORE_SCHEMECOLOR_INDEX" val="14"/>
  <p:tag name="KSO_WM_UNIT_LINE_FILL_TYPE" val="2"/>
</p:tagLst>
</file>

<file path=ppt/tags/tag178.xml><?xml version="1.0" encoding="utf-8"?>
<p:tagLst xmlns:p="http://schemas.openxmlformats.org/presentationml/2006/main">
  <p:tag name="KSO_WM_BEAUTIFY_FLAG" val="#wm#"/>
  <p:tag name="KSO_WM_TEMPLATE_CATEGORY" val="custom"/>
  <p:tag name="KSO_WM_TEMPLATE_INDEX" val="20206915"/>
  <p:tag name="KSO_WM_SLIDE_ID" val="custom20206915_3"/>
  <p:tag name="KSO_WM_TEMPLATE_SUBCATEGORY" val="0"/>
  <p:tag name="KSO_WM_TEMPLATE_MASTER_TYPE" val="1"/>
  <p:tag name="KSO_WM_TEMPLATE_COLOR_TYPE" val="1"/>
  <p:tag name="KSO_WM_SLIDE_TYPE" val="contents"/>
  <p:tag name="KSO_WM_SLIDE_SUBTYPE" val="diag"/>
  <p:tag name="KSO_WM_SLIDE_ITEM_CNT" val="3"/>
  <p:tag name="KSO_WM_SLIDE_INDEX" val="3"/>
  <p:tag name="KSO_WM_DIAGRAM_GROUP_CODE" val="l1-1"/>
  <p:tag name="KSO_WM_SLIDE_DIAGTYPE" val="l"/>
  <p:tag name="KSO_WM_TAG_VERSION" val="1.0"/>
  <p:tag name="KSO_WM_SLIDE_LAYOUT" val="a_l"/>
  <p:tag name="KSO_WM_SLIDE_LAYOUT_CNT" val="1_1"/>
  <p:tag name="KSO_WM_SLIDE_BK_DARK_LIGHT" val="2"/>
  <p:tag name="KSO_WM_SLIDE_BACKGROUND_TYPE" val="general"/>
</p:tagLst>
</file>

<file path=ppt/tags/tag179.xml><?xml version="1.0" encoding="utf-8"?>
<p:tagLst xmlns:p="http://schemas.openxmlformats.org/presentationml/2006/main">
  <p:tag name="KSO_WM_UNIT_HIGHLIGHT" val="0"/>
  <p:tag name="KSO_WM_UNIT_COMPATIBLE" val="1"/>
  <p:tag name="KSO_WM_UNIT_DIAGRAM_ISNUMVISUAL" val="0"/>
  <p:tag name="KSO_WM_UNIT_DIAGRAM_ISREFERUNIT" val="0"/>
  <p:tag name="KSO_WM_UNIT_ID" val="custom20203610_9*e*1"/>
  <p:tag name="KSO_WM_TEMPLATE_CATEGORY" val="custom"/>
  <p:tag name="KSO_WM_TEMPLATE_INDEX" val="20203610"/>
  <p:tag name="KSO_WM_UNIT_LAYERLEVEL" val="1"/>
  <p:tag name="KSO_WM_TAG_VERSION" val="1.0"/>
  <p:tag name="KSO_WM_BEAUTIFY_FLAG" val="#wm#"/>
  <p:tag name="KSO_WM_UNIT_ISCONTENTSTITLE" val="0"/>
  <p:tag name="KSO_WM_UNIT_NOCLEAR" val="0"/>
  <p:tag name="KSO_WM_UNIT_VALUE" val="1"/>
  <p:tag name="KSO_WM_UNIT_TYPE" val="e"/>
  <p:tag name="KSO_WM_UNIT_INDEX" val="1"/>
  <p:tag name="KSO_WM_UNIT_PRESET_TEXT" val="01."/>
  <p:tag name="KSO_WM_UNIT_TEXT_FILL_FORE_SCHEMECOLOR_INDEX_BRIGHTNESS" val="-0.25"/>
  <p:tag name="KSO_WM_UNIT_TEXT_FILL_FORE_SCHEMECOLOR_INDEX" val="7"/>
  <p:tag name="KSO_WM_UNIT_TEXT_FILL_TYPE" val="1"/>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80.xml><?xml version="1.0" encoding="utf-8"?>
<p:tagLst xmlns:p="http://schemas.openxmlformats.org/presentationml/2006/main">
  <p:tag name="KSO_WM_SLIDE_ID" val="custom20203610_9"/>
  <p:tag name="KSO_WM_TEMPLATE_SUBCATEGORY" val="17"/>
  <p:tag name="KSO_WM_TEMPLATE_MASTER_TYPE" val="1"/>
  <p:tag name="KSO_WM_TEMPLATE_COLOR_TYPE" val="1"/>
  <p:tag name="KSO_WM_SLIDE_ITEM_CNT" val="0"/>
  <p:tag name="KSO_WM_SLIDE_INDEX" val="9"/>
  <p:tag name="KSO_WM_TAG_VERSION" val="1.0"/>
  <p:tag name="KSO_WM_BEAUTIFY_FLAG" val="#wm#"/>
  <p:tag name="KSO_WM_TEMPLATE_CATEGORY" val="custom"/>
  <p:tag name="KSO_WM_TEMPLATE_INDEX" val="20203610"/>
  <p:tag name="KSO_WM_SLIDE_TYPE" val="sectionTitle"/>
  <p:tag name="KSO_WM_SLIDE_SUBTYPE" val="pureTxt"/>
  <p:tag name="KSO_WM_SLIDE_LAYOUT" val="a_b_e"/>
  <p:tag name="KSO_WM_SLIDE_LAYOUT_CNT" val="1_1_1"/>
</p:tagLst>
</file>

<file path=ppt/tags/tag18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 name="KSO_WM_UNIT_TYPE" val="i"/>
</p:tagLst>
</file>

<file path=ppt/tags/tag18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 name="KSO_WM_UNIT_TYPE" val="i"/>
</p:tagLst>
</file>

<file path=ppt/tags/tag18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20058_2*i*1"/>
  <p:tag name="KSO_WM_TEMPLATE_CATEGORY" val="diagram"/>
  <p:tag name="KSO_WM_TEMPLATE_INDEX" val="20220058"/>
  <p:tag name="KSO_WM_UNIT_LAYERLEVEL" val="1"/>
  <p:tag name="KSO_WM_TAG_VERSION" val="1.0"/>
  <p:tag name="KSO_WM_BEAUTIFY_FLAG" val="#wm#"/>
  <p:tag name="KSO_WM_UNIT_TYPE" val="i"/>
  <p:tag name="KSO_WM_UNIT_INDEX" val="1"/>
  <p:tag name="KSO_WM_UNIT_BLOCK" val="0"/>
  <p:tag name="KSO_WM_UNIT_SM_LIMIT_TYPE" val="0"/>
  <p:tag name="KSO_WM_UNIT_DEC_AREA_ID" val="d9af724aacd940ba88587c69c6737586"/>
  <p:tag name="KSO_WM_UNIT_DECORATE_INFO" val="{&quot;ReferentInfo&quot;:{&quot;Id&quot;:&quot;22f7d0e2fc6540148a36099908562f0b;590ceab586f14f20999948c865f9646b&quot;,&quot;X&quot;:{&quot;Pos&quot;:1},&quot;Y&quot;:{&quot;Pos&quot;:2}},&quot;DecorateInfoX&quot;:{&quot;Pos&quot;:1,&quot;IsAbs&quot;:true},&quot;DecorateInfoY&quot;:{&quot;Pos&quot;:0,&quot;IsAbs&quot;:true},&quot;DecorateInfoW&quot;:{&quot;IsAbs&quot;:true},&quot;DecorateInfoH&quot;:{&quot;IsAbs&quot;:true},&quot;whChangeMode&quot;:0}"/>
  <p:tag name="KSO_WM_UNIT_LINE_FORE_SCHEMECOLOR_INDEX_BRIGHTNESS" val="0"/>
  <p:tag name="KSO_WM_UNIT_LINE_FORE_SCHEMECOLOR_INDEX" val="5"/>
  <p:tag name="KSO_WM_UNIT_LINE_FILL_TYPE" val="2"/>
  <p:tag name="WM_BEAUTIFY_ZORDER_FLAG_TAG" val="1"/>
</p:tagLst>
</file>

<file path=ppt/tags/tag18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20058_2*a*1"/>
  <p:tag name="KSO_WM_TEMPLATE_CATEGORY" val="diagram"/>
  <p:tag name="KSO_WM_TEMPLATE_INDEX" val="20220058"/>
  <p:tag name="KSO_WM_UNIT_LAYERLEVEL" val="1"/>
  <p:tag name="KSO_WM_TAG_VERSION" val="1.0"/>
  <p:tag name="KSO_WM_BEAUTIFY_FLAG" val="#wm#"/>
  <p:tag name="KSO_WM_UNIT_ISCONTENTSTITLE" val="0"/>
  <p:tag name="KSO_WM_UNIT_ISNUMDGMTITLE" val="0"/>
  <p:tag name="KSO_WM_UNIT_PRESET_TEXT" val="线型上下导航版"/>
  <p:tag name="KSO_WM_UNIT_NOCLEAR" val="0"/>
  <p:tag name="KSO_WM_UNIT_VALUE" val="27"/>
  <p:tag name="KSO_WM_UNIT_TYPE" val="a"/>
  <p:tag name="KSO_WM_UNIT_INDEX" val="1"/>
  <p:tag name="KSO_WM_UNIT_BLOCK" val="0"/>
  <p:tag name="KSO_WM_UNIT_SM_LIMIT_TYPE" val="2"/>
  <p:tag name="KSO_WM_UNIT_DEC_AREA_ID" val="22f7d0e2fc6540148a36099908562f0b"/>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TEXT_FILL_FORE_SCHEMECOLOR_INDEX_BRIGHTNESS" val="0"/>
  <p:tag name="KSO_WM_UNIT_TEXT_FILL_FORE_SCHEMECOLOR_INDEX" val="13"/>
  <p:tag name="KSO_WM_UNIT_TEXT_FILL_TYPE" val="1"/>
  <p:tag name="WM_BEAUTIFY_ZORDER_FLAG_TAG" val="2"/>
</p:tagLst>
</file>

<file path=ppt/tags/tag18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z"/>
  <p:tag name="KSO_WM_UNIT_INDEX" val="1_2_3"/>
  <p:tag name="KSO_WM_UNIT_ID" val="diagram160047_2*m_h_z*1_2_3"/>
  <p:tag name="KSO_WM_TEMPLATE_CATEGORY" val="diagram"/>
  <p:tag name="KSO_WM_TEMPLATE_INDEX" val="160047"/>
  <p:tag name="KSO_WM_UNIT_LAYERLEVEL" val="1_1_1"/>
  <p:tag name="KSO_WM_TAG_VERSION" val="1.0"/>
  <p:tag name="KSO_WM_BEAUTIFY_FLAG" val="#wm#"/>
  <p:tag name="KSO_WM_UNIT_LINE_FORE_SCHEMECOLOR_INDEX_BRIGHTNESS" val="-0.5"/>
  <p:tag name="KSO_WM_UNIT_LINE_FORE_SCHEMECOLOR_INDEX" val="14"/>
  <p:tag name="KSO_WM_UNIT_LINE_FILL_TYPE" val="2"/>
  <p:tag name="KSO_WM_UNIT_USESOURCEFORMAT_APPLY" val="1"/>
</p:tagLst>
</file>

<file path=ppt/tags/tag18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z"/>
  <p:tag name="KSO_WM_UNIT_INDEX" val="1_3_3"/>
  <p:tag name="KSO_WM_UNIT_ID" val="diagram160047_2*m_h_z*1_3_3"/>
  <p:tag name="KSO_WM_TEMPLATE_CATEGORY" val="diagram"/>
  <p:tag name="KSO_WM_TEMPLATE_INDEX" val="160047"/>
  <p:tag name="KSO_WM_UNIT_LAYERLEVEL" val="1_1_1"/>
  <p:tag name="KSO_WM_TAG_VERSION" val="1.0"/>
  <p:tag name="KSO_WM_BEAUTIFY_FLAG" val="#wm#"/>
  <p:tag name="KSO_WM_UNIT_LINE_FORE_SCHEMECOLOR_INDEX_BRIGHTNESS" val="-0.5"/>
  <p:tag name="KSO_WM_UNIT_LINE_FORE_SCHEMECOLOR_INDEX" val="14"/>
  <p:tag name="KSO_WM_UNIT_LINE_FILL_TYPE" val="2"/>
  <p:tag name="KSO_WM_UNIT_USESOURCEFORMAT_APPLY" val="1"/>
</p:tagLst>
</file>

<file path=ppt/tags/tag18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i"/>
  <p:tag name="KSO_WM_UNIT_INDEX" val="1_2"/>
  <p:tag name="KSO_WM_UNIT_ID" val="diagram160047_2*m_i*1_2"/>
  <p:tag name="KSO_WM_TEMPLATE_CATEGORY" val="diagram"/>
  <p:tag name="KSO_WM_TEMPLATE_INDEX" val="160047"/>
  <p:tag name="KSO_WM_UNIT_LAYERLEVEL" val="1_1"/>
  <p:tag name="KSO_WM_TAG_VERSION" val="1.0"/>
  <p:tag name="KSO_WM_BEAUTIFY_FLAG" val="#wm#"/>
  <p:tag name="KSO_WM_UNIT_LINE_FORE_SCHEMECOLOR_INDEX_BRIGHTNESS" val="-0.5"/>
  <p:tag name="KSO_WM_UNIT_LINE_FORE_SCHEMECOLOR_INDEX" val="14"/>
  <p:tag name="KSO_WM_UNIT_LINE_FILL_TYPE" val="2"/>
  <p:tag name="KSO_WM_UNIT_USESOURCEFORMAT_APPLY" val="1"/>
</p:tagLst>
</file>

<file path=ppt/tags/tag18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i"/>
  <p:tag name="KSO_WM_UNIT_INDEX" val="1_1"/>
  <p:tag name="KSO_WM_UNIT_ID" val="diagram160047_2*m_i*1_1"/>
  <p:tag name="KSO_WM_TEMPLATE_CATEGORY" val="diagram"/>
  <p:tag name="KSO_WM_TEMPLATE_INDEX" val="160047"/>
  <p:tag name="KSO_WM_UNIT_LAYERLEVEL" val="1_1"/>
  <p:tag name="KSO_WM_TAG_VERSION" val="1.0"/>
  <p:tag name="KSO_WM_BEAUTIFY_FLAG" val="#wm#"/>
  <p:tag name="KSO_WM_UNIT_USESOURCEFORMAT_APPLY" val="1"/>
</p:tagLst>
</file>

<file path=ppt/tags/tag189.xml><?xml version="1.0" encoding="utf-8"?>
<p:tagLst xmlns:p="http://schemas.openxmlformats.org/presentationml/2006/main">
  <p:tag name="KSO_WM_UNIT_SUBTYPE" val="a"/>
  <p:tag name="KSO_WM_UNIT_PRESET_TEXT" val="单击此处输入你的正文，文字是您思想的提炼，请尽量言简意赅的阐述观点。"/>
  <p:tag name="KSO_WM_UNIT_NOCLEAR" val="0"/>
  <p:tag name="KSO_WM_UNIT_VALUE" val="24"/>
  <p:tag name="KSO_WM_UNIT_HIGHLIGHT" val="0"/>
  <p:tag name="KSO_WM_UNIT_COMPATIBLE" val="0"/>
  <p:tag name="KSO_WM_UNIT_DIAGRAM_ISNUMVISUAL" val="0"/>
  <p:tag name="KSO_WM_UNIT_DIAGRAM_ISREFERUNIT" val="0"/>
  <p:tag name="KSO_WM_DIAGRAM_GROUP_CODE" val="m1-1"/>
  <p:tag name="KSO_WM_UNIT_TYPE" val="m_h_f"/>
  <p:tag name="KSO_WM_UNIT_INDEX" val="1_2_1"/>
  <p:tag name="KSO_WM_UNIT_ID" val="diagram160047_2*m_h_f*1_2_1"/>
  <p:tag name="KSO_WM_TEMPLATE_CATEGORY" val="diagram"/>
  <p:tag name="KSO_WM_TEMPLATE_INDEX" val="160047"/>
  <p:tag name="KSO_WM_UNIT_LAYERLEVEL" val="1_1_1"/>
  <p:tag name="KSO_WM_TAG_VERSION" val="1.0"/>
  <p:tag name="KSO_WM_BEAUTIFY_FLAG" val="#wm#"/>
  <p:tag name="KSO_WM_UNIT_TEXT_FILL_FORE_SCHEMECOLOR_INDEX_BRIGHTNESS" val="0"/>
  <p:tag name="KSO_WM_UNIT_TEXT_FILL_FORE_SCHEMECOLOR_INDEX" val="13"/>
  <p:tag name="KSO_WM_UNIT_TEXT_FILL_TYPE" val="1"/>
  <p:tag name="KSO_WM_UNIT_USESOURCEFORMAT_APPLY" val="1"/>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9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2_2"/>
  <p:tag name="KSO_WM_UNIT_ID" val="diagram160047_2*m_h_i*1_2_2"/>
  <p:tag name="KSO_WM_TEMPLATE_CATEGORY" val="diagram"/>
  <p:tag name="KSO_WM_TEMPLATE_INDEX" val="160047"/>
  <p:tag name="KSO_WM_UNIT_LAYERLEVEL" val="1_1_1"/>
  <p:tag name="KSO_WM_TAG_VERSION" val="1.0"/>
  <p:tag name="KSO_WM_BEAUTIFY_FLAG" val="#wm#"/>
  <p:tag name="KSO_WM_UNIT_FILL_FORE_SCHEMECOLOR_INDEX_BRIGHTNESS" val="0"/>
  <p:tag name="KSO_WM_UNIT_FILL_FORE_SCHEMECOLOR_INDEX" val="6"/>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191.xml><?xml version="1.0" encoding="utf-8"?>
<p:tagLst xmlns:p="http://schemas.openxmlformats.org/presentationml/2006/main">
  <p:tag name="KSO_WM_UNIT_VALUE" val="60*44"/>
  <p:tag name="KSO_WM_UNIT_HIGHLIGHT" val="0"/>
  <p:tag name="KSO_WM_UNIT_COMPATIBLE" val="0"/>
  <p:tag name="KSO_WM_UNIT_DIAGRAM_ISNUMVISUAL" val="0"/>
  <p:tag name="KSO_WM_UNIT_DIAGRAM_ISREFERUNIT" val="0"/>
  <p:tag name="KSO_WM_DIAGRAM_GROUP_CODE" val="m1-1"/>
  <p:tag name="KSO_WM_UNIT_TYPE" val="m_h_x"/>
  <p:tag name="KSO_WM_UNIT_INDEX" val="1_2_1"/>
  <p:tag name="KSO_WM_UNIT_ID" val="diagram160047_2*m_h_x*1_2_1"/>
  <p:tag name="KSO_WM_TEMPLATE_CATEGORY" val="diagram"/>
  <p:tag name="KSO_WM_TEMPLATE_INDEX" val="160047"/>
  <p:tag name="KSO_WM_UNIT_LAYERLEVEL" val="1_1_1"/>
  <p:tag name="KSO_WM_TAG_VERSION" val="1.0"/>
  <p:tag name="KSO_WM_BEAUTIFY_FLAG" val="#wm#"/>
  <p:tag name="KSO_WM_UNIT_FILL_FORE_SCHEMECOLOR_INDEX_BRIGHTNESS" val="0"/>
  <p:tag name="KSO_WM_UNIT_FILL_FORE_SCHEMECOLOR_INDEX" val="14"/>
  <p:tag name="KSO_WM_UNIT_FILL_TYPE" val="1"/>
  <p:tag name="KSO_WM_UNIT_USESOURCEFORMAT_APPLY" val="1"/>
</p:tagLst>
</file>

<file path=ppt/tags/tag19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2_1"/>
  <p:tag name="KSO_WM_UNIT_ID" val="diagram160047_2*m_h_i*1_2_1"/>
  <p:tag name="KSO_WM_TEMPLATE_CATEGORY" val="diagram"/>
  <p:tag name="KSO_WM_TEMPLATE_INDEX" val="160047"/>
  <p:tag name="KSO_WM_UNIT_LAYERLEVEL" val="1_1_1"/>
  <p:tag name="KSO_WM_TAG_VERSION" val="1.0"/>
  <p:tag name="KSO_WM_BEAUTIFY_FLAG" val="#wm#"/>
  <p:tag name="KSO_WM_UNIT_LINE_FORE_SCHEMECOLOR_INDEX_BRIGHTNESS" val="0"/>
  <p:tag name="KSO_WM_UNIT_LINE_FORE_SCHEMECOLOR_INDEX" val="6"/>
  <p:tag name="KSO_WM_UNIT_LINE_FILL_TYPE" val="2"/>
  <p:tag name="KSO_WM_UNIT_USESOURCEFORMAT_APPLY" val="1"/>
</p:tagLst>
</file>

<file path=ppt/tags/tag19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1_2"/>
  <p:tag name="KSO_WM_UNIT_ID" val="diagram160047_2*m_h_i*1_1_2"/>
  <p:tag name="KSO_WM_TEMPLATE_CATEGORY" val="diagram"/>
  <p:tag name="KSO_WM_TEMPLATE_INDEX" val="160047"/>
  <p:tag name="KSO_WM_UNIT_LAYERLEVEL" val="1_1_1"/>
  <p:tag name="KSO_WM_TAG_VERSION" val="1.0"/>
  <p:tag name="KSO_WM_BEAUTIFY_FLAG" val="#wm#"/>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194.xml><?xml version="1.0" encoding="utf-8"?>
<p:tagLst xmlns:p="http://schemas.openxmlformats.org/presentationml/2006/main">
  <p:tag name="KSO_WM_UNIT_VALUE" val="51*78"/>
  <p:tag name="KSO_WM_UNIT_HIGHLIGHT" val="0"/>
  <p:tag name="KSO_WM_UNIT_COMPATIBLE" val="0"/>
  <p:tag name="KSO_WM_UNIT_DIAGRAM_ISNUMVISUAL" val="0"/>
  <p:tag name="KSO_WM_UNIT_DIAGRAM_ISREFERUNIT" val="0"/>
  <p:tag name="KSO_WM_DIAGRAM_GROUP_CODE" val="m1-1"/>
  <p:tag name="KSO_WM_UNIT_TYPE" val="m_h_x"/>
  <p:tag name="KSO_WM_UNIT_INDEX" val="1_1_1"/>
  <p:tag name="KSO_WM_UNIT_ID" val="diagram160047_2*m_h_x*1_1_1"/>
  <p:tag name="KSO_WM_TEMPLATE_CATEGORY" val="diagram"/>
  <p:tag name="KSO_WM_TEMPLATE_INDEX" val="160047"/>
  <p:tag name="KSO_WM_UNIT_LAYERLEVEL" val="1_1_1"/>
  <p:tag name="KSO_WM_TAG_VERSION" val="1.0"/>
  <p:tag name="KSO_WM_BEAUTIFY_FLAG" val="#wm#"/>
  <p:tag name="KSO_WM_UNIT_FILL_FORE_SCHEMECOLOR_INDEX_BRIGHTNESS" val="0"/>
  <p:tag name="KSO_WM_UNIT_FILL_FORE_SCHEMECOLOR_INDEX" val="14"/>
  <p:tag name="KSO_WM_UNIT_FILL_TYPE" val="1"/>
  <p:tag name="KSO_WM_UNIT_USESOURCEFORMAT_APPLY" val="1"/>
</p:tagLst>
</file>

<file path=ppt/tags/tag19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1_1"/>
  <p:tag name="KSO_WM_UNIT_ID" val="diagram160047_2*m_h_i*1_1_1"/>
  <p:tag name="KSO_WM_TEMPLATE_CATEGORY" val="diagram"/>
  <p:tag name="KSO_WM_TEMPLATE_INDEX" val="160047"/>
  <p:tag name="KSO_WM_UNIT_LAYERLEVEL" val="1_1_1"/>
  <p:tag name="KSO_WM_TAG_VERSION" val="1.0"/>
  <p:tag name="KSO_WM_BEAUTIFY_FLAG" val="#wm#"/>
  <p:tag name="KSO_WM_UNIT_LINE_FORE_SCHEMECOLOR_INDEX_BRIGHTNESS" val="0"/>
  <p:tag name="KSO_WM_UNIT_LINE_FORE_SCHEMECOLOR_INDEX" val="5"/>
  <p:tag name="KSO_WM_UNIT_LINE_FILL_TYPE" val="2"/>
  <p:tag name="KSO_WM_UNIT_USESOURCEFORMAT_APPLY" val="1"/>
</p:tagLst>
</file>

<file path=ppt/tags/tag196.xml><?xml version="1.0" encoding="utf-8"?>
<p:tagLst xmlns:p="http://schemas.openxmlformats.org/presentationml/2006/main">
  <p:tag name="KSO_WM_UNIT_SUBTYPE" val="a"/>
  <p:tag name="KSO_WM_UNIT_PRESET_TEXT" val="单击此处输入你的正文，文字是您思想的提炼，请尽量言简意赅的阐述观点。"/>
  <p:tag name="KSO_WM_UNIT_NOCLEAR" val="0"/>
  <p:tag name="KSO_WM_UNIT_VALUE" val="24"/>
  <p:tag name="KSO_WM_UNIT_HIGHLIGHT" val="0"/>
  <p:tag name="KSO_WM_UNIT_COMPATIBLE" val="0"/>
  <p:tag name="KSO_WM_UNIT_DIAGRAM_ISNUMVISUAL" val="0"/>
  <p:tag name="KSO_WM_UNIT_DIAGRAM_ISREFERUNIT" val="0"/>
  <p:tag name="KSO_WM_DIAGRAM_GROUP_CODE" val="m1-1"/>
  <p:tag name="KSO_WM_UNIT_TYPE" val="m_h_f"/>
  <p:tag name="KSO_WM_UNIT_INDEX" val="1_1_1"/>
  <p:tag name="KSO_WM_UNIT_ID" val="diagram160047_2*m_h_f*1_1_1"/>
  <p:tag name="KSO_WM_TEMPLATE_CATEGORY" val="diagram"/>
  <p:tag name="KSO_WM_TEMPLATE_INDEX" val="160047"/>
  <p:tag name="KSO_WM_UNIT_LAYERLEVEL" val="1_1_1"/>
  <p:tag name="KSO_WM_TAG_VERSION" val="1.0"/>
  <p:tag name="KSO_WM_BEAUTIFY_FLAG" val="#wm#"/>
  <p:tag name="KSO_WM_UNIT_TEXT_FILL_FORE_SCHEMECOLOR_INDEX_BRIGHTNESS" val="0"/>
  <p:tag name="KSO_WM_UNIT_TEXT_FILL_FORE_SCHEMECOLOR_INDEX" val="13"/>
  <p:tag name="KSO_WM_UNIT_TEXT_FILL_TYPE" val="1"/>
  <p:tag name="KSO_WM_UNIT_USESOURCEFORMAT_APPLY" val="1"/>
</p:tagLst>
</file>

<file path=ppt/tags/tag19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3_2"/>
  <p:tag name="KSO_WM_UNIT_ID" val="diagram160047_2*m_h_i*1_3_2"/>
  <p:tag name="KSO_WM_TEMPLATE_CATEGORY" val="diagram"/>
  <p:tag name="KSO_WM_TEMPLATE_INDEX" val="160047"/>
  <p:tag name="KSO_WM_UNIT_LAYERLEVEL" val="1_1_1"/>
  <p:tag name="KSO_WM_TAG_VERSION" val="1.0"/>
  <p:tag name="KSO_WM_BEAUTIFY_FLAG" val="#wm#"/>
  <p:tag name="KSO_WM_UNIT_FILL_FORE_SCHEMECOLOR_INDEX_BRIGHTNESS" val="0"/>
  <p:tag name="KSO_WM_UNIT_FILL_FORE_SCHEMECOLOR_INDEX" val="7"/>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198.xml><?xml version="1.0" encoding="utf-8"?>
<p:tagLst xmlns:p="http://schemas.openxmlformats.org/presentationml/2006/main">
  <p:tag name="KSO_WM_UNIT_VALUE" val="68*70"/>
  <p:tag name="KSO_WM_UNIT_HIGHLIGHT" val="0"/>
  <p:tag name="KSO_WM_UNIT_COMPATIBLE" val="0"/>
  <p:tag name="KSO_WM_UNIT_DIAGRAM_ISNUMVISUAL" val="0"/>
  <p:tag name="KSO_WM_UNIT_DIAGRAM_ISREFERUNIT" val="0"/>
  <p:tag name="KSO_WM_DIAGRAM_GROUP_CODE" val="m1-1"/>
  <p:tag name="KSO_WM_UNIT_TYPE" val="m_h_x"/>
  <p:tag name="KSO_WM_UNIT_INDEX" val="1_3_1"/>
  <p:tag name="KSO_WM_UNIT_ID" val="diagram160047_2*m_h_x*1_3_1"/>
  <p:tag name="KSO_WM_TEMPLATE_CATEGORY" val="diagram"/>
  <p:tag name="KSO_WM_TEMPLATE_INDEX" val="160047"/>
  <p:tag name="KSO_WM_UNIT_LAYERLEVEL" val="1_1_1"/>
  <p:tag name="KSO_WM_TAG_VERSION" val="1.0"/>
  <p:tag name="KSO_WM_BEAUTIFY_FLAG" val="#wm#"/>
  <p:tag name="KSO_WM_UNIT_FILL_FORE_SCHEMECOLOR_INDEX_BRIGHTNESS" val="0"/>
  <p:tag name="KSO_WM_UNIT_FILL_FORE_SCHEMECOLOR_INDEX" val="14"/>
  <p:tag name="KSO_WM_UNIT_FILL_TYPE" val="1"/>
  <p:tag name="KSO_WM_UNIT_USESOURCEFORMAT_APPLY" val="1"/>
</p:tagLst>
</file>

<file path=ppt/tags/tag19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3_1"/>
  <p:tag name="KSO_WM_UNIT_ID" val="diagram160047_2*m_h_i*1_3_1"/>
  <p:tag name="KSO_WM_TEMPLATE_CATEGORY" val="diagram"/>
  <p:tag name="KSO_WM_TEMPLATE_INDEX" val="160047"/>
  <p:tag name="KSO_WM_UNIT_LAYERLEVEL" val="1_1_1"/>
  <p:tag name="KSO_WM_TAG_VERSION" val="1.0"/>
  <p:tag name="KSO_WM_BEAUTIFY_FLAG" val="#wm#"/>
  <p:tag name="KSO_WM_UNIT_LINE_FORE_SCHEMECOLOR_INDEX_BRIGHTNESS" val="0"/>
  <p:tag name="KSO_WM_UNIT_LINE_FORE_SCHEMECOLOR_INDEX" val="7"/>
  <p:tag name="KSO_WM_UNIT_LINE_FILL_TYPE" val="2"/>
  <p:tag name="KSO_WM_UNIT_USESOURCEFORMAT_APPLY" val="1"/>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00.xml><?xml version="1.0" encoding="utf-8"?>
<p:tagLst xmlns:p="http://schemas.openxmlformats.org/presentationml/2006/main">
  <p:tag name="KSO_WM_UNIT_SUBTYPE" val="a"/>
  <p:tag name="KSO_WM_UNIT_PRESET_TEXT" val="单击此处输入你的正文，文字是您思想的提炼，请尽量言简意赅的阐述观点。"/>
  <p:tag name="KSO_WM_UNIT_NOCLEAR" val="0"/>
  <p:tag name="KSO_WM_UNIT_VALUE" val="24"/>
  <p:tag name="KSO_WM_UNIT_HIGHLIGHT" val="0"/>
  <p:tag name="KSO_WM_UNIT_COMPATIBLE" val="0"/>
  <p:tag name="KSO_WM_UNIT_DIAGRAM_ISNUMVISUAL" val="0"/>
  <p:tag name="KSO_WM_UNIT_DIAGRAM_ISREFERUNIT" val="0"/>
  <p:tag name="KSO_WM_DIAGRAM_GROUP_CODE" val="m1-1"/>
  <p:tag name="KSO_WM_UNIT_TYPE" val="m_h_f"/>
  <p:tag name="KSO_WM_UNIT_INDEX" val="1_3_1"/>
  <p:tag name="KSO_WM_UNIT_ID" val="diagram160047_2*m_h_f*1_3_1"/>
  <p:tag name="KSO_WM_TEMPLATE_CATEGORY" val="diagram"/>
  <p:tag name="KSO_WM_TEMPLATE_INDEX" val="160047"/>
  <p:tag name="KSO_WM_UNIT_LAYERLEVEL" val="1_1_1"/>
  <p:tag name="KSO_WM_TAG_VERSION" val="1.0"/>
  <p:tag name="KSO_WM_BEAUTIFY_FLAG" val="#wm#"/>
  <p:tag name="KSO_WM_UNIT_TEXT_FILL_FORE_SCHEMECOLOR_INDEX_BRIGHTNESS" val="0"/>
  <p:tag name="KSO_WM_UNIT_TEXT_FILL_FORE_SCHEMECOLOR_INDEX" val="13"/>
  <p:tag name="KSO_WM_UNIT_TEXT_FILL_TYPE" val="1"/>
  <p:tag name="KSO_WM_UNIT_USESOURCEFORMAT_APPLY" val="1"/>
</p:tagLst>
</file>

<file path=ppt/tags/tag201.xml><?xml version="1.0" encoding="utf-8"?>
<p:tagLst xmlns:p="http://schemas.openxmlformats.org/presentationml/2006/main">
  <p:tag name="KSO_WM_SLIDE_ID" val="diagram20220058_2"/>
  <p:tag name="KSO_WM_TEMPLATE_SUBCATEGORY" val="25"/>
  <p:tag name="KSO_WM_TEMPLATE_MASTER_TYPE" val="0"/>
  <p:tag name="KSO_WM_TEMPLATE_COLOR_TYPE" val="0"/>
  <p:tag name="KSO_WM_SLIDE_ITEM_CNT" val="3"/>
  <p:tag name="KSO_WM_SLIDE_INDEX" val="2"/>
  <p:tag name="KSO_WM_TAG_VERSION" val="1.0"/>
  <p:tag name="KSO_WM_BEAUTIFY_FLAG" val="#wm#"/>
  <p:tag name="KSO_WM_TEMPLATE_CATEGORY" val="diagram"/>
  <p:tag name="KSO_WM_TEMPLATE_INDEX" val="20220058"/>
  <p:tag name="KSO_WM_SLIDE_LAYOUT" val="a_b_d"/>
  <p:tag name="KSO_WM_SLIDE_LAYOUT_CNT" val="1_1_1"/>
  <p:tag name="KSO_WM_SLIDE_TYPE" val="text"/>
  <p:tag name="KSO_WM_SLIDE_SUBTYPE" val="picTxt"/>
  <p:tag name="KSO_WM_SLIDE_LAYOUTTYPE" val="topbottom"/>
  <p:tag name="KSO_WM_SLIDE_SIZE" val="888*504"/>
  <p:tag name="KSO_WM_SLIDE_POSITION" val="36*12"/>
  <p:tag name="KSO_WM_SLIDE_RATIO" val="1.777778"/>
  <p:tag name="KSO_WM_SLIDE_BACKGROUND" val="[&quot;general&quot;]"/>
  <p:tag name="KSO_WM_SLIDE_LAYOUT_INFO" val="{&quot;backgroundInfo&quot;:[{&quot;bottom&quot;:0,&quot;bottomAbs&quot;:false,&quot;left&quot;:0,&quot;leftAbs&quot;:false,&quot;right&quot;:0,&quot;rightAbs&quot;:false,&quot;top&quot;:0,&quot;topAbs&quot;:false,&quot;type&quot;:&quot;general&quot;}],&quot;id&quot;:&quot;2023-03-05T11:51:57&quot;,&quot;maxSize&quot;:{&quot;size1&quot;:31.1},&quot;minSize&quot;:{&quot;size1&quot;:17.8},&quot;normalSize&quot;:{&quot;size1&quot;:17.8},&quot;subLayout&quot;:[{&quot;id&quot;:&quot;2023-03-05T11:51:57&quot;,&quot;maxSize&quot;:{&quot;size1&quot;:100},&quot;minSize&quot;:{&quot;size1&quot;:61.7},&quot;normalSize&quot;:{&quot;size1&quot;:61.7},&quot;subLayout&quot;:[{&quot;id&quot;:&quot;2023-03-05T11:51:57&quot;,&quot;margin&quot;:{&quot;bottom&quot;:0,&quot;left&quot;:1.2699999809265137,&quot;right&quot;:1.2699999809265137,&quot;top&quot;:0.4230000376701355},&quot;type&quot;:0},{&quot;id&quot;:&quot;2023-03-05T11:51:57&quot;,&quot;margin&quot;:{&quot;bottom&quot;:0.025999998673796654,&quot;left&quot;:1.2699999809265137,&quot;right&quot;:1.2699999809265137,&quot;top&quot;:0.025999998673796654},&quot;type&quot;:0}],&quot;type&quot;:0},{&quot;id&quot;:&quot;2023-03-05T11:51:57&quot;,&quot;margin&quot;:{&quot;bottom&quot;:0.847000002861023,&quot;left&quot;:1.2699999809265137,&quot;right&quot;:1.2699999809265137,&quot;top&quot;:1.2699999809265137},&quot;type&quot;:0}],&quot;type&quot;:0}"/>
  <p:tag name="KSO_WM_SLIDE_BACKGROUND_TYPE" val="general"/>
  <p:tag name="KSO_WM_SLIDE_BK_DARK_LIGHT" val="2"/>
</p:tagLst>
</file>

<file path=ppt/tags/tag20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 name="KSO_WM_UNIT_TYPE" val="i"/>
</p:tagLst>
</file>

<file path=ppt/tags/tag20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 name="KSO_WM_UNIT_TYPE" val="i"/>
</p:tagLst>
</file>

<file path=ppt/tags/tag20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20058_1*i*1"/>
  <p:tag name="KSO_WM_TEMPLATE_CATEGORY" val="diagram"/>
  <p:tag name="KSO_WM_TEMPLATE_INDEX" val="20220058"/>
  <p:tag name="KSO_WM_UNIT_LAYERLEVEL" val="1"/>
  <p:tag name="KSO_WM_TAG_VERSION" val="1.0"/>
  <p:tag name="KSO_WM_BEAUTIFY_FLAG" val="#wm#"/>
  <p:tag name="KSO_WM_UNIT_BLOCK" val="0"/>
  <p:tag name="KSO_WM_UNIT_SM_LIMIT_TYPE" val="0"/>
  <p:tag name="KSO_WM_UNIT_DEC_AREA_ID" val="401453a90b9f4fd5b1215058b8a2f2e8"/>
  <p:tag name="KSO_WM_UNIT_DECORATE_INFO" val="{&quot;ReferentInfo&quot;:{&quot;Id&quot;:&quot;2d2094633d9c481aa0d84a95a0159686&quot;,&quot;X&quot;:{&quot;Pos&quot;:1},&quot;Y&quot;:{&quot;Pos&quot;:2}},&quot;DecorateInfoX&quot;:{&quot;Pos&quot;:1,&quot;IsAbs&quot;:true},&quot;DecorateInfoY&quot;:{&quot;Pos&quot;:0,&quot;IsAbs&quot;:true},&quot;DecorateInfoW&quot;:{&quot;IsAbs&quot;:true},&quot;DecorateInfoH&quot;:{&quot;IsAbs&quot;:true},&quot;whChangeMode&quot;:0}"/>
  <p:tag name="KSO_WM_UNIT_LINE_FORE_SCHEMECOLOR_INDEX_BRIGHTNESS" val="0"/>
  <p:tag name="KSO_WM_UNIT_LINE_FORE_SCHEMECOLOR_INDEX" val="5"/>
  <p:tag name="KSO_WM_UNIT_LINE_FILL_TYPE" val="2"/>
  <p:tag name="WM_BEAUTIFY_ZORDER_FLAG_TAG" val="1"/>
</p:tagLst>
</file>

<file path=ppt/tags/tag205.xml><?xml version="1.0" encoding="utf-8"?>
<p:tagLst xmlns:p="http://schemas.openxmlformats.org/presentationml/2006/main">
  <p:tag name="KSO_WM_UNIT_ISCONTENTSTITLE" val="0"/>
  <p:tag name="KSO_WM_UNIT_ISNUMDGMTITLE" val="0"/>
  <p:tag name="KSO_WM_UNIT_PRESET_TEXT" val="线型上下导航版"/>
  <p:tag name="KSO_WM_UNIT_NOCLEAR" val="0"/>
  <p:tag name="KSO_WM_UNIT_HIGHLIGHT" val="0"/>
  <p:tag name="KSO_WM_UNIT_COMPATIBLE" val="0"/>
  <p:tag name="KSO_WM_UNIT_DIAGRAM_ISNUMVISUAL" val="0"/>
  <p:tag name="KSO_WM_UNIT_DIAGRAM_ISREFERUNIT" val="0"/>
  <p:tag name="KSO_WM_UNIT_TYPE" val="a"/>
  <p:tag name="KSO_WM_UNIT_INDEX" val="1"/>
  <p:tag name="KSO_WM_UNIT_ID" val="diagram20220058_1*a*1"/>
  <p:tag name="KSO_WM_TEMPLATE_CATEGORY" val="diagram"/>
  <p:tag name="KSO_WM_TEMPLATE_INDEX" val="20220058"/>
  <p:tag name="KSO_WM_UNIT_LAYERLEVEL" val="1"/>
  <p:tag name="KSO_WM_TAG_VERSION" val="1.0"/>
  <p:tag name="KSO_WM_BEAUTIFY_FLAG" val="#wm#"/>
  <p:tag name="KSO_WM_UNIT_VALUE" val="27"/>
  <p:tag name="KSO_WM_UNIT_BLOCK" val="0"/>
  <p:tag name="KSO_WM_UNIT_SM_LIMIT_TYPE" val="2"/>
  <p:tag name="KSO_WM_UNIT_DEC_AREA_ID" val="2d2094633d9c481aa0d84a95a0159686"/>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TEXT_FILL_FORE_SCHEMECOLOR_INDEX_BRIGHTNESS" val="0"/>
  <p:tag name="KSO_WM_UNIT_TEXT_FILL_FORE_SCHEMECOLOR_INDEX" val="13"/>
  <p:tag name="KSO_WM_UNIT_TEXT_FILL_TYPE" val="1"/>
  <p:tag name="WM_BEAUTIFY_ZORDER_FLAG_TAG" val="2"/>
</p:tagLst>
</file>

<file path=ppt/tags/tag20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1_1"/>
  <p:tag name="KSO_WM_UNIT_ID" val="diagram20205508_2*m_h_i*1_1_1"/>
  <p:tag name="KSO_WM_TEMPLATE_CATEGORY" val="diagram"/>
  <p:tag name="KSO_WM_TEMPLATE_INDEX" val="20205508"/>
  <p:tag name="KSO_WM_UNIT_LAYERLEVEL" val="1_1_1"/>
  <p:tag name="KSO_WM_TAG_VERSION" val="1.0"/>
  <p:tag name="KSO_WM_BEAUTIFY_FLAG" val="#wm#"/>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3"/>
  <p:tag name="KSO_WM_UNIT_TEXT_FILL_TYPE" val="1"/>
  <p:tag name="KSO_WM_UNIT_USESOURCEFORMAT_APPLY" val="1"/>
</p:tagLst>
</file>

<file path=ppt/tags/tag20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1_3"/>
  <p:tag name="KSO_WM_UNIT_ID" val="diagram20205508_2*m_h_i*1_1_3"/>
  <p:tag name="KSO_WM_TEMPLATE_CATEGORY" val="diagram"/>
  <p:tag name="KSO_WM_TEMPLATE_INDEX" val="20205508"/>
  <p:tag name="KSO_WM_UNIT_LAYERLEVEL" val="1_1_1"/>
  <p:tag name="KSO_WM_TAG_VERSION" val="1.0"/>
  <p:tag name="KSO_WM_BEAUTIFY_FLAG" val="#wm#"/>
  <p:tag name="KSO_WM_UNIT_FILL_FORE_SCHEMECOLOR_INDEX_BRIGHTNESS" val="0"/>
  <p:tag name="KSO_WM_UNIT_FILL_FORE_SCHEMECOLOR_INDEX" val="10"/>
  <p:tag name="KSO_WM_UNIT_FILL_TYPE" val="1"/>
  <p:tag name="KSO_WM_UNIT_TEXT_FILL_FORE_SCHEMECOLOR_INDEX_BRIGHTNESS" val="0"/>
  <p:tag name="KSO_WM_UNIT_TEXT_FILL_FORE_SCHEMECOLOR_INDEX" val="13"/>
  <p:tag name="KSO_WM_UNIT_TEXT_FILL_TYPE" val="1"/>
  <p:tag name="KSO_WM_UNIT_USESOURCEFORMAT_APPLY" val="1"/>
</p:tagLst>
</file>

<file path=ppt/tags/tag20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1_2"/>
  <p:tag name="KSO_WM_UNIT_ID" val="diagram20205508_2*m_h_i*1_1_2"/>
  <p:tag name="KSO_WM_TEMPLATE_CATEGORY" val="diagram"/>
  <p:tag name="KSO_WM_TEMPLATE_INDEX" val="20205508"/>
  <p:tag name="KSO_WM_UNIT_LAYERLEVEL" val="1_1_1"/>
  <p:tag name="KSO_WM_TAG_VERSION" val="1.0"/>
  <p:tag name="KSO_WM_BEAUTIFY_FLAG" val="#wm#"/>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3"/>
  <p:tag name="KSO_WM_UNIT_TEXT_FILL_TYPE" val="1"/>
  <p:tag name="KSO_WM_UNIT_USESOURCEFORMAT_APPLY" val="1"/>
</p:tagLst>
</file>

<file path=ppt/tags/tag20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2_1"/>
  <p:tag name="KSO_WM_UNIT_ID" val="diagram20205508_2*m_h_i*1_2_1"/>
  <p:tag name="KSO_WM_TEMPLATE_CATEGORY" val="diagram"/>
  <p:tag name="KSO_WM_TEMPLATE_INDEX" val="20205508"/>
  <p:tag name="KSO_WM_UNIT_LAYERLEVEL" val="1_1_1"/>
  <p:tag name="KSO_WM_TAG_VERSION" val="1.0"/>
  <p:tag name="KSO_WM_BEAUTIFY_FLAG" val="#wm#"/>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3"/>
  <p:tag name="KSO_WM_UNIT_TEXT_FILL_TYPE" val="1"/>
  <p:tag name="KSO_WM_UNIT_USESOURCEFORMAT_APPLY" val="1"/>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1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2_3"/>
  <p:tag name="KSO_WM_UNIT_ID" val="diagram20205508_2*m_h_i*1_2_3"/>
  <p:tag name="KSO_WM_TEMPLATE_CATEGORY" val="diagram"/>
  <p:tag name="KSO_WM_TEMPLATE_INDEX" val="20205508"/>
  <p:tag name="KSO_WM_UNIT_LAYERLEVEL" val="1_1_1"/>
  <p:tag name="KSO_WM_TAG_VERSION" val="1.0"/>
  <p:tag name="KSO_WM_BEAUTIFY_FLAG" val="#wm#"/>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3"/>
  <p:tag name="KSO_WM_UNIT_TEXT_FILL_TYPE" val="1"/>
  <p:tag name="KSO_WM_UNIT_USESOURCEFORMAT_APPLY" val="1"/>
</p:tagLst>
</file>

<file path=ppt/tags/tag21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2_2"/>
  <p:tag name="KSO_WM_UNIT_ID" val="diagram20205508_2*m_h_i*1_2_2"/>
  <p:tag name="KSO_WM_TEMPLATE_CATEGORY" val="diagram"/>
  <p:tag name="KSO_WM_TEMPLATE_INDEX" val="20205508"/>
  <p:tag name="KSO_WM_UNIT_LAYERLEVEL" val="1_1_1"/>
  <p:tag name="KSO_WM_TAG_VERSION" val="1.0"/>
  <p:tag name="KSO_WM_BEAUTIFY_FLAG" val="#wm#"/>
  <p:tag name="KSO_WM_UNIT_FILL_FORE_SCHEMECOLOR_INDEX_BRIGHTNESS" val="0"/>
  <p:tag name="KSO_WM_UNIT_FILL_FORE_SCHEMECOLOR_INDEX" val="10"/>
  <p:tag name="KSO_WM_UNIT_FILL_TYPE" val="1"/>
  <p:tag name="KSO_WM_UNIT_TEXT_FILL_FORE_SCHEMECOLOR_INDEX_BRIGHTNESS" val="0"/>
  <p:tag name="KSO_WM_UNIT_TEXT_FILL_FORE_SCHEMECOLOR_INDEX" val="13"/>
  <p:tag name="KSO_WM_UNIT_TEXT_FILL_TYPE" val="1"/>
  <p:tag name="KSO_WM_UNIT_USESOURCEFORMAT_APPLY" val="1"/>
</p:tagLst>
</file>

<file path=ppt/tags/tag212.xml><?xml version="1.0" encoding="utf-8"?>
<p:tagLst xmlns:p="http://schemas.openxmlformats.org/presentationml/2006/main">
  <p:tag name="KSO_WM_UNIT_SUBTYPE" val="a"/>
  <p:tag name="KSO_WM_UNIT_NOCLEAR" val="0"/>
  <p:tag name="KSO_WM_UNIT_VALUE" val="22"/>
  <p:tag name="KSO_WM_UNIT_HIGHLIGHT" val="0"/>
  <p:tag name="KSO_WM_UNIT_COMPATIBLE" val="0"/>
  <p:tag name="KSO_WM_UNIT_DIAGRAM_ISNUMVISUAL" val="0"/>
  <p:tag name="KSO_WM_UNIT_DIAGRAM_ISREFERUNIT" val="0"/>
  <p:tag name="KSO_WM_DIAGRAM_GROUP_CODE" val="m1-1"/>
  <p:tag name="KSO_WM_UNIT_TYPE" val="m_h_f"/>
  <p:tag name="KSO_WM_UNIT_INDEX" val="1_1_1"/>
  <p:tag name="KSO_WM_UNIT_ID" val="diagram20205508_2*m_h_f*1_1_1"/>
  <p:tag name="KSO_WM_TEMPLATE_CATEGORY" val="diagram"/>
  <p:tag name="KSO_WM_TEMPLATE_INDEX" val="20205508"/>
  <p:tag name="KSO_WM_UNIT_LAYERLEVEL" val="1_1_1"/>
  <p:tag name="KSO_WM_TAG_VERSION" val="1.0"/>
  <p:tag name="KSO_WM_BEAUTIFY_FLAG" val="#wm#"/>
  <p:tag name="KSO_WM_UNIT_PRESET_TEXT" val="单击此处输入你的正文，文字是您思想的提炼，为了最终演示发布的良好效果，请尽量言简意赅的阐述观点。"/>
  <p:tag name="KSO_WM_UNIT_TEXT_FILL_FORE_SCHEMECOLOR_INDEX_BRIGHTNESS" val="0.25"/>
  <p:tag name="KSO_WM_UNIT_TEXT_FILL_FORE_SCHEMECOLOR_INDEX" val="13"/>
  <p:tag name="KSO_WM_UNIT_TEXT_FILL_TYPE" val="1"/>
  <p:tag name="KSO_WM_UNIT_USESOURCEFORMAT_APPLY" val="1"/>
</p:tagLst>
</file>

<file path=ppt/tags/tag213.xml><?xml version="1.0" encoding="utf-8"?>
<p:tagLst xmlns:p="http://schemas.openxmlformats.org/presentationml/2006/main">
  <p:tag name="KSO_WM_UNIT_SUBTYPE" val="a"/>
  <p:tag name="KSO_WM_UNIT_NOCLEAR" val="0"/>
  <p:tag name="KSO_WM_UNIT_VALUE" val="22"/>
  <p:tag name="KSO_WM_UNIT_HIGHLIGHT" val="0"/>
  <p:tag name="KSO_WM_UNIT_COMPATIBLE" val="0"/>
  <p:tag name="KSO_WM_UNIT_DIAGRAM_ISNUMVISUAL" val="0"/>
  <p:tag name="KSO_WM_UNIT_DIAGRAM_ISREFERUNIT" val="0"/>
  <p:tag name="KSO_WM_DIAGRAM_GROUP_CODE" val="m1-1"/>
  <p:tag name="KSO_WM_UNIT_TYPE" val="m_h_f"/>
  <p:tag name="KSO_WM_UNIT_INDEX" val="1_2_1"/>
  <p:tag name="KSO_WM_UNIT_ID" val="diagram20205508_2*m_h_f*1_2_1"/>
  <p:tag name="KSO_WM_TEMPLATE_CATEGORY" val="diagram"/>
  <p:tag name="KSO_WM_TEMPLATE_INDEX" val="20205508"/>
  <p:tag name="KSO_WM_UNIT_LAYERLEVEL" val="1_1_1"/>
  <p:tag name="KSO_WM_TAG_VERSION" val="1.0"/>
  <p:tag name="KSO_WM_BEAUTIFY_FLAG" val="#wm#"/>
  <p:tag name="KSO_WM_UNIT_PRESET_TEXT" val="单击此处输入你的正文，文字是您思想的提炼，为了最终演示发布的良好效果，请尽量言简意赅的阐述观点。"/>
  <p:tag name="KSO_WM_UNIT_TEXT_FILL_FORE_SCHEMECOLOR_INDEX_BRIGHTNESS" val="0.25"/>
  <p:tag name="KSO_WM_UNIT_TEXT_FILL_FORE_SCHEMECOLOR_INDEX" val="13"/>
  <p:tag name="KSO_WM_UNIT_TEXT_FILL_TYPE" val="1"/>
  <p:tag name="KSO_WM_UNIT_USESOURCEFORMAT_APPLY" val="1"/>
</p:tagLst>
</file>

<file path=ppt/tags/tag21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SUBTYPE" val="d"/>
  <p:tag name="KSO_WM_UNIT_TYPE" val="m_h_i"/>
  <p:tag name="KSO_WM_UNIT_INDEX" val="1_1_4"/>
  <p:tag name="KSO_WM_UNIT_ID" val="diagram20205508_2*m_h_i*1_1_4"/>
  <p:tag name="KSO_WM_TEMPLATE_CATEGORY" val="diagram"/>
  <p:tag name="KSO_WM_TEMPLATE_INDEX" val="20205508"/>
  <p:tag name="KSO_WM_UNIT_LAYERLEVEL" val="1_1_1"/>
  <p:tag name="KSO_WM_TAG_VERSION" val="1.0"/>
  <p:tag name="KSO_WM_BEAUTIFY_FLAG" val="#wm#"/>
  <p:tag name="KSO_WM_UNIT_TEXT_FILL_FORE_SCHEMECOLOR_INDEX_BRIGHTNESS" val="-0.5"/>
  <p:tag name="KSO_WM_UNIT_TEXT_FILL_FORE_SCHEMECOLOR_INDEX" val="5"/>
  <p:tag name="KSO_WM_UNIT_TEXT_FILL_TYPE" val="1"/>
  <p:tag name="KSO_WM_UNIT_USESOURCEFORMAT_APPLY" val="1"/>
</p:tagLst>
</file>

<file path=ppt/tags/tag21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SUBTYPE" val="d"/>
  <p:tag name="KSO_WM_UNIT_TYPE" val="m_h_i"/>
  <p:tag name="KSO_WM_UNIT_INDEX" val="1_2_4"/>
  <p:tag name="KSO_WM_UNIT_ID" val="diagram20205508_2*m_h_i*1_2_4"/>
  <p:tag name="KSO_WM_TEMPLATE_CATEGORY" val="diagram"/>
  <p:tag name="KSO_WM_TEMPLATE_INDEX" val="20205508"/>
  <p:tag name="KSO_WM_UNIT_LAYERLEVEL" val="1_1_1"/>
  <p:tag name="KSO_WM_TAG_VERSION" val="1.0"/>
  <p:tag name="KSO_WM_BEAUTIFY_FLAG" val="#wm#"/>
  <p:tag name="KSO_WM_UNIT_TEXT_FILL_FORE_SCHEMECOLOR_INDEX_BRIGHTNESS" val="-0.5"/>
  <p:tag name="KSO_WM_UNIT_TEXT_FILL_FORE_SCHEMECOLOR_INDEX" val="5"/>
  <p:tag name="KSO_WM_UNIT_TEXT_FILL_TYPE" val="1"/>
  <p:tag name="KSO_WM_UNIT_USESOURCEFORMAT_APPLY" val="1"/>
</p:tagLst>
</file>

<file path=ppt/tags/tag216.xml><?xml version="1.0" encoding="utf-8"?>
<p:tagLst xmlns:p="http://schemas.openxmlformats.org/presentationml/2006/main">
  <p:tag name="KSO_WM_BEAUTIFY_FLAG" val=""/>
</p:tagLst>
</file>

<file path=ppt/tags/tag217.xml><?xml version="1.0" encoding="utf-8"?>
<p:tagLst xmlns:p="http://schemas.openxmlformats.org/presentationml/2006/main">
  <p:tag name="KSO_WM_BEAUTIFY_FLAG" val=""/>
</p:tagLst>
</file>

<file path=ppt/tags/tag218.xml><?xml version="1.0" encoding="utf-8"?>
<p:tagLst xmlns:p="http://schemas.openxmlformats.org/presentationml/2006/main">
  <p:tag name="KSO_WM_SLIDE_ID" val="diagram20220058_1"/>
  <p:tag name="KSO_WM_TEMPLATE_SUBCATEGORY" val="25"/>
  <p:tag name="KSO_WM_TEMPLATE_MASTER_TYPE" val="0"/>
  <p:tag name="KSO_WM_TEMPLATE_COLOR_TYPE" val="0"/>
  <p:tag name="KSO_WM_SLIDE_ITEM_CNT" val="2"/>
  <p:tag name="KSO_WM_SLIDE_INDEX" val="1"/>
  <p:tag name="KSO_WM_TAG_VERSION" val="1.0"/>
  <p:tag name="KSO_WM_BEAUTIFY_FLAG" val="#wm#"/>
  <p:tag name="KSO_WM_TEMPLATE_CATEGORY" val="diagram"/>
  <p:tag name="KSO_WM_TEMPLATE_INDEX" val="20220058"/>
  <p:tag name="KSO_WM_SLIDE_LAYOUT" val="a_d"/>
  <p:tag name="KSO_WM_SLIDE_LAYOUT_CNT" val="1_1"/>
  <p:tag name="KSO_WM_SLIDE_TYPE" val="text"/>
  <p:tag name="KSO_WM_SLIDE_SUBTYPE" val="picTxt"/>
  <p:tag name="KSO_WM_SLIDE_LAYOUTTYPE" val="topbottom"/>
  <p:tag name="KSO_WM_SLIDE_SIZE" val="888*504"/>
  <p:tag name="KSO_WM_SLIDE_POSITION" val="36*12"/>
  <p:tag name="KSO_WM_SLIDE_LAYOUT_INFO" val="{&quot;backgroundInfo&quot;:[{&quot;bottom&quot;:0,&quot;bottomAbs&quot;:false,&quot;left&quot;:0,&quot;leftAbs&quot;:false,&quot;right&quot;:0,&quot;rightAbs&quot;:false,&quot;top&quot;:0,&quot;topAbs&quot;:false,&quot;type&quot;:&quot;general&quot;}],&quot;id&quot;:&quot;2023-03-05T11:51:57&quot;,&quot;maxSize&quot;:{&quot;size1&quot;:20},&quot;minSize&quot;:{&quot;size1&quot;:11.2},&quot;normalSize&quot;:{&quot;size1&quot;:11.2},&quot;subLayout&quot;:[{&quot;id&quot;:&quot;2023-03-05T11:51:57&quot;,&quot;margin&quot;:{&quot;bottom&quot;:0.025999998673796654,&quot;left&quot;:1.2699999809265137,&quot;right&quot;:1.2699999809265137,&quot;top&quot;:0.4230000376701355},&quot;type&quot;:0},{&quot;id&quot;:&quot;2023-03-05T11:51:57&quot;,&quot;margin&quot;:{&quot;bottom&quot;:0.847000002861023,&quot;left&quot;:1.2699999809265137,&quot;right&quot;:1.2699999809265137,&quot;top&quot;:1.2699999809265137},&quot;type&quot;:0}],&quot;type&quot;:0}"/>
  <p:tag name="KSO_WM_SLIDE_RATIO" val="1.777778"/>
  <p:tag name="KSO_WM_SLIDE_BACKGROUND" val="[&quot;general&quot;]"/>
  <p:tag name="KSO_WM_SLIDE_BACKGROUND_TYPE" val="general"/>
  <p:tag name="KSO_WM_SLIDE_BK_DARK_LIGHT" val="2"/>
</p:tagLst>
</file>

<file path=ppt/tags/tag219.xml><?xml version="1.0" encoding="utf-8"?>
<p:tagLst xmlns:p="http://schemas.openxmlformats.org/presentationml/2006/main">
  <p:tag name="KSO_WM_UNIT_HIGHLIGHT" val="0"/>
  <p:tag name="KSO_WM_UNIT_COMPATIBLE" val="1"/>
  <p:tag name="KSO_WM_UNIT_DIAGRAM_ISNUMVISUAL" val="0"/>
  <p:tag name="KSO_WM_UNIT_DIAGRAM_ISREFERUNIT" val="0"/>
  <p:tag name="KSO_WM_UNIT_ID" val="custom20203610_9*a*1"/>
  <p:tag name="KSO_WM_TEMPLATE_CATEGORY" val="custom"/>
  <p:tag name="KSO_WM_TEMPLATE_INDEX" val="20203610"/>
  <p:tag name="KSO_WM_UNIT_LAYERLEVEL" val="1"/>
  <p:tag name="KSO_WM_TAG_VERSION" val="1.0"/>
  <p:tag name="KSO_WM_BEAUTIFY_FLAG" val="#wm#"/>
  <p:tag name="KSO_WM_UNIT_ISCONTENTSTITLE" val="0"/>
  <p:tag name="KSO_WM_UNIT_NOCLEAR" val="0"/>
  <p:tag name="KSO_WM_UNIT_VALUE" val="19"/>
  <p:tag name="KSO_WM_UNIT_TYPE" val="a"/>
  <p:tag name="KSO_WM_UNIT_INDEX" val="1"/>
  <p:tag name="KSO_WM_UNIT_PRESET_TEXT" val="单击此处添加标题"/>
  <p:tag name="KSO_WM_UNIT_ISNUMDGMTITLE" val="0"/>
  <p:tag name="KSO_WM_UNIT_TEXT_FILL_FORE_SCHEMECOLOR_INDEX_BRIGHTNESS" val="-0.25"/>
  <p:tag name="KSO_WM_UNIT_TEXT_FILL_FORE_SCHEMECOLOR_INDEX" val="7"/>
  <p:tag name="KSO_WM_UNIT_TEXT_FILL_TYPE" val="1"/>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20.xml><?xml version="1.0" encoding="utf-8"?>
<p:tagLst xmlns:p="http://schemas.openxmlformats.org/presentationml/2006/main">
  <p:tag name="KSO_WM_UNIT_HIGHLIGHT" val="0"/>
  <p:tag name="KSO_WM_UNIT_COMPATIBLE" val="1"/>
  <p:tag name="KSO_WM_UNIT_DIAGRAM_ISNUMVISUAL" val="0"/>
  <p:tag name="KSO_WM_UNIT_DIAGRAM_ISREFERUNIT" val="0"/>
  <p:tag name="KSO_WM_UNIT_ID" val="custom20203610_9*e*1"/>
  <p:tag name="KSO_WM_TEMPLATE_CATEGORY" val="custom"/>
  <p:tag name="KSO_WM_TEMPLATE_INDEX" val="20203610"/>
  <p:tag name="KSO_WM_UNIT_LAYERLEVEL" val="1"/>
  <p:tag name="KSO_WM_TAG_VERSION" val="1.0"/>
  <p:tag name="KSO_WM_BEAUTIFY_FLAG" val="#wm#"/>
  <p:tag name="KSO_WM_UNIT_ISCONTENTSTITLE" val="0"/>
  <p:tag name="KSO_WM_UNIT_NOCLEAR" val="0"/>
  <p:tag name="KSO_WM_UNIT_VALUE" val="1"/>
  <p:tag name="KSO_WM_UNIT_TYPE" val="e"/>
  <p:tag name="KSO_WM_UNIT_INDEX" val="1"/>
  <p:tag name="KSO_WM_UNIT_PRESET_TEXT" val="01."/>
  <p:tag name="KSO_WM_UNIT_TEXT_FILL_FORE_SCHEMECOLOR_INDEX_BRIGHTNESS" val="-0.25"/>
  <p:tag name="KSO_WM_UNIT_TEXT_FILL_FORE_SCHEMECOLOR_INDEX" val="7"/>
  <p:tag name="KSO_WM_UNIT_TEXT_FILL_TYPE" val="1"/>
</p:tagLst>
</file>

<file path=ppt/tags/tag221.xml><?xml version="1.0" encoding="utf-8"?>
<p:tagLst xmlns:p="http://schemas.openxmlformats.org/presentationml/2006/main">
  <p:tag name="KSO_WM_SLIDE_ID" val="custom20203610_9"/>
  <p:tag name="KSO_WM_TEMPLATE_SUBCATEGORY" val="17"/>
  <p:tag name="KSO_WM_TEMPLATE_MASTER_TYPE" val="1"/>
  <p:tag name="KSO_WM_TEMPLATE_COLOR_TYPE" val="1"/>
  <p:tag name="KSO_WM_SLIDE_ITEM_CNT" val="0"/>
  <p:tag name="KSO_WM_SLIDE_INDEX" val="9"/>
  <p:tag name="KSO_WM_TAG_VERSION" val="1.0"/>
  <p:tag name="KSO_WM_BEAUTIFY_FLAG" val="#wm#"/>
  <p:tag name="KSO_WM_TEMPLATE_CATEGORY" val="custom"/>
  <p:tag name="KSO_WM_TEMPLATE_INDEX" val="20203610"/>
  <p:tag name="KSO_WM_SLIDE_TYPE" val="sectionTitle"/>
  <p:tag name="KSO_WM_SLIDE_SUBTYPE" val="pureTxt"/>
  <p:tag name="KSO_WM_SLIDE_LAYOUT" val="a_b_e"/>
  <p:tag name="KSO_WM_SLIDE_LAYOUT_CNT" val="1_1_1"/>
</p:tagLst>
</file>

<file path=ppt/tags/tag2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 name="KSO_WM_UNIT_TYPE" val="i"/>
</p:tagLst>
</file>

<file path=ppt/tags/tag2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 name="KSO_WM_UNIT_TYPE" val="i"/>
</p:tagLst>
</file>

<file path=ppt/tags/tag2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20058_1*i*1"/>
  <p:tag name="KSO_WM_TEMPLATE_CATEGORY" val="diagram"/>
  <p:tag name="KSO_WM_TEMPLATE_INDEX" val="20220058"/>
  <p:tag name="KSO_WM_UNIT_LAYERLEVEL" val="1"/>
  <p:tag name="KSO_WM_TAG_VERSION" val="1.0"/>
  <p:tag name="KSO_WM_BEAUTIFY_FLAG" val="#wm#"/>
  <p:tag name="KSO_WM_UNIT_BLOCK" val="0"/>
  <p:tag name="KSO_WM_UNIT_SM_LIMIT_TYPE" val="0"/>
  <p:tag name="KSO_WM_UNIT_DEC_AREA_ID" val="401453a90b9f4fd5b1215058b8a2f2e8"/>
  <p:tag name="KSO_WM_UNIT_DECORATE_INFO" val="{&quot;ReferentInfo&quot;:{&quot;Id&quot;:&quot;2d2094633d9c481aa0d84a95a0159686&quot;,&quot;X&quot;:{&quot;Pos&quot;:1},&quot;Y&quot;:{&quot;Pos&quot;:2}},&quot;DecorateInfoX&quot;:{&quot;Pos&quot;:1,&quot;IsAbs&quot;:true},&quot;DecorateInfoY&quot;:{&quot;Pos&quot;:0,&quot;IsAbs&quot;:true},&quot;DecorateInfoW&quot;:{&quot;IsAbs&quot;:true},&quot;DecorateInfoH&quot;:{&quot;IsAbs&quot;:true},&quot;whChangeMode&quot;:0}"/>
  <p:tag name="KSO_WM_UNIT_LINE_FORE_SCHEMECOLOR_INDEX_BRIGHTNESS" val="0"/>
  <p:tag name="KSO_WM_UNIT_LINE_FORE_SCHEMECOLOR_INDEX" val="5"/>
  <p:tag name="KSO_WM_UNIT_LINE_FILL_TYPE" val="2"/>
</p:tagLst>
</file>

<file path=ppt/tags/tag225.xml><?xml version="1.0" encoding="utf-8"?>
<p:tagLst xmlns:p="http://schemas.openxmlformats.org/presentationml/2006/main">
  <p:tag name="KSO_WM_UNIT_ISCONTENTSTITLE" val="0"/>
  <p:tag name="KSO_WM_UNIT_ISNUMDGMTITLE" val="0"/>
  <p:tag name="KSO_WM_UNIT_PRESET_TEXT" val="线型上下导航版"/>
  <p:tag name="KSO_WM_UNIT_NOCLEAR" val="0"/>
  <p:tag name="KSO_WM_UNIT_HIGHLIGHT" val="0"/>
  <p:tag name="KSO_WM_UNIT_COMPATIBLE" val="0"/>
  <p:tag name="KSO_WM_UNIT_DIAGRAM_ISNUMVISUAL" val="0"/>
  <p:tag name="KSO_WM_UNIT_DIAGRAM_ISREFERUNIT" val="0"/>
  <p:tag name="KSO_WM_UNIT_TYPE" val="a"/>
  <p:tag name="KSO_WM_UNIT_INDEX" val="1"/>
  <p:tag name="KSO_WM_UNIT_ID" val="diagram20220058_1*a*1"/>
  <p:tag name="KSO_WM_TEMPLATE_CATEGORY" val="diagram"/>
  <p:tag name="KSO_WM_TEMPLATE_INDEX" val="20220058"/>
  <p:tag name="KSO_WM_UNIT_LAYERLEVEL" val="1"/>
  <p:tag name="KSO_WM_TAG_VERSION" val="1.0"/>
  <p:tag name="KSO_WM_BEAUTIFY_FLAG" val="#wm#"/>
  <p:tag name="KSO_WM_UNIT_VALUE" val="27"/>
  <p:tag name="KSO_WM_UNIT_BLOCK" val="0"/>
  <p:tag name="KSO_WM_UNIT_SM_LIMIT_TYPE" val="2"/>
  <p:tag name="KSO_WM_UNIT_DEC_AREA_ID" val="2d2094633d9c481aa0d84a95a0159686"/>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TEXT_FILL_FORE_SCHEMECOLOR_INDEX_BRIGHTNESS" val="0"/>
  <p:tag name="KSO_WM_UNIT_TEXT_FILL_FORE_SCHEMECOLOR_INDEX" val="13"/>
  <p:tag name="KSO_WM_UNIT_TEXT_FILL_TYPE" val="1"/>
</p:tagLst>
</file>

<file path=ppt/tags/tag226.xml><?xml version="1.0" encoding="utf-8"?>
<p:tagLst xmlns:p="http://schemas.openxmlformats.org/presentationml/2006/main">
  <p:tag name="KSO_WM_SLIDE_ID" val="diagram20220058_1"/>
  <p:tag name="KSO_WM_TEMPLATE_SUBCATEGORY" val="25"/>
  <p:tag name="KSO_WM_TEMPLATE_MASTER_TYPE" val="0"/>
  <p:tag name="KSO_WM_TEMPLATE_COLOR_TYPE" val="0"/>
  <p:tag name="KSO_WM_SLIDE_ITEM_CNT" val="0"/>
  <p:tag name="KSO_WM_SLIDE_INDEX" val="1"/>
  <p:tag name="KSO_WM_TAG_VERSION" val="1.0"/>
  <p:tag name="KSO_WM_BEAUTIFY_FLAG" val="#wm#"/>
  <p:tag name="KSO_WM_TEMPLATE_CATEGORY" val="diagram"/>
  <p:tag name="KSO_WM_TEMPLATE_INDEX" val="20220058"/>
  <p:tag name="KSO_WM_SLIDE_LAYOUT" val="a_d"/>
  <p:tag name="KSO_WM_SLIDE_LAYOUT_CNT" val="1_1"/>
  <p:tag name="KSO_WM_SLIDE_TYPE" val="text"/>
  <p:tag name="KSO_WM_SLIDE_SUBTYPE" val="picTxt"/>
  <p:tag name="KSO_WM_SLIDE_LAYOUTTYPE" val="topbottom"/>
  <p:tag name="KSO_WM_SLIDE_SIZE" val="888*504"/>
  <p:tag name="KSO_WM_SLIDE_POSITION" val="36*12"/>
  <p:tag name="KSO_WM_SLIDE_LAYOUT_INFO" val="{&quot;backgroundInfo&quot;:[{&quot;bottom&quot;:0,&quot;bottomAbs&quot;:false,&quot;left&quot;:0,&quot;leftAbs&quot;:false,&quot;right&quot;:0,&quot;rightAbs&quot;:false,&quot;top&quot;:0,&quot;topAbs&quot;:false,&quot;type&quot;:&quot;general&quot;}],&quot;id&quot;:&quot;2023-03-05T11:51:57&quot;,&quot;maxSize&quot;:{&quot;size1&quot;:20},&quot;minSize&quot;:{&quot;size1&quot;:11.2},&quot;normalSize&quot;:{&quot;size1&quot;:11.2},&quot;subLayout&quot;:[{&quot;id&quot;:&quot;2023-03-05T11:51:57&quot;,&quot;margin&quot;:{&quot;bottom&quot;:0.025999998673796654,&quot;left&quot;:1.2699999809265137,&quot;right&quot;:1.2699999809265137,&quot;top&quot;:0.4230000376701355},&quot;type&quot;:0},{&quot;id&quot;:&quot;2023-03-05T11:51:57&quot;,&quot;margin&quot;:{&quot;bottom&quot;:0.847000002861023,&quot;left&quot;:1.2699999809265137,&quot;right&quot;:1.2699999809265137,&quot;top&quot;:1.2699999809265137},&quot;type&quot;:0}],&quot;type&quot;:0}"/>
  <p:tag name="KSO_WM_SLIDE_RATIO" val="1.777778"/>
  <p:tag name="KSO_WM_SLIDE_BACKGROUND" val="[&quot;general&quot;]"/>
  <p:tag name="KSO_WM_SLIDE_BACKGROUND_TYPE" val="general"/>
  <p:tag name="KSO_WM_SLIDE_BK_DARK_LIGHT" val="2"/>
</p:tagLst>
</file>

<file path=ppt/tags/tag2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 name="KSO_WM_UNIT_TYPE" val="i"/>
  <p:tag name="KSO_WM_UNIT_PLACING_PICTURE_USER_VIEWPORT" val="{&quot;height&quot;:987,&quot;width&quot;:1800}"/>
</p:tagLst>
</file>

<file path=ppt/tags/tag2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 name="KSO_WM_UNIT_TYPE" val="i"/>
</p:tagLst>
</file>

<file path=ppt/tags/tag2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20058_2*i*1"/>
  <p:tag name="KSO_WM_TEMPLATE_CATEGORY" val="diagram"/>
  <p:tag name="KSO_WM_TEMPLATE_INDEX" val="20220058"/>
  <p:tag name="KSO_WM_UNIT_LAYERLEVEL" val="1"/>
  <p:tag name="KSO_WM_TAG_VERSION" val="1.0"/>
  <p:tag name="KSO_WM_BEAUTIFY_FLAG" val="#wm#"/>
  <p:tag name="KSO_WM_UNIT_TYPE" val="i"/>
  <p:tag name="KSO_WM_UNIT_INDEX" val="1"/>
  <p:tag name="KSO_WM_UNIT_BLOCK" val="0"/>
  <p:tag name="KSO_WM_UNIT_SM_LIMIT_TYPE" val="0"/>
  <p:tag name="KSO_WM_UNIT_DEC_AREA_ID" val="d9af724aacd940ba88587c69c6737586"/>
  <p:tag name="KSO_WM_UNIT_DECORATE_INFO" val="{&quot;ReferentInfo&quot;:{&quot;Id&quot;:&quot;22f7d0e2fc6540148a36099908562f0b;590ceab586f14f20999948c865f9646b&quot;,&quot;X&quot;:{&quot;Pos&quot;:1},&quot;Y&quot;:{&quot;Pos&quot;:2}},&quot;DecorateInfoX&quot;:{&quot;Pos&quot;:1,&quot;IsAbs&quot;:true},&quot;DecorateInfoY&quot;:{&quot;Pos&quot;:0,&quot;IsAbs&quot;:true},&quot;DecorateInfoW&quot;:{&quot;IsAbs&quot;:true},&quot;DecorateInfoH&quot;:{&quot;IsAbs&quot;:true},&quot;whChangeMode&quot;:0}"/>
  <p:tag name="KSO_WM_UNIT_LINE_FORE_SCHEMECOLOR_INDEX_BRIGHTNESS" val="0"/>
  <p:tag name="KSO_WM_UNIT_LINE_FORE_SCHEMECOLOR_INDEX" val="5"/>
  <p:tag name="KSO_WM_UNIT_LINE_FILL_TYPE" val="2"/>
  <p:tag name="WM_BEAUTIFY_ZORDER_FLAG_TAG" val="1"/>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20058_2*a*1"/>
  <p:tag name="KSO_WM_TEMPLATE_CATEGORY" val="diagram"/>
  <p:tag name="KSO_WM_TEMPLATE_INDEX" val="20220058"/>
  <p:tag name="KSO_WM_UNIT_LAYERLEVEL" val="1"/>
  <p:tag name="KSO_WM_TAG_VERSION" val="1.0"/>
  <p:tag name="KSO_WM_BEAUTIFY_FLAG" val="#wm#"/>
  <p:tag name="KSO_WM_UNIT_ISCONTENTSTITLE" val="0"/>
  <p:tag name="KSO_WM_UNIT_ISNUMDGMTITLE" val="0"/>
  <p:tag name="KSO_WM_UNIT_PRESET_TEXT" val="线型上下导航版"/>
  <p:tag name="KSO_WM_UNIT_NOCLEAR" val="0"/>
  <p:tag name="KSO_WM_UNIT_VALUE" val="27"/>
  <p:tag name="KSO_WM_UNIT_TYPE" val="a"/>
  <p:tag name="KSO_WM_UNIT_INDEX" val="1"/>
  <p:tag name="KSO_WM_UNIT_BLOCK" val="0"/>
  <p:tag name="KSO_WM_UNIT_SM_LIMIT_TYPE" val="2"/>
  <p:tag name="KSO_WM_UNIT_DEC_AREA_ID" val="22f7d0e2fc6540148a36099908562f0b"/>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TEXT_FILL_FORE_SCHEMECOLOR_INDEX_BRIGHTNESS" val="0"/>
  <p:tag name="KSO_WM_UNIT_TEXT_FILL_FORE_SCHEMECOLOR_INDEX" val="13"/>
  <p:tag name="KSO_WM_UNIT_TEXT_FILL_TYPE" val="1"/>
  <p:tag name="WM_BEAUTIFY_ZORDER_FLAG_TAG" val="2"/>
</p:tagLst>
</file>

<file path=ppt/tags/tag23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1_1"/>
  <p:tag name="KSO_WM_UNIT_ID" val="diagram20205832_4*m_h_i*1_1_1"/>
  <p:tag name="KSO_WM_TEMPLATE_CATEGORY" val="diagram"/>
  <p:tag name="KSO_WM_TEMPLATE_INDEX" val="20205832"/>
  <p:tag name="KSO_WM_UNIT_LAYERLEVEL" val="1_1_1"/>
  <p:tag name="KSO_WM_TAG_VERSION" val="1.0"/>
  <p:tag name="KSO_WM_BEAUTIFY_FLAG" val="#wm#"/>
  <p:tag name="KSO_WM_UNIT_FILL_FORE_SCHEMECOLOR_INDEX_1_BRIGHTNESS" val="0"/>
  <p:tag name="KSO_WM_UNIT_FILL_FORE_SCHEMECOLOR_INDEX_1" val="14"/>
  <p:tag name="KSO_WM_UNIT_FILL_FORE_SCHEMECOLOR_INDEX_1_POS" val="0"/>
  <p:tag name="KSO_WM_UNIT_FILL_FORE_SCHEMECOLOR_INDEX_1_TRANS" val="1"/>
  <p:tag name="KSO_WM_UNIT_FILL_FORE_SCHEMECOLOR_INDEX_2_BRIGHTNESS" val="0"/>
  <p:tag name="KSO_WM_UNIT_FILL_FORE_SCHEMECOLOR_INDEX_2" val="5"/>
  <p:tag name="KSO_WM_UNIT_FILL_FORE_SCHEMECOLOR_INDEX_2_POS" val="1"/>
  <p:tag name="KSO_WM_UNIT_FILL_FORE_SCHEMECOLOR_INDEX_2_TRANS" val="0"/>
  <p:tag name="KSO_WM_UNIT_FILL_GRADIENT_TYPE" val="0"/>
  <p:tag name="KSO_WM_UNIT_FILL_GRADIENT_ANGLE" val="270"/>
  <p:tag name="KSO_WM_UNIT_FILL_GRADIENT_Direction" val="6"/>
  <p:tag name="KSO_WM_UNIT_FILL_TYPE" val="3"/>
  <p:tag name="KSO_WM_UNIT_TEXT_FILL_FORE_SCHEMECOLOR_INDEX_BRIGHTNESS" val="0"/>
  <p:tag name="KSO_WM_UNIT_TEXT_FILL_FORE_SCHEMECOLOR_INDEX" val="2"/>
  <p:tag name="KSO_WM_UNIT_TEXT_FILL_TYPE" val="1"/>
  <p:tag name="KSO_WM_UNIT_USESOURCEFORMAT_APPLY" val="1"/>
</p:tagLst>
</file>

<file path=ppt/tags/tag23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1_2"/>
  <p:tag name="KSO_WM_UNIT_ID" val="diagram20205832_4*m_h_i*1_1_2"/>
  <p:tag name="KSO_WM_TEMPLATE_CATEGORY" val="diagram"/>
  <p:tag name="KSO_WM_TEMPLATE_INDEX" val="20205832"/>
  <p:tag name="KSO_WM_UNIT_LAYERLEVEL" val="1_1_1"/>
  <p:tag name="KSO_WM_TAG_VERSION" val="1.0"/>
  <p:tag name="KSO_WM_BEAUTIFY_FLAG" val="#wm#"/>
  <p:tag name="KSO_WM_UNIT_FILL_FORE_SCHEMECOLOR_INDEX_BRIGHTNESS" val="0"/>
  <p:tag name="KSO_WM_UNIT_FILL_FORE_SCHEMECOLOR_INDEX" val="5"/>
  <p:tag name="KSO_WM_UNIT_FILL_TYPE" val="1"/>
  <p:tag name="KSO_WM_UNIT_SHADOW_SCHEMECOLOR_INDEX_BRIGHTNESS" val="0"/>
  <p:tag name="KSO_WM_UNIT_SHADOW_SCHEMECOLOR_INDEX" val="13"/>
  <p:tag name="KSO_WM_UNIT_TEXT_FILL_FORE_SCHEMECOLOR_INDEX_BRIGHTNESS" val="0"/>
  <p:tag name="KSO_WM_UNIT_TEXT_FILL_FORE_SCHEMECOLOR_INDEX" val="2"/>
  <p:tag name="KSO_WM_UNIT_TEXT_FILL_TYPE" val="1"/>
  <p:tag name="KSO_WM_UNIT_USESOURCEFORMAT_APPLY" val="1"/>
</p:tagLst>
</file>

<file path=ppt/tags/tag23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SUBTYPE" val="d"/>
  <p:tag name="KSO_WM_UNIT_TYPE" val="m_h_i"/>
  <p:tag name="KSO_WM_UNIT_INDEX" val="1_1_3"/>
  <p:tag name="KSO_WM_UNIT_ID" val="diagram20205832_4*m_h_i*1_1_3"/>
  <p:tag name="KSO_WM_TEMPLATE_CATEGORY" val="diagram"/>
  <p:tag name="KSO_WM_TEMPLATE_INDEX" val="20205832"/>
  <p:tag name="KSO_WM_UNIT_LAYERLEVEL" val="1_1_1"/>
  <p:tag name="KSO_WM_TAG_VERSION" val="1.0"/>
  <p:tag name="KSO_WM_BEAUTIFY_FLAG" val="#wm#"/>
  <p:tag name="KSO_WM_UNIT_TEXT_FILL_FORE_SCHEMECOLOR_INDEX_BRIGHTNESS" val="0"/>
  <p:tag name="KSO_WM_UNIT_TEXT_FILL_FORE_SCHEMECOLOR_INDEX" val="14"/>
  <p:tag name="KSO_WM_UNIT_TEXT_FILL_TYPE" val="1"/>
  <p:tag name="KSO_WM_UNIT_USESOURCEFORMAT_APPLY" val="1"/>
</p:tagLst>
</file>

<file path=ppt/tags/tag23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SUBTYPE" val="d"/>
  <p:tag name="KSO_WM_UNIT_TYPE" val="m_h_i"/>
  <p:tag name="KSO_WM_UNIT_INDEX" val="1_2_3"/>
  <p:tag name="KSO_WM_UNIT_ID" val="diagram20205832_4*m_h_i*1_2_3"/>
  <p:tag name="KSO_WM_TEMPLATE_CATEGORY" val="diagram"/>
  <p:tag name="KSO_WM_TEMPLATE_INDEX" val="20205832"/>
  <p:tag name="KSO_WM_UNIT_LAYERLEVEL" val="1_1_1"/>
  <p:tag name="KSO_WM_TAG_VERSION" val="1.0"/>
  <p:tag name="KSO_WM_BEAUTIFY_FLAG" val="#wm#"/>
  <p:tag name="KSO_WM_UNIT_TEXT_FILL_FORE_SCHEMECOLOR_INDEX_BRIGHTNESS" val="0"/>
  <p:tag name="KSO_WM_UNIT_TEXT_FILL_FORE_SCHEMECOLOR_INDEX" val="14"/>
  <p:tag name="KSO_WM_UNIT_TEXT_FILL_TYPE" val="1"/>
  <p:tag name="KSO_WM_UNIT_USESOURCEFORMAT_APPLY" val="1"/>
</p:tagLst>
</file>

<file path=ppt/tags/tag23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3_2"/>
  <p:tag name="KSO_WM_UNIT_ID" val="diagram20205832_4*m_h_i*1_3_2"/>
  <p:tag name="KSO_WM_TEMPLATE_CATEGORY" val="diagram"/>
  <p:tag name="KSO_WM_TEMPLATE_INDEX" val="20205832"/>
  <p:tag name="KSO_WM_UNIT_LAYERLEVEL" val="1_1_1"/>
  <p:tag name="KSO_WM_TAG_VERSION" val="1.0"/>
  <p:tag name="KSO_WM_BEAUTIFY_FLAG" val="#wm#"/>
  <p:tag name="KSO_WM_UNIT_FILL_FORE_SCHEMECOLOR_INDEX_BRIGHTNESS" val="0"/>
  <p:tag name="KSO_WM_UNIT_FILL_FORE_SCHEMECOLOR_INDEX" val="7"/>
  <p:tag name="KSO_WM_UNIT_FILL_TYPE" val="1"/>
  <p:tag name="KSO_WM_UNIT_SHADOW_SCHEMECOLOR_INDEX_BRIGHTNESS" val="0"/>
  <p:tag name="KSO_WM_UNIT_SHADOW_SCHEMECOLOR_INDEX" val="13"/>
  <p:tag name="KSO_WM_UNIT_TEXT_FILL_FORE_SCHEMECOLOR_INDEX_BRIGHTNESS" val="0"/>
  <p:tag name="KSO_WM_UNIT_TEXT_FILL_FORE_SCHEMECOLOR_INDEX" val="2"/>
  <p:tag name="KSO_WM_UNIT_TEXT_FILL_TYPE" val="1"/>
  <p:tag name="KSO_WM_UNIT_USESOURCEFORMAT_APPLY" val="1"/>
</p:tagLst>
</file>

<file path=ppt/tags/tag23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SUBTYPE" val="d"/>
  <p:tag name="KSO_WM_UNIT_TYPE" val="m_h_i"/>
  <p:tag name="KSO_WM_UNIT_INDEX" val="1_3_3"/>
  <p:tag name="KSO_WM_UNIT_ID" val="diagram20205832_4*m_h_i*1_3_3"/>
  <p:tag name="KSO_WM_TEMPLATE_CATEGORY" val="diagram"/>
  <p:tag name="KSO_WM_TEMPLATE_INDEX" val="20205832"/>
  <p:tag name="KSO_WM_UNIT_LAYERLEVEL" val="1_1_1"/>
  <p:tag name="KSO_WM_TAG_VERSION" val="1.0"/>
  <p:tag name="KSO_WM_BEAUTIFY_FLAG" val="#wm#"/>
  <p:tag name="KSO_WM_UNIT_TEXT_FILL_FORE_SCHEMECOLOR_INDEX_BRIGHTNESS" val="0"/>
  <p:tag name="KSO_WM_UNIT_TEXT_FILL_FORE_SCHEMECOLOR_INDEX" val="14"/>
  <p:tag name="KSO_WM_UNIT_TEXT_FILL_TYPE" val="1"/>
  <p:tag name="KSO_WM_UNIT_USESOURCEFORMAT_APPLY" val="1"/>
</p:tagLst>
</file>

<file path=ppt/tags/tag23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4_1"/>
  <p:tag name="KSO_WM_UNIT_ID" val="diagram20205832_4*m_h_i*1_4_1"/>
  <p:tag name="KSO_WM_TEMPLATE_CATEGORY" val="diagram"/>
  <p:tag name="KSO_WM_TEMPLATE_INDEX" val="20205832"/>
  <p:tag name="KSO_WM_UNIT_LAYERLEVEL" val="1_1_1"/>
  <p:tag name="KSO_WM_TAG_VERSION" val="1.0"/>
  <p:tag name="KSO_WM_BEAUTIFY_FLAG" val="#wm#"/>
  <p:tag name="KSO_WM_UNIT_FILL_FORE_SCHEMECOLOR_INDEX_1_BRIGHTNESS" val="0"/>
  <p:tag name="KSO_WM_UNIT_FILL_FORE_SCHEMECOLOR_INDEX_1" val="14"/>
  <p:tag name="KSO_WM_UNIT_FILL_FORE_SCHEMECOLOR_INDEX_1_POS" val="0"/>
  <p:tag name="KSO_WM_UNIT_FILL_FORE_SCHEMECOLOR_INDEX_1_TRANS" val="1"/>
  <p:tag name="KSO_WM_UNIT_FILL_FORE_SCHEMECOLOR_INDEX_2_BRIGHTNESS" val="0"/>
  <p:tag name="KSO_WM_UNIT_FILL_FORE_SCHEMECOLOR_INDEX_2" val="8"/>
  <p:tag name="KSO_WM_UNIT_FILL_FORE_SCHEMECOLOR_INDEX_2_POS" val="1"/>
  <p:tag name="KSO_WM_UNIT_FILL_FORE_SCHEMECOLOR_INDEX_2_TRANS" val="0"/>
  <p:tag name="KSO_WM_UNIT_FILL_GRADIENT_TYPE" val="0"/>
  <p:tag name="KSO_WM_UNIT_FILL_GRADIENT_ANGLE" val="270"/>
  <p:tag name="KSO_WM_UNIT_FILL_GRADIENT_Direction" val="6"/>
  <p:tag name="KSO_WM_UNIT_FILL_TYPE" val="3"/>
  <p:tag name="KSO_WM_UNIT_TEXT_FILL_FORE_SCHEMECOLOR_INDEX_BRIGHTNESS" val="0"/>
  <p:tag name="KSO_WM_UNIT_TEXT_FILL_FORE_SCHEMECOLOR_INDEX" val="2"/>
  <p:tag name="KSO_WM_UNIT_TEXT_FILL_TYPE" val="1"/>
  <p:tag name="KSO_WM_UNIT_USESOURCEFORMAT_APPLY" val="1"/>
</p:tagLst>
</file>

<file path=ppt/tags/tag23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4_2"/>
  <p:tag name="KSO_WM_UNIT_ID" val="diagram20205832_4*m_h_i*1_4_2"/>
  <p:tag name="KSO_WM_TEMPLATE_CATEGORY" val="diagram"/>
  <p:tag name="KSO_WM_TEMPLATE_INDEX" val="20205832"/>
  <p:tag name="KSO_WM_UNIT_LAYERLEVEL" val="1_1_1"/>
  <p:tag name="KSO_WM_TAG_VERSION" val="1.0"/>
  <p:tag name="KSO_WM_BEAUTIFY_FLAG" val="#wm#"/>
  <p:tag name="KSO_WM_UNIT_FILL_FORE_SCHEMECOLOR_INDEX_BRIGHTNESS" val="0"/>
  <p:tag name="KSO_WM_UNIT_FILL_FORE_SCHEMECOLOR_INDEX" val="8"/>
  <p:tag name="KSO_WM_UNIT_FILL_TYPE" val="1"/>
  <p:tag name="KSO_WM_UNIT_SHADOW_SCHEMECOLOR_INDEX_BRIGHTNESS" val="0"/>
  <p:tag name="KSO_WM_UNIT_SHADOW_SCHEMECOLOR_INDEX" val="13"/>
  <p:tag name="KSO_WM_UNIT_TEXT_FILL_FORE_SCHEMECOLOR_INDEX_BRIGHTNESS" val="0"/>
  <p:tag name="KSO_WM_UNIT_TEXT_FILL_FORE_SCHEMECOLOR_INDEX" val="2"/>
  <p:tag name="KSO_WM_UNIT_TEXT_FILL_TYPE" val="1"/>
  <p:tag name="KSO_WM_UNIT_USESOURCEFORMAT_APPLY" val="1"/>
</p:tagLst>
</file>

<file path=ppt/tags/tag23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SUBTYPE" val="d"/>
  <p:tag name="KSO_WM_UNIT_TYPE" val="m_h_i"/>
  <p:tag name="KSO_WM_UNIT_INDEX" val="1_4_3"/>
  <p:tag name="KSO_WM_UNIT_ID" val="diagram20205832_4*m_h_i*1_4_3"/>
  <p:tag name="KSO_WM_TEMPLATE_CATEGORY" val="diagram"/>
  <p:tag name="KSO_WM_TEMPLATE_INDEX" val="20205832"/>
  <p:tag name="KSO_WM_UNIT_LAYERLEVEL" val="1_1_1"/>
  <p:tag name="KSO_WM_TAG_VERSION" val="1.0"/>
  <p:tag name="KSO_WM_BEAUTIFY_FLAG" val="#wm#"/>
  <p:tag name="KSO_WM_UNIT_TEXT_FILL_FORE_SCHEMECOLOR_INDEX_BRIGHTNESS" val="0"/>
  <p:tag name="KSO_WM_UNIT_TEXT_FILL_FORE_SCHEMECOLOR_INDEX" val="14"/>
  <p:tag name="KSO_WM_UNIT_TEXT_FILL_TYPE" val="1"/>
  <p:tag name="KSO_WM_UNIT_USESOURCEFORMAT_APPLY" val="1"/>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40.xml><?xml version="1.0" encoding="utf-8"?>
<p:tagLst xmlns:p="http://schemas.openxmlformats.org/presentationml/2006/main">
  <p:tag name="KSO_WM_UNIT_SUBTYPE" val="a"/>
  <p:tag name="KSO_WM_UNIT_PRESET_TEXT" val="单点击此处添加正文，文字是您思想的提炼，为了演示发布的良好效果，请您尽可能提炼思想的精髓，然后简单的阐述您的观点。如果您的内容确实非常重要又难以精简，也请使用分段处理，对内容进行简单的梳理和提炼，这样会使逻辑框架相对清晰。请您尽可能提炼思想的精髓，否则容易造成观者的阅读压力，适得其反。&#13;单点击此处添加正文，文字是您思想的提炼，为了演示发布的良好效果，请您尽可能提炼思想的精髓，然后简单的阐述您的观点。如果您的内容确实非常重要又难以精简，也请使用分段处理，对内容进行简单的梳理和提炼，这样会使逻辑框架相对清晰。"/>
  <p:tag name="KSO_WM_UNIT_NOCLEAR" val="0"/>
  <p:tag name="KSO_WM_UNIT_HIGHLIGHT" val="0"/>
  <p:tag name="KSO_WM_UNIT_COMPATIBLE" val="0"/>
  <p:tag name="KSO_WM_UNIT_DIAGRAM_ISNUMVISUAL" val="0"/>
  <p:tag name="KSO_WM_UNIT_DIAGRAM_ISREFERUNIT" val="0"/>
  <p:tag name="KSO_WM_DIAGRAM_GROUP_CODE" val="m1-1"/>
  <p:tag name="KSO_WM_UNIT_TYPE" val="m_h_f"/>
  <p:tag name="KSO_WM_UNIT_INDEX" val="1_5_1"/>
  <p:tag name="KSO_WM_UNIT_ID" val="diagram20205832_4*m_h_f*1_5_1"/>
  <p:tag name="KSO_WM_TEMPLATE_CATEGORY" val="diagram"/>
  <p:tag name="KSO_WM_TEMPLATE_INDEX" val="20205832"/>
  <p:tag name="KSO_WM_UNIT_LAYERLEVEL" val="1_1_1"/>
  <p:tag name="KSO_WM_TAG_VERSION" val="1.0"/>
  <p:tag name="KSO_WM_BEAUTIFY_FLAG" val="#wm#"/>
  <p:tag name="KSO_WM_UNIT_VALUE" val="322"/>
  <p:tag name="KSO_WM_UNIT_TEXT_FILL_FORE_SCHEMECOLOR_INDEX_BRIGHTNESS" val="0.15"/>
  <p:tag name="KSO_WM_UNIT_TEXT_FILL_FORE_SCHEMECOLOR_INDEX" val="13"/>
  <p:tag name="KSO_WM_UNIT_TEXT_FILL_TYPE" val="1"/>
  <p:tag name="KSO_WM_UNIT_USESOURCEFORMAT_APPLY" val="1"/>
</p:tagLst>
</file>

<file path=ppt/tags/tag241.xml><?xml version="1.0" encoding="utf-8"?>
<p:tagLst xmlns:p="http://schemas.openxmlformats.org/presentationml/2006/main">
  <p:tag name="KSO_WM_SLIDE_ID" val="diagram20220058_2"/>
  <p:tag name="KSO_WM_TEMPLATE_SUBCATEGORY" val="25"/>
  <p:tag name="KSO_WM_TEMPLATE_MASTER_TYPE" val="0"/>
  <p:tag name="KSO_WM_TEMPLATE_COLOR_TYPE" val="0"/>
  <p:tag name="KSO_WM_SLIDE_ITEM_CNT" val="5"/>
  <p:tag name="KSO_WM_SLIDE_INDEX" val="2"/>
  <p:tag name="KSO_WM_TAG_VERSION" val="1.0"/>
  <p:tag name="KSO_WM_BEAUTIFY_FLAG" val="#wm#"/>
  <p:tag name="KSO_WM_TEMPLATE_CATEGORY" val="diagram"/>
  <p:tag name="KSO_WM_TEMPLATE_INDEX" val="20220058"/>
  <p:tag name="KSO_WM_SLIDE_LAYOUT" val="a_b_d"/>
  <p:tag name="KSO_WM_SLIDE_LAYOUT_CNT" val="1_1_1"/>
  <p:tag name="KSO_WM_SLIDE_TYPE" val="text"/>
  <p:tag name="KSO_WM_SLIDE_SUBTYPE" val="picTxt"/>
  <p:tag name="KSO_WM_SLIDE_LAYOUTTYPE" val="topbottom"/>
  <p:tag name="KSO_WM_SLIDE_SIZE" val="888*504"/>
  <p:tag name="KSO_WM_SLIDE_POSITION" val="36*12"/>
  <p:tag name="KSO_WM_SLIDE_RATIO" val="1.777778"/>
  <p:tag name="KSO_WM_SLIDE_BACKGROUND" val="[&quot;general&quot;]"/>
  <p:tag name="KSO_WM_SLIDE_LAYOUT_INFO" val="{&quot;backgroundInfo&quot;:[{&quot;bottom&quot;:0,&quot;bottomAbs&quot;:false,&quot;left&quot;:0,&quot;leftAbs&quot;:false,&quot;right&quot;:0,&quot;rightAbs&quot;:false,&quot;top&quot;:0,&quot;topAbs&quot;:false,&quot;type&quot;:&quot;general&quot;}],&quot;id&quot;:&quot;2023-03-05T11:51:57&quot;,&quot;maxSize&quot;:{&quot;size1&quot;:31.1},&quot;minSize&quot;:{&quot;size1&quot;:17.8},&quot;normalSize&quot;:{&quot;size1&quot;:17.8},&quot;subLayout&quot;:[{&quot;id&quot;:&quot;2023-03-05T11:51:57&quot;,&quot;maxSize&quot;:{&quot;size1&quot;:100},&quot;minSize&quot;:{&quot;size1&quot;:61.7},&quot;normalSize&quot;:{&quot;size1&quot;:61.7},&quot;subLayout&quot;:[{&quot;id&quot;:&quot;2023-03-05T11:51:57&quot;,&quot;margin&quot;:{&quot;bottom&quot;:0,&quot;left&quot;:1.2699999809265137,&quot;right&quot;:1.2699999809265137,&quot;top&quot;:0.4230000376701355},&quot;type&quot;:0},{&quot;id&quot;:&quot;2023-03-05T11:51:57&quot;,&quot;margin&quot;:{&quot;bottom&quot;:0.025999998673796654,&quot;left&quot;:1.2699999809265137,&quot;right&quot;:1.2699999809265137,&quot;top&quot;:0.025999998673796654},&quot;type&quot;:0}],&quot;type&quot;:0},{&quot;id&quot;:&quot;2023-03-05T11:51:57&quot;,&quot;margin&quot;:{&quot;bottom&quot;:0.847000002861023,&quot;left&quot;:1.2699999809265137,&quot;right&quot;:1.2699999809265137,&quot;top&quot;:1.2699999809265137},&quot;type&quot;:0}],&quot;type&quot;:0}"/>
  <p:tag name="KSO_WM_SLIDE_BACKGROUND_TYPE" val="general"/>
  <p:tag name="KSO_WM_SLIDE_BK_DARK_LIGHT" val="2"/>
</p:tagLst>
</file>

<file path=ppt/tags/tag2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 name="KSO_WM_UNIT_TYPE" val="i"/>
</p:tagLst>
</file>

<file path=ppt/tags/tag2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 name="KSO_WM_UNIT_TYPE" val="i"/>
</p:tagLst>
</file>

<file path=ppt/tags/tag2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20058_1*i*1"/>
  <p:tag name="KSO_WM_TEMPLATE_CATEGORY" val="diagram"/>
  <p:tag name="KSO_WM_TEMPLATE_INDEX" val="20220058"/>
  <p:tag name="KSO_WM_UNIT_LAYERLEVEL" val="1"/>
  <p:tag name="KSO_WM_TAG_VERSION" val="1.0"/>
  <p:tag name="KSO_WM_BEAUTIFY_FLAG" val="#wm#"/>
  <p:tag name="KSO_WM_UNIT_BLOCK" val="0"/>
  <p:tag name="KSO_WM_UNIT_SM_LIMIT_TYPE" val="0"/>
  <p:tag name="KSO_WM_UNIT_DEC_AREA_ID" val="401453a90b9f4fd5b1215058b8a2f2e8"/>
  <p:tag name="KSO_WM_UNIT_DECORATE_INFO" val="{&quot;ReferentInfo&quot;:{&quot;Id&quot;:&quot;2d2094633d9c481aa0d84a95a0159686&quot;,&quot;X&quot;:{&quot;Pos&quot;:1},&quot;Y&quot;:{&quot;Pos&quot;:2}},&quot;DecorateInfoX&quot;:{&quot;Pos&quot;:1,&quot;IsAbs&quot;:true},&quot;DecorateInfoY&quot;:{&quot;Pos&quot;:0,&quot;IsAbs&quot;:true},&quot;DecorateInfoW&quot;:{&quot;IsAbs&quot;:true},&quot;DecorateInfoH&quot;:{&quot;IsAbs&quot;:true},&quot;whChangeMode&quot;:0}"/>
  <p:tag name="KSO_WM_UNIT_LINE_FORE_SCHEMECOLOR_INDEX_BRIGHTNESS" val="0"/>
  <p:tag name="KSO_WM_UNIT_LINE_FORE_SCHEMECOLOR_INDEX" val="5"/>
  <p:tag name="KSO_WM_UNIT_LINE_FILL_TYPE" val="2"/>
</p:tagLst>
</file>

<file path=ppt/tags/tag245.xml><?xml version="1.0" encoding="utf-8"?>
<p:tagLst xmlns:p="http://schemas.openxmlformats.org/presentationml/2006/main">
  <p:tag name="KSO_WM_UNIT_ISCONTENTSTITLE" val="0"/>
  <p:tag name="KSO_WM_UNIT_ISNUMDGMTITLE" val="0"/>
  <p:tag name="KSO_WM_UNIT_PRESET_TEXT" val="线型上下导航版"/>
  <p:tag name="KSO_WM_UNIT_NOCLEAR" val="0"/>
  <p:tag name="KSO_WM_UNIT_HIGHLIGHT" val="0"/>
  <p:tag name="KSO_WM_UNIT_COMPATIBLE" val="0"/>
  <p:tag name="KSO_WM_UNIT_DIAGRAM_ISNUMVISUAL" val="0"/>
  <p:tag name="KSO_WM_UNIT_DIAGRAM_ISREFERUNIT" val="0"/>
  <p:tag name="KSO_WM_UNIT_TYPE" val="a"/>
  <p:tag name="KSO_WM_UNIT_INDEX" val="1"/>
  <p:tag name="KSO_WM_UNIT_ID" val="diagram20220058_1*a*1"/>
  <p:tag name="KSO_WM_TEMPLATE_CATEGORY" val="diagram"/>
  <p:tag name="KSO_WM_TEMPLATE_INDEX" val="20220058"/>
  <p:tag name="KSO_WM_UNIT_LAYERLEVEL" val="1"/>
  <p:tag name="KSO_WM_TAG_VERSION" val="1.0"/>
  <p:tag name="KSO_WM_BEAUTIFY_FLAG" val="#wm#"/>
  <p:tag name="KSO_WM_UNIT_VALUE" val="27"/>
  <p:tag name="KSO_WM_UNIT_BLOCK" val="0"/>
  <p:tag name="KSO_WM_UNIT_SM_LIMIT_TYPE" val="2"/>
  <p:tag name="KSO_WM_UNIT_DEC_AREA_ID" val="2d2094633d9c481aa0d84a95a0159686"/>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TEXT_FILL_FORE_SCHEMECOLOR_INDEX_BRIGHTNESS" val="0"/>
  <p:tag name="KSO_WM_UNIT_TEXT_FILL_FORE_SCHEMECOLOR_INDEX" val="13"/>
  <p:tag name="KSO_WM_UNIT_TEXT_FILL_TYPE" val="1"/>
</p:tagLst>
</file>

<file path=ppt/tags/tag24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5_1"/>
  <p:tag name="KSO_WM_UNIT_ID" val="diagram20228769_4*l_h_i*1_5_1"/>
  <p:tag name="KSO_WM_TEMPLATE_CATEGORY" val="diagram"/>
  <p:tag name="KSO_WM_TEMPLATE_INDEX" val="20228769"/>
  <p:tag name="KSO_WM_UNIT_LAYERLEVEL" val="1_1_1"/>
  <p:tag name="KSO_WM_TAG_VERSION" val="1.0"/>
  <p:tag name="KSO_WM_BEAUTIFY_FLAG" val="#wm#"/>
  <p:tag name="KSO_WM_UNIT_FILL_FORE_SCHEMECOLOR_INDEX_BRIGHTNESS" val="-0.05"/>
  <p:tag name="KSO_WM_UNIT_FILL_FORE_SCHEMECOLOR_INDEX" val="14"/>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247.xml><?xml version="1.0" encoding="utf-8"?>
<p:tagLst xmlns:p="http://schemas.openxmlformats.org/presentationml/2006/main">
  <p:tag name="KSO_WM_UNIT_SUBTYPE" val="a"/>
  <p:tag name="KSO_WM_UNIT_PRESET_TEXT" val="请言简意赅的阐述您的观点"/>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4_1"/>
  <p:tag name="KSO_WM_UNIT_ID" val="diagram20228769_4*l_h_f*1_4_1"/>
  <p:tag name="KSO_WM_TEMPLATE_CATEGORY" val="diagram"/>
  <p:tag name="KSO_WM_TEMPLATE_INDEX" val="20228769"/>
  <p:tag name="KSO_WM_UNIT_LAYERLEVEL" val="1_1_1"/>
  <p:tag name="KSO_WM_TAG_VERSION" val="1.0"/>
  <p:tag name="KSO_WM_BEAUTIFY_FLAG" val="#wm#"/>
  <p:tag name="KSO_WM_UNIT_TEXT_FILL_FORE_SCHEMECOLOR_INDEX_BRIGHTNESS" val="0"/>
  <p:tag name="KSO_WM_UNIT_TEXT_FILL_FORE_SCHEMECOLOR_INDEX" val="13"/>
  <p:tag name="KSO_WM_UNIT_TEXT_FILL_TYPE" val="1"/>
  <p:tag name="KSO_WM_UNIT_USESOURCEFORMAT_APPLY" val="1"/>
</p:tagLst>
</file>

<file path=ppt/tags/tag24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3"/>
  <p:tag name="KSO_WM_UNIT_ID" val="diagram20228769_4*l_h_i*1_4_3"/>
  <p:tag name="KSO_WM_TEMPLATE_CATEGORY" val="diagram"/>
  <p:tag name="KSO_WM_TEMPLATE_INDEX" val="20228769"/>
  <p:tag name="KSO_WM_UNIT_LAYERLEVEL" val="1_1_1"/>
  <p:tag name="KSO_WM_TAG_VERSION" val="1.0"/>
  <p:tag name="KSO_WM_BEAUTIFY_FLAG" val="#wm#"/>
  <p:tag name="KSO_WM_UNIT_USESOURCEFORMAT_APPLY" val="1"/>
</p:tagLst>
</file>

<file path=ppt/tags/tag249.xml><?xml version="1.0" encoding="utf-8"?>
<p:tagLst xmlns:p="http://schemas.openxmlformats.org/presentationml/2006/main">
  <p:tag name="KSO_WM_UNIT_SUBTYPE" val="a"/>
  <p:tag name="KSO_WM_UNIT_PRESET_TEXT" val="请言简意赅的阐述您的观点"/>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3_1"/>
  <p:tag name="KSO_WM_UNIT_ID" val="diagram20228769_4*l_h_f*1_3_1"/>
  <p:tag name="KSO_WM_TEMPLATE_CATEGORY" val="diagram"/>
  <p:tag name="KSO_WM_TEMPLATE_INDEX" val="20228769"/>
  <p:tag name="KSO_WM_UNIT_LAYERLEVEL" val="1_1_1"/>
  <p:tag name="KSO_WM_TAG_VERSION" val="1.0"/>
  <p:tag name="KSO_WM_BEAUTIFY_FLAG" val="#wm#"/>
  <p:tag name="KSO_WM_UNIT_TEXT_FILL_FORE_SCHEMECOLOR_INDEX_BRIGHTNESS" val="0"/>
  <p:tag name="KSO_WM_UNIT_TEXT_FILL_FORE_SCHEMECOLOR_INDEX" val="13"/>
  <p:tag name="KSO_WM_UNIT_TEXT_FILL_TYPE" val="1"/>
  <p:tag name="KSO_WM_UNIT_USESOURCEFORMAT_APPLY" val="1"/>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50.xml><?xml version="1.0" encoding="utf-8"?>
<p:tagLst xmlns:p="http://schemas.openxmlformats.org/presentationml/2006/main">
  <p:tag name="KSO_WM_SLIDE_ID" val="diagram20220058_1"/>
  <p:tag name="KSO_WM_TEMPLATE_SUBCATEGORY" val="25"/>
  <p:tag name="KSO_WM_TEMPLATE_MASTER_TYPE" val="0"/>
  <p:tag name="KSO_WM_TEMPLATE_COLOR_TYPE" val="0"/>
  <p:tag name="KSO_WM_SLIDE_ITEM_CNT" val="0"/>
  <p:tag name="KSO_WM_SLIDE_INDEX" val="1"/>
  <p:tag name="KSO_WM_TAG_VERSION" val="1.0"/>
  <p:tag name="KSO_WM_BEAUTIFY_FLAG" val="#wm#"/>
  <p:tag name="KSO_WM_TEMPLATE_CATEGORY" val="diagram"/>
  <p:tag name="KSO_WM_TEMPLATE_INDEX" val="20220058"/>
  <p:tag name="KSO_WM_SLIDE_LAYOUT" val="a_d"/>
  <p:tag name="KSO_WM_SLIDE_LAYOUT_CNT" val="1_1"/>
  <p:tag name="KSO_WM_SLIDE_TYPE" val="text"/>
  <p:tag name="KSO_WM_SLIDE_SUBTYPE" val="picTxt"/>
  <p:tag name="KSO_WM_SLIDE_LAYOUTTYPE" val="topbottom"/>
  <p:tag name="KSO_WM_SLIDE_SIZE" val="888*504"/>
  <p:tag name="KSO_WM_SLIDE_POSITION" val="36*12"/>
  <p:tag name="KSO_WM_SLIDE_RATIO" val="1.777778"/>
  <p:tag name="KSO_WM_SLIDE_BACKGROUND" val="[&quot;general&quot;]"/>
  <p:tag name="KSO_WM_SLIDE_BACKGROUND_TYPE" val="general"/>
  <p:tag name="KSO_WM_SLIDE_BK_DARK_LIGHT" val="2"/>
  <p:tag name="KSO_WM_SLIDE_LAYOUT_INFO" val="{&quot;backgroundInfo&quot;:[{&quot;bottom&quot;:0,&quot;bottomAbs&quot;:false,&quot;left&quot;:0,&quot;leftAbs&quot;:false,&quot;right&quot;:0,&quot;rightAbs&quot;:false,&quot;top&quot;:0,&quot;topAbs&quot;:false,&quot;type&quot;:&quot;general&quot;}],&quot;id&quot;:&quot;2023-03-05T13:30:27&quot;,&quot;maxSize&quot;:{&quot;size1&quot;:20},&quot;minSize&quot;:{&quot;size1&quot;:11.2},&quot;normalSize&quot;:{&quot;size1&quot;:11.2},&quot;subLayout&quot;:[{&quot;id&quot;:&quot;2023-03-05T13:30:27&quot;,&quot;margin&quot;:{&quot;bottom&quot;:0.025999998673796654,&quot;left&quot;:1.2699999809265137,&quot;right&quot;:1.2699999809265137,&quot;top&quot;:0.4230000376701355},&quot;type&quot;:0},{&quot;id&quot;:&quot;2023-03-05T13:30:27&quot;,&quot;margin&quot;:{&quot;bottom&quot;:0.847000002861023,&quot;left&quot;:1.2699999809265137,&quot;right&quot;:1.2699999809265137,&quot;top&quot;:1.2699999809265137},&quot;type&quot;:0}],&quot;type&quot;:0}"/>
</p:tagLst>
</file>

<file path=ppt/tags/tag2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 name="KSO_WM_UNIT_TYPE" val="i"/>
  <p:tag name="KSO_WM_UNIT_PLACING_PICTURE_USER_VIEWPORT" val="{&quot;height&quot;:987,&quot;width&quot;:1800}"/>
</p:tagLst>
</file>

<file path=ppt/tags/tag2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 name="KSO_WM_UNIT_TYPE" val="i"/>
</p:tagLst>
</file>

<file path=ppt/tags/tag2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20058_2*i*1"/>
  <p:tag name="KSO_WM_TEMPLATE_CATEGORY" val="diagram"/>
  <p:tag name="KSO_WM_TEMPLATE_INDEX" val="20220058"/>
  <p:tag name="KSO_WM_UNIT_LAYERLEVEL" val="1"/>
  <p:tag name="KSO_WM_TAG_VERSION" val="1.0"/>
  <p:tag name="KSO_WM_BEAUTIFY_FLAG" val="#wm#"/>
  <p:tag name="KSO_WM_UNIT_TYPE" val="i"/>
  <p:tag name="KSO_WM_UNIT_INDEX" val="1"/>
  <p:tag name="KSO_WM_UNIT_BLOCK" val="0"/>
  <p:tag name="KSO_WM_UNIT_SM_LIMIT_TYPE" val="0"/>
  <p:tag name="KSO_WM_UNIT_DEC_AREA_ID" val="d9af724aacd940ba88587c69c6737586"/>
  <p:tag name="KSO_WM_UNIT_DECORATE_INFO" val="{&quot;ReferentInfo&quot;:{&quot;Id&quot;:&quot;22f7d0e2fc6540148a36099908562f0b;590ceab586f14f20999948c865f9646b&quot;,&quot;X&quot;:{&quot;Pos&quot;:1},&quot;Y&quot;:{&quot;Pos&quot;:2}},&quot;DecorateInfoX&quot;:{&quot;Pos&quot;:1,&quot;IsAbs&quot;:true},&quot;DecorateInfoY&quot;:{&quot;Pos&quot;:0,&quot;IsAbs&quot;:true},&quot;DecorateInfoW&quot;:{&quot;IsAbs&quot;:true},&quot;DecorateInfoH&quot;:{&quot;IsAbs&quot;:true},&quot;whChangeMode&quot;:0}"/>
  <p:tag name="KSO_WM_UNIT_LINE_FORE_SCHEMECOLOR_INDEX_BRIGHTNESS" val="0"/>
  <p:tag name="KSO_WM_UNIT_LINE_FORE_SCHEMECOLOR_INDEX" val="5"/>
  <p:tag name="KSO_WM_UNIT_LINE_FILL_TYPE" val="2"/>
  <p:tag name="WM_BEAUTIFY_ZORDER_FLAG_TAG" val="1"/>
</p:tagLst>
</file>

<file path=ppt/tags/tag2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20058_2*a*1"/>
  <p:tag name="KSO_WM_TEMPLATE_CATEGORY" val="diagram"/>
  <p:tag name="KSO_WM_TEMPLATE_INDEX" val="20220058"/>
  <p:tag name="KSO_WM_UNIT_LAYERLEVEL" val="1"/>
  <p:tag name="KSO_WM_TAG_VERSION" val="1.0"/>
  <p:tag name="KSO_WM_BEAUTIFY_FLAG" val="#wm#"/>
  <p:tag name="KSO_WM_UNIT_ISCONTENTSTITLE" val="0"/>
  <p:tag name="KSO_WM_UNIT_ISNUMDGMTITLE" val="0"/>
  <p:tag name="KSO_WM_UNIT_PRESET_TEXT" val="线型上下导航版"/>
  <p:tag name="KSO_WM_UNIT_NOCLEAR" val="0"/>
  <p:tag name="KSO_WM_UNIT_VALUE" val="27"/>
  <p:tag name="KSO_WM_UNIT_TYPE" val="a"/>
  <p:tag name="KSO_WM_UNIT_INDEX" val="1"/>
  <p:tag name="KSO_WM_UNIT_BLOCK" val="0"/>
  <p:tag name="KSO_WM_UNIT_SM_LIMIT_TYPE" val="2"/>
  <p:tag name="KSO_WM_UNIT_DEC_AREA_ID" val="22f7d0e2fc6540148a36099908562f0b"/>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TEXT_FILL_FORE_SCHEMECOLOR_INDEX_BRIGHTNESS" val="0"/>
  <p:tag name="KSO_WM_UNIT_TEXT_FILL_FORE_SCHEMECOLOR_INDEX" val="13"/>
  <p:tag name="KSO_WM_UNIT_TEXT_FILL_TYPE" val="1"/>
  <p:tag name="WM_BEAUTIFY_ZORDER_FLAG_TAG" val="2"/>
</p:tagLst>
</file>

<file path=ppt/tags/tag25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2"/>
  <p:tag name="KSO_WM_UNIT_ID" val="diagram20170849_2*l_h_i*1_1_2"/>
  <p:tag name="KSO_WM_TEMPLATE_CATEGORY" val="diagram"/>
  <p:tag name="KSO_WM_TEMPLATE_INDEX" val="20170849"/>
  <p:tag name="KSO_WM_UNIT_LAYERLEVEL" val="1_1_1"/>
  <p:tag name="KSO_WM_TAG_VERSION" val="1.0"/>
  <p:tag name="KSO_WM_BEAUTIFY_FLAG" val="#wm#"/>
  <p:tag name="KSO_WM_UNIT_FILL_FORE_SCHEMECOLOR_INDEX_BRIGHTNESS" val="-0.05"/>
  <p:tag name="KSO_WM_UNIT_FILL_FORE_SCHEMECOLOR_INDEX" val="14"/>
  <p:tag name="KSO_WM_UNIT_FILL_TYPE" val="1"/>
  <p:tag name="KSO_WM_UNIT_TEXT_FILL_FORE_SCHEMECOLOR_INDEX_BRIGHTNESS" val="0"/>
  <p:tag name="KSO_WM_UNIT_TEXT_FILL_FORE_SCHEMECOLOR_INDEX" val="13"/>
  <p:tag name="KSO_WM_UNIT_TEXT_FILL_TYPE" val="1"/>
  <p:tag name="KSO_WM_UNIT_USESOURCEFORMAT_APPLY" val="1"/>
</p:tagLst>
</file>

<file path=ppt/tags/tag25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2"/>
  <p:tag name="KSO_WM_UNIT_ID" val="diagram20170849_2*l_h_i*1_2_2"/>
  <p:tag name="KSO_WM_TEMPLATE_CATEGORY" val="diagram"/>
  <p:tag name="KSO_WM_TEMPLATE_INDEX" val="20170849"/>
  <p:tag name="KSO_WM_UNIT_LAYERLEVEL" val="1_1_1"/>
  <p:tag name="KSO_WM_TAG_VERSION" val="1.0"/>
  <p:tag name="KSO_WM_BEAUTIFY_FLAG" val="#wm#"/>
  <p:tag name="KSO_WM_UNIT_FILL_FORE_SCHEMECOLOR_INDEX_BRIGHTNESS" val="-0.05"/>
  <p:tag name="KSO_WM_UNIT_FILL_FORE_SCHEMECOLOR_INDEX" val="14"/>
  <p:tag name="KSO_WM_UNIT_FILL_TYPE" val="1"/>
  <p:tag name="KSO_WM_UNIT_TEXT_FILL_FORE_SCHEMECOLOR_INDEX_BRIGHTNESS" val="0"/>
  <p:tag name="KSO_WM_UNIT_TEXT_FILL_FORE_SCHEMECOLOR_INDEX" val="13"/>
  <p:tag name="KSO_WM_UNIT_TEXT_FILL_TYPE" val="1"/>
  <p:tag name="KSO_WM_UNIT_USESOURCEFORMAT_APPLY" val="1"/>
</p:tagLst>
</file>

<file path=ppt/tags/tag257.xml><?xml version="1.0" encoding="utf-8"?>
<p:tagLst xmlns:p="http://schemas.openxmlformats.org/presentationml/2006/main">
  <p:tag name="KSO_WM_SLIDE_ID" val="diagram20220058_2"/>
  <p:tag name="KSO_WM_TEMPLATE_SUBCATEGORY" val="25"/>
  <p:tag name="KSO_WM_TEMPLATE_MASTER_TYPE" val="0"/>
  <p:tag name="KSO_WM_TEMPLATE_COLOR_TYPE" val="0"/>
  <p:tag name="KSO_WM_SLIDE_ITEM_CNT" val="3"/>
  <p:tag name="KSO_WM_SLIDE_INDEX" val="2"/>
  <p:tag name="KSO_WM_TAG_VERSION" val="1.0"/>
  <p:tag name="KSO_WM_BEAUTIFY_FLAG" val="#wm#"/>
  <p:tag name="KSO_WM_TEMPLATE_CATEGORY" val="diagram"/>
  <p:tag name="KSO_WM_TEMPLATE_INDEX" val="20220058"/>
  <p:tag name="KSO_WM_SLIDE_LAYOUT" val="a_b_d"/>
  <p:tag name="KSO_WM_SLIDE_LAYOUT_CNT" val="1_1_1"/>
  <p:tag name="KSO_WM_SLIDE_TYPE" val="text"/>
  <p:tag name="KSO_WM_SLIDE_SUBTYPE" val="picTxt"/>
  <p:tag name="KSO_WM_SLIDE_LAYOUTTYPE" val="topbottom"/>
  <p:tag name="KSO_WM_SLIDE_SIZE" val="888*504"/>
  <p:tag name="KSO_WM_SLIDE_POSITION" val="36*12"/>
  <p:tag name="KSO_WM_SLIDE_RATIO" val="1.777778"/>
  <p:tag name="KSO_WM_SLIDE_BACKGROUND" val="[&quot;general&quot;]"/>
  <p:tag name="KSO_WM_SLIDE_LAYOUT_INFO" val="{&quot;backgroundInfo&quot;:[{&quot;bottom&quot;:0,&quot;bottomAbs&quot;:false,&quot;left&quot;:0,&quot;leftAbs&quot;:false,&quot;right&quot;:0,&quot;rightAbs&quot;:false,&quot;top&quot;:0,&quot;topAbs&quot;:false,&quot;type&quot;:&quot;general&quot;}],&quot;id&quot;:&quot;2023-03-05T11:51:57&quot;,&quot;maxSize&quot;:{&quot;size1&quot;:31.1},&quot;minSize&quot;:{&quot;size1&quot;:17.8},&quot;normalSize&quot;:{&quot;size1&quot;:17.8},&quot;subLayout&quot;:[{&quot;id&quot;:&quot;2023-03-05T11:51:57&quot;,&quot;maxSize&quot;:{&quot;size1&quot;:100},&quot;minSize&quot;:{&quot;size1&quot;:61.7},&quot;normalSize&quot;:{&quot;size1&quot;:61.7},&quot;subLayout&quot;:[{&quot;id&quot;:&quot;2023-03-05T11:51:57&quot;,&quot;margin&quot;:{&quot;bottom&quot;:0,&quot;left&quot;:1.2699999809265137,&quot;right&quot;:1.2699999809265137,&quot;top&quot;:0.4230000376701355},&quot;type&quot;:0},{&quot;id&quot;:&quot;2023-03-05T11:51:57&quot;,&quot;margin&quot;:{&quot;bottom&quot;:0.025999998673796654,&quot;left&quot;:1.2699999809265137,&quot;right&quot;:1.2699999809265137,&quot;top&quot;:0.025999998673796654},&quot;type&quot;:0}],&quot;type&quot;:0},{&quot;id&quot;:&quot;2023-03-05T11:51:57&quot;,&quot;margin&quot;:{&quot;bottom&quot;:0.847000002861023,&quot;left&quot;:1.2699999809265137,&quot;right&quot;:1.2699999809265137,&quot;top&quot;:1.2699999809265137},&quot;type&quot;:0}],&quot;type&quot;:0}"/>
  <p:tag name="KSO_WM_SLIDE_BACKGROUND_TYPE" val="general"/>
  <p:tag name="KSO_WM_SLIDE_BK_DARK_LIGHT" val="2"/>
</p:tagLst>
</file>

<file path=ppt/tags/tag2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 name="KSO_WM_UNIT_TYPE" val="i"/>
</p:tagLst>
</file>

<file path=ppt/tags/tag2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 name="KSO_WM_UNIT_TYPE" val="i"/>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20058_2*i*1"/>
  <p:tag name="KSO_WM_TEMPLATE_CATEGORY" val="diagram"/>
  <p:tag name="KSO_WM_TEMPLATE_INDEX" val="20220058"/>
  <p:tag name="KSO_WM_UNIT_LAYERLEVEL" val="1"/>
  <p:tag name="KSO_WM_TAG_VERSION" val="1.0"/>
  <p:tag name="KSO_WM_BEAUTIFY_FLAG" val="#wm#"/>
  <p:tag name="KSO_WM_UNIT_TYPE" val="i"/>
  <p:tag name="KSO_WM_UNIT_INDEX" val="1"/>
  <p:tag name="KSO_WM_UNIT_BLOCK" val="0"/>
  <p:tag name="KSO_WM_UNIT_SM_LIMIT_TYPE" val="0"/>
  <p:tag name="KSO_WM_UNIT_DEC_AREA_ID" val="d9af724aacd940ba88587c69c6737586"/>
  <p:tag name="KSO_WM_UNIT_DECORATE_INFO" val="{&quot;ReferentInfo&quot;:{&quot;Id&quot;:&quot;22f7d0e2fc6540148a36099908562f0b;590ceab586f14f20999948c865f9646b&quot;,&quot;X&quot;:{&quot;Pos&quot;:1},&quot;Y&quot;:{&quot;Pos&quot;:2}},&quot;DecorateInfoX&quot;:{&quot;Pos&quot;:1,&quot;IsAbs&quot;:true},&quot;DecorateInfoY&quot;:{&quot;Pos&quot;:0,&quot;IsAbs&quot;:true},&quot;DecorateInfoW&quot;:{&quot;IsAbs&quot;:true},&quot;DecorateInfoH&quot;:{&quot;IsAbs&quot;:true},&quot;whChangeMode&quot;:0}"/>
  <p:tag name="KSO_WM_UNIT_LINE_FORE_SCHEMECOLOR_INDEX_BRIGHTNESS" val="0"/>
  <p:tag name="KSO_WM_UNIT_LINE_FORE_SCHEMECOLOR_INDEX" val="5"/>
  <p:tag name="KSO_WM_UNIT_LINE_FILL_TYPE" val="2"/>
</p:tagLst>
</file>

<file path=ppt/tags/tag2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20058_2*a*1"/>
  <p:tag name="KSO_WM_TEMPLATE_CATEGORY" val="diagram"/>
  <p:tag name="KSO_WM_TEMPLATE_INDEX" val="20220058"/>
  <p:tag name="KSO_WM_UNIT_LAYERLEVEL" val="1"/>
  <p:tag name="KSO_WM_TAG_VERSION" val="1.0"/>
  <p:tag name="KSO_WM_BEAUTIFY_FLAG" val="#wm#"/>
  <p:tag name="KSO_WM_UNIT_ISCONTENTSTITLE" val="0"/>
  <p:tag name="KSO_WM_UNIT_ISNUMDGMTITLE" val="0"/>
  <p:tag name="KSO_WM_UNIT_PRESET_TEXT" val="线型上下导航版"/>
  <p:tag name="KSO_WM_UNIT_NOCLEAR" val="0"/>
  <p:tag name="KSO_WM_UNIT_VALUE" val="27"/>
  <p:tag name="KSO_WM_UNIT_TYPE" val="a"/>
  <p:tag name="KSO_WM_UNIT_INDEX" val="1"/>
  <p:tag name="KSO_WM_UNIT_BLOCK" val="0"/>
  <p:tag name="KSO_WM_UNIT_SM_LIMIT_TYPE" val="2"/>
  <p:tag name="KSO_WM_UNIT_DEC_AREA_ID" val="22f7d0e2fc6540148a36099908562f0b"/>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TEXT_FILL_FORE_SCHEMECOLOR_INDEX_BRIGHTNESS" val="0"/>
  <p:tag name="KSO_WM_UNIT_TEXT_FILL_FORE_SCHEMECOLOR_INDEX" val="13"/>
  <p:tag name="KSO_WM_UNIT_TEXT_FILL_TYPE" val="1"/>
</p:tagLst>
</file>

<file path=ppt/tags/tag262.xml><?xml version="1.0" encoding="utf-8"?>
<p:tagLst xmlns:p="http://schemas.openxmlformats.org/presentationml/2006/main">
  <p:tag name="KSO_WM_SLIDE_ID" val="diagram20220058_2"/>
  <p:tag name="KSO_WM_TEMPLATE_SUBCATEGORY" val="25"/>
  <p:tag name="KSO_WM_TEMPLATE_MASTER_TYPE" val="0"/>
  <p:tag name="KSO_WM_TEMPLATE_COLOR_TYPE" val="0"/>
  <p:tag name="KSO_WM_SLIDE_ITEM_CNT" val="0"/>
  <p:tag name="KSO_WM_SLIDE_INDEX" val="2"/>
  <p:tag name="KSO_WM_TAG_VERSION" val="1.0"/>
  <p:tag name="KSO_WM_BEAUTIFY_FLAG" val="#wm#"/>
  <p:tag name="KSO_WM_TEMPLATE_CATEGORY" val="diagram"/>
  <p:tag name="KSO_WM_TEMPLATE_INDEX" val="20220058"/>
  <p:tag name="KSO_WM_SLIDE_LAYOUT" val="a_b_d"/>
  <p:tag name="KSO_WM_SLIDE_LAYOUT_CNT" val="1_1_1"/>
  <p:tag name="KSO_WM_SLIDE_TYPE" val="text"/>
  <p:tag name="KSO_WM_SLIDE_SUBTYPE" val="picTxt"/>
  <p:tag name="KSO_WM_SLIDE_LAYOUTTYPE" val="topbottom"/>
  <p:tag name="KSO_WM_SLIDE_SIZE" val="888*504"/>
  <p:tag name="KSO_WM_SLIDE_POSITION" val="36*12"/>
  <p:tag name="KSO_WM_SLIDE_RATIO" val="1.777778"/>
  <p:tag name="KSO_WM_SLIDE_BACKGROUND" val="[&quot;general&quot;]"/>
  <p:tag name="KSO_WM_SLIDE_BACKGROUND_TYPE" val="general"/>
  <p:tag name="KSO_WM_SLIDE_BK_DARK_LIGHT" val="2"/>
  <p:tag name="KSO_WM_SLIDE_LAYOUT_INFO" val="{&quot;backgroundInfo&quot;:[{&quot;bottom&quot;:0,&quot;bottomAbs&quot;:false,&quot;left&quot;:0,&quot;leftAbs&quot;:false,&quot;right&quot;:0,&quot;rightAbs&quot;:false,&quot;top&quot;:0,&quot;topAbs&quot;:false,&quot;type&quot;:&quot;general&quot;}],&quot;id&quot;:&quot;2023-03-05T13:28:08&quot;,&quot;maxSize&quot;:{&quot;size1&quot;:31.1},&quot;minSize&quot;:{&quot;size1&quot;:17.8},&quot;normalSize&quot;:{&quot;size1&quot;:17.8},&quot;subLayout&quot;:[{&quot;id&quot;:&quot;2023-03-05T13:28:08&quot;,&quot;maxSize&quot;:{&quot;size1&quot;:100},&quot;minSize&quot;:{&quot;size1&quot;:61.7},&quot;normalSize&quot;:{&quot;size1&quot;:61.7},&quot;subLayout&quot;:[{&quot;id&quot;:&quot;2023-03-05T13:28:08&quot;,&quot;margin&quot;:{&quot;bottom&quot;:0,&quot;left&quot;:1.2699999809265137,&quot;right&quot;:1.2699999809265137,&quot;top&quot;:0.4230000376701355},&quot;type&quot;:0},{&quot;id&quot;:&quot;2023-03-05T13:28:08&quot;,&quot;margin&quot;:{&quot;bottom&quot;:0.025999998673796654,&quot;left&quot;:1.2699999809265137,&quot;right&quot;:1.2699999809265137,&quot;top&quot;:0.025999998673796654},&quot;type&quot;:0}],&quot;type&quot;:0},{&quot;id&quot;:&quot;2023-03-05T13:28:08&quot;,&quot;margin&quot;:{&quot;bottom&quot;:0.847000002861023,&quot;left&quot;:1.2699999809265137,&quot;right&quot;:1.2699999809265137,&quot;top&quot;:1.2699999809265137},&quot;type&quot;:0}],&quot;type&quot;:0}"/>
</p:tagLst>
</file>

<file path=ppt/tags/tag263.xml><?xml version="1.0" encoding="utf-8"?>
<p:tagLst xmlns:p="http://schemas.openxmlformats.org/presentationml/2006/main">
  <p:tag name="KSO_WM_UNIT_HIGHLIGHT" val="0"/>
  <p:tag name="KSO_WM_UNIT_COMPATIBLE" val="1"/>
  <p:tag name="KSO_WM_UNIT_DIAGRAM_ISNUMVISUAL" val="0"/>
  <p:tag name="KSO_WM_UNIT_DIAGRAM_ISREFERUNIT" val="0"/>
  <p:tag name="KSO_WM_UNIT_ID" val="custom20203610_9*a*1"/>
  <p:tag name="KSO_WM_TEMPLATE_CATEGORY" val="custom"/>
  <p:tag name="KSO_WM_TEMPLATE_INDEX" val="20203610"/>
  <p:tag name="KSO_WM_UNIT_LAYERLEVEL" val="1"/>
  <p:tag name="KSO_WM_TAG_VERSION" val="1.0"/>
  <p:tag name="KSO_WM_BEAUTIFY_FLAG" val="#wm#"/>
  <p:tag name="KSO_WM_UNIT_ISCONTENTSTITLE" val="0"/>
  <p:tag name="KSO_WM_UNIT_NOCLEAR" val="0"/>
  <p:tag name="KSO_WM_UNIT_VALUE" val="19"/>
  <p:tag name="KSO_WM_UNIT_TYPE" val="a"/>
  <p:tag name="KSO_WM_UNIT_INDEX" val="1"/>
  <p:tag name="KSO_WM_UNIT_PRESET_TEXT" val="单击此处添加标题"/>
  <p:tag name="KSO_WM_UNIT_ISNUMDGMTITLE" val="0"/>
  <p:tag name="KSO_WM_UNIT_TEXT_FILL_FORE_SCHEMECOLOR_INDEX_BRIGHTNESS" val="-0.25"/>
  <p:tag name="KSO_WM_UNIT_TEXT_FILL_FORE_SCHEMECOLOR_INDEX" val="7"/>
  <p:tag name="KSO_WM_UNIT_TEXT_FILL_TYPE" val="1"/>
</p:tagLst>
</file>

<file path=ppt/tags/tag264.xml><?xml version="1.0" encoding="utf-8"?>
<p:tagLst xmlns:p="http://schemas.openxmlformats.org/presentationml/2006/main">
  <p:tag name="KSO_WM_UNIT_HIGHLIGHT" val="0"/>
  <p:tag name="KSO_WM_UNIT_COMPATIBLE" val="1"/>
  <p:tag name="KSO_WM_UNIT_DIAGRAM_ISNUMVISUAL" val="0"/>
  <p:tag name="KSO_WM_UNIT_DIAGRAM_ISREFERUNIT" val="0"/>
  <p:tag name="KSO_WM_UNIT_ID" val="custom20203610_9*e*1"/>
  <p:tag name="KSO_WM_TEMPLATE_CATEGORY" val="custom"/>
  <p:tag name="KSO_WM_TEMPLATE_INDEX" val="20203610"/>
  <p:tag name="KSO_WM_UNIT_LAYERLEVEL" val="1"/>
  <p:tag name="KSO_WM_TAG_VERSION" val="1.0"/>
  <p:tag name="KSO_WM_BEAUTIFY_FLAG" val="#wm#"/>
  <p:tag name="KSO_WM_UNIT_ISCONTENTSTITLE" val="0"/>
  <p:tag name="KSO_WM_UNIT_NOCLEAR" val="0"/>
  <p:tag name="KSO_WM_UNIT_VALUE" val="1"/>
  <p:tag name="KSO_WM_UNIT_TYPE" val="e"/>
  <p:tag name="KSO_WM_UNIT_INDEX" val="1"/>
  <p:tag name="KSO_WM_UNIT_PRESET_TEXT" val="01."/>
  <p:tag name="KSO_WM_UNIT_TEXT_FILL_FORE_SCHEMECOLOR_INDEX_BRIGHTNESS" val="-0.25"/>
  <p:tag name="KSO_WM_UNIT_TEXT_FILL_FORE_SCHEMECOLOR_INDEX" val="7"/>
  <p:tag name="KSO_WM_UNIT_TEXT_FILL_TYPE" val="1"/>
</p:tagLst>
</file>

<file path=ppt/tags/tag265.xml><?xml version="1.0" encoding="utf-8"?>
<p:tagLst xmlns:p="http://schemas.openxmlformats.org/presentationml/2006/main">
  <p:tag name="KSO_WM_SLIDE_ID" val="custom20203610_9"/>
  <p:tag name="KSO_WM_TEMPLATE_SUBCATEGORY" val="17"/>
  <p:tag name="KSO_WM_TEMPLATE_MASTER_TYPE" val="1"/>
  <p:tag name="KSO_WM_TEMPLATE_COLOR_TYPE" val="1"/>
  <p:tag name="KSO_WM_SLIDE_ITEM_CNT" val="0"/>
  <p:tag name="KSO_WM_SLIDE_INDEX" val="9"/>
  <p:tag name="KSO_WM_TAG_VERSION" val="1.0"/>
  <p:tag name="KSO_WM_BEAUTIFY_FLAG" val="#wm#"/>
  <p:tag name="KSO_WM_TEMPLATE_CATEGORY" val="custom"/>
  <p:tag name="KSO_WM_TEMPLATE_INDEX" val="20203610"/>
  <p:tag name="KSO_WM_SLIDE_TYPE" val="sectionTitle"/>
  <p:tag name="KSO_WM_SLIDE_SUBTYPE" val="pureTxt"/>
  <p:tag name="KSO_WM_SLIDE_LAYOUT" val="a_b_e"/>
  <p:tag name="KSO_WM_SLIDE_LAYOUT_CNT" val="1_1_1"/>
</p:tagLst>
</file>

<file path=ppt/tags/tag2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 name="KSO_WM_UNIT_TYPE" val="j"/>
  <p:tag name="KSO_WM_UNIT_PLACING_PICTURE_USER_VIEWPORT" val="{&quot;height&quot;:987,&quot;width&quot;:1800}"/>
</p:tagLst>
</file>

<file path=ppt/tags/tag2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20058_1*i*1"/>
  <p:tag name="KSO_WM_TEMPLATE_CATEGORY" val="diagram"/>
  <p:tag name="KSO_WM_TEMPLATE_INDEX" val="20220058"/>
  <p:tag name="KSO_WM_UNIT_LAYERLEVEL" val="1"/>
  <p:tag name="KSO_WM_TAG_VERSION" val="1.0"/>
  <p:tag name="KSO_WM_BEAUTIFY_FLAG" val="#wm#"/>
  <p:tag name="KSO_WM_UNIT_BLOCK" val="0"/>
  <p:tag name="KSO_WM_UNIT_SM_LIMIT_TYPE" val="0"/>
  <p:tag name="KSO_WM_UNIT_DEC_AREA_ID" val="401453a90b9f4fd5b1215058b8a2f2e8"/>
  <p:tag name="KSO_WM_UNIT_DECORATE_INFO" val="{&quot;ReferentInfo&quot;:{&quot;Id&quot;:&quot;2d2094633d9c481aa0d84a95a0159686&quot;,&quot;X&quot;:{&quot;Pos&quot;:1},&quot;Y&quot;:{&quot;Pos&quot;:2}},&quot;DecorateInfoX&quot;:{&quot;Pos&quot;:1,&quot;IsAbs&quot;:true},&quot;DecorateInfoY&quot;:{&quot;Pos&quot;:0,&quot;IsAbs&quot;:true},&quot;DecorateInfoW&quot;:{&quot;IsAbs&quot;:true},&quot;DecorateInfoH&quot;:{&quot;IsAbs&quot;:true},&quot;whChangeMode&quot;:0}"/>
  <p:tag name="KSO_WM_UNIT_LINE_FORE_SCHEMECOLOR_INDEX_BRIGHTNESS" val="0"/>
  <p:tag name="KSO_WM_UNIT_LINE_FORE_SCHEMECOLOR_INDEX" val="5"/>
  <p:tag name="KSO_WM_UNIT_LINE_FILL_TYPE" val="2"/>
</p:tagLst>
</file>

<file path=ppt/tags/tag268.xml><?xml version="1.0" encoding="utf-8"?>
<p:tagLst xmlns:p="http://schemas.openxmlformats.org/presentationml/2006/main">
  <p:tag name="KSO_WM_UNIT_ISCONTENTSTITLE" val="0"/>
  <p:tag name="KSO_WM_UNIT_ISNUMDGMTITLE" val="0"/>
  <p:tag name="KSO_WM_UNIT_PRESET_TEXT" val="线型上下导航版"/>
  <p:tag name="KSO_WM_UNIT_NOCLEAR" val="0"/>
  <p:tag name="KSO_WM_UNIT_HIGHLIGHT" val="0"/>
  <p:tag name="KSO_WM_UNIT_COMPATIBLE" val="0"/>
  <p:tag name="KSO_WM_UNIT_DIAGRAM_ISNUMVISUAL" val="0"/>
  <p:tag name="KSO_WM_UNIT_DIAGRAM_ISREFERUNIT" val="0"/>
  <p:tag name="KSO_WM_UNIT_TYPE" val="a"/>
  <p:tag name="KSO_WM_UNIT_INDEX" val="1"/>
  <p:tag name="KSO_WM_UNIT_ID" val="diagram20220058_1*a*1"/>
  <p:tag name="KSO_WM_TEMPLATE_CATEGORY" val="diagram"/>
  <p:tag name="KSO_WM_TEMPLATE_INDEX" val="20220058"/>
  <p:tag name="KSO_WM_UNIT_LAYERLEVEL" val="1"/>
  <p:tag name="KSO_WM_TAG_VERSION" val="1.0"/>
  <p:tag name="KSO_WM_BEAUTIFY_FLAG" val="#wm#"/>
  <p:tag name="KSO_WM_UNIT_VALUE" val="27"/>
  <p:tag name="KSO_WM_UNIT_BLOCK" val="0"/>
  <p:tag name="KSO_WM_UNIT_SM_LIMIT_TYPE" val="2"/>
  <p:tag name="KSO_WM_UNIT_DEC_AREA_ID" val="2d2094633d9c481aa0d84a95a0159686"/>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TEXT_FILL_FORE_SCHEMECOLOR_INDEX_BRIGHTNESS" val="0"/>
  <p:tag name="KSO_WM_UNIT_TEXT_FILL_FORE_SCHEMECOLOR_INDEX" val="13"/>
  <p:tag name="KSO_WM_UNIT_TEXT_FILL_TYPE" val="1"/>
</p:tagLst>
</file>

<file path=ppt/tags/tag2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8599_1*i*1"/>
  <p:tag name="KSO_WM_UNIT_LAYERLEVEL" val="1"/>
  <p:tag name="KSO_WM_TAG_VERSION" val="1.0"/>
  <p:tag name="KSO_WM_BEAUTIFY_FLAG" val="#wm#"/>
  <p:tag name="KSO_WM_UNIT_TYPE" val="i"/>
  <p:tag name="KSO_WM_UNIT_INDEX" val="1"/>
  <p:tag name="KSO_WM_SLIDE_BK_DARK_LIGHT" val="2"/>
  <p:tag name="KSO_WM_UNIT_BK_DARK_LIGHT" val="2"/>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2"/>
  <p:tag name="KSO_WM_UNIT_TEXT_FILL_TYPE" val="1"/>
  <p:tag name="KSO_WM_TEMPLATE_CATEGORY" val="diagram"/>
  <p:tag name="KSO_WM_TEMPLATE_INDEX" val="20208599"/>
  <p:tag name="KSO_WM_UNIT_VALUE" val="848"/>
  <p:tag name="KSO_WM_TEMPLATE_ASSEMBLE_XID" val="60656e7b4054ed1e2fb7f9b5"/>
  <p:tag name="KSO_WM_TEMPLATE_ASSEMBLE_GROUPID" val="60656e7b4054ed1e2fb7f9b5"/>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28783_3*l_h_i*1_4_1"/>
  <p:tag name="KSO_WM_TEMPLATE_CATEGORY" val="diagram"/>
  <p:tag name="KSO_WM_TEMPLATE_INDEX" val="20228783"/>
  <p:tag name="KSO_WM_UNIT_LAYERLEVEL" val="1_1_1"/>
  <p:tag name="KSO_WM_TAG_VERSION" val="1.0"/>
  <p:tag name="KSO_WM_BEAUTIFY_FLAG" val="#wm#"/>
  <p:tag name="KSO_WM_DIAGRAM_GROUP_CODE" val="l1-1"/>
  <p:tag name="KSO_WM_UNIT_TYPE" val="l_h_i"/>
  <p:tag name="KSO_WM_UNIT_INDEX" val="1_4_1"/>
  <p:tag name="KSO_WM_UNIT_FILL_FORE_SCHEMECOLOR_INDEX_BRIGHTNESS" val="0"/>
  <p:tag name="KSO_WM_UNIT_FILL_FORE_SCHEMECOLOR_INDEX" val="14"/>
  <p:tag name="KSO_WM_UNIT_FILL_TYPE" val="1"/>
  <p:tag name="KSO_WM_UNIT_SHADOW_SCHEMECOLOR_INDEX_BRIGHTNESS" val="-0.25"/>
  <p:tag name="KSO_WM_UNIT_SHADOW_SCHEMECOLOR_INDEX" val="5"/>
  <p:tag name="KSO_WM_UNIT_TEXT_FILL_FORE_SCHEMECOLOR_INDEX_BRIGHTNESS" val="0"/>
  <p:tag name="KSO_WM_UNIT_TEXT_FILL_FORE_SCHEMECOLOR_INDEX" val="2"/>
  <p:tag name="KSO_WM_UNIT_TEXT_FILL_TYPE" val="1"/>
  <p:tag name="KSO_WM_UNIT_USESOURCEFORMAT_APPLY" val="1"/>
</p:tagLst>
</file>

<file path=ppt/tags/tag2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28783_3*l_h_i*1_4_3"/>
  <p:tag name="KSO_WM_TEMPLATE_CATEGORY" val="diagram"/>
  <p:tag name="KSO_WM_TEMPLATE_INDEX" val="20228783"/>
  <p:tag name="KSO_WM_UNIT_LAYERLEVEL" val="1_1_1"/>
  <p:tag name="KSO_WM_TAG_VERSION" val="1.0"/>
  <p:tag name="KSO_WM_BEAUTIFY_FLAG" val="#wm#"/>
  <p:tag name="KSO_WM_DIAGRAM_GROUP_CODE" val="l1-1"/>
  <p:tag name="KSO_WM_UNIT_TYPE" val="l_h_i"/>
  <p:tag name="KSO_WM_UNIT_INDEX" val="1_4_3"/>
  <p:tag name="KSO_WM_UNIT_FILL_FORE_SCHEMECOLOR_INDEX_BRIGHTNESS" val="0"/>
  <p:tag name="KSO_WM_UNIT_FILL_FORE_SCHEMECOLOR_INDEX" val="14"/>
  <p:tag name="KSO_WM_UNIT_FILL_TYPE" val="1"/>
  <p:tag name="KSO_WM_UNIT_SHADOW_SCHEMECOLOR_INDEX_BRIGHTNESS" val="-0.35"/>
  <p:tag name="KSO_WM_UNIT_SHADOW_SCHEMECOLOR_INDEX" val="14"/>
  <p:tag name="KSO_WM_UNIT_TEXT_FILL_FORE_SCHEMECOLOR_INDEX_BRIGHTNESS" val="0"/>
  <p:tag name="KSO_WM_UNIT_TEXT_FILL_FORE_SCHEMECOLOR_INDEX" val="2"/>
  <p:tag name="KSO_WM_UNIT_TEXT_FILL_TYPE" val="1"/>
  <p:tag name="KSO_WM_UNIT_USESOURCEFORMAT_APPLY" val="1"/>
</p:tagLst>
</file>

<file path=ppt/tags/tag2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28783_3*l_h_i*1_4_2"/>
  <p:tag name="KSO_WM_TEMPLATE_CATEGORY" val="diagram"/>
  <p:tag name="KSO_WM_TEMPLATE_INDEX" val="20228783"/>
  <p:tag name="KSO_WM_UNIT_LAYERLEVEL" val="1_1_1"/>
  <p:tag name="KSO_WM_TAG_VERSION" val="1.0"/>
  <p:tag name="KSO_WM_BEAUTIFY_FLAG" val="#wm#"/>
  <p:tag name="KSO_WM_DIAGRAM_GROUP_CODE" val="l1-1"/>
  <p:tag name="KSO_WM_UNIT_SUBTYPE" val="d"/>
  <p:tag name="KSO_WM_UNIT_TYPE" val="l_h_i"/>
  <p:tag name="KSO_WM_UNIT_INDEX" val="1_4_2"/>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4"/>
  <p:tag name="KSO_WM_UNIT_TEXT_FILL_TYPE" val="1"/>
  <p:tag name="KSO_WM_UNIT_USESOURCEFORMAT_APPLY" val="1"/>
</p:tagLst>
</file>

<file path=ppt/tags/tag2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28783_3*l_h_i*1_3_1"/>
  <p:tag name="KSO_WM_TEMPLATE_CATEGORY" val="diagram"/>
  <p:tag name="KSO_WM_TEMPLATE_INDEX" val="20228783"/>
  <p:tag name="KSO_WM_UNIT_LAYERLEVEL" val="1_1_1"/>
  <p:tag name="KSO_WM_TAG_VERSION" val="1.0"/>
  <p:tag name="KSO_WM_BEAUTIFY_FLAG" val="#wm#"/>
  <p:tag name="KSO_WM_DIAGRAM_GROUP_CODE" val="l1-1"/>
  <p:tag name="KSO_WM_UNIT_TYPE" val="l_h_i"/>
  <p:tag name="KSO_WM_UNIT_INDEX" val="1_3_1"/>
  <p:tag name="KSO_WM_UNIT_FILL_FORE_SCHEMECOLOR_INDEX_BRIGHTNESS" val="0"/>
  <p:tag name="KSO_WM_UNIT_FILL_FORE_SCHEMECOLOR_INDEX" val="5"/>
  <p:tag name="KSO_WM_UNIT_FILL_TYPE" val="1"/>
  <p:tag name="KSO_WM_UNIT_SHADOW_SCHEMECOLOR_INDEX_BRIGHTNESS" val="-0.25"/>
  <p:tag name="KSO_WM_UNIT_SHADOW_SCHEMECOLOR_INDEX" val="5"/>
  <p:tag name="KSO_WM_UNIT_TEXT_FILL_FORE_SCHEMECOLOR_INDEX_BRIGHTNESS" val="0"/>
  <p:tag name="KSO_WM_UNIT_TEXT_FILL_FORE_SCHEMECOLOR_INDEX" val="2"/>
  <p:tag name="KSO_WM_UNIT_TEXT_FILL_TYPE" val="1"/>
  <p:tag name="KSO_WM_UNIT_USESOURCEFORMAT_APPLY" val="1"/>
</p:tagLst>
</file>

<file path=ppt/tags/tag2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28783_3*l_h_i*1_3_3"/>
  <p:tag name="KSO_WM_TEMPLATE_CATEGORY" val="diagram"/>
  <p:tag name="KSO_WM_TEMPLATE_INDEX" val="20228783"/>
  <p:tag name="KSO_WM_UNIT_LAYERLEVEL" val="1_1_1"/>
  <p:tag name="KSO_WM_TAG_VERSION" val="1.0"/>
  <p:tag name="KSO_WM_BEAUTIFY_FLAG" val="#wm#"/>
  <p:tag name="KSO_WM_DIAGRAM_GROUP_CODE" val="l1-1"/>
  <p:tag name="KSO_WM_UNIT_TYPE" val="l_h_i"/>
  <p:tag name="KSO_WM_UNIT_INDEX" val="1_3_3"/>
  <p:tag name="KSO_WM_UNIT_FILL_FORE_SCHEMECOLOR_INDEX_BRIGHTNESS" val="0"/>
  <p:tag name="KSO_WM_UNIT_FILL_FORE_SCHEMECOLOR_INDEX" val="14"/>
  <p:tag name="KSO_WM_UNIT_FILL_TYPE" val="1"/>
  <p:tag name="KSO_WM_UNIT_SHADOW_SCHEMECOLOR_INDEX_BRIGHTNESS" val="-0.35"/>
  <p:tag name="KSO_WM_UNIT_SHADOW_SCHEMECOLOR_INDEX" val="14"/>
  <p:tag name="KSO_WM_UNIT_TEXT_FILL_FORE_SCHEMECOLOR_INDEX_BRIGHTNESS" val="0"/>
  <p:tag name="KSO_WM_UNIT_TEXT_FILL_FORE_SCHEMECOLOR_INDEX" val="2"/>
  <p:tag name="KSO_WM_UNIT_TEXT_FILL_TYPE" val="1"/>
  <p:tag name="KSO_WM_UNIT_USESOURCEFORMAT_APPLY" val="1"/>
</p:tagLst>
</file>

<file path=ppt/tags/tag2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28783_3*l_h_i*1_3_2"/>
  <p:tag name="KSO_WM_TEMPLATE_CATEGORY" val="diagram"/>
  <p:tag name="KSO_WM_TEMPLATE_INDEX" val="20228783"/>
  <p:tag name="KSO_WM_UNIT_LAYERLEVEL" val="1_1_1"/>
  <p:tag name="KSO_WM_TAG_VERSION" val="1.0"/>
  <p:tag name="KSO_WM_BEAUTIFY_FLAG" val="#wm#"/>
  <p:tag name="KSO_WM_DIAGRAM_GROUP_CODE" val="l1-1"/>
  <p:tag name="KSO_WM_UNIT_SUBTYPE" val="d"/>
  <p:tag name="KSO_WM_UNIT_TYPE" val="l_h_i"/>
  <p:tag name="KSO_WM_UNIT_INDEX" val="1_3_2"/>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4"/>
  <p:tag name="KSO_WM_UNIT_TEXT_FILL_TYPE" val="1"/>
  <p:tag name="KSO_WM_UNIT_USESOURCEFORMAT_APPLY" val="1"/>
</p:tagLst>
</file>

<file path=ppt/tags/tag27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28783_3*l_h_f*1_3_1"/>
  <p:tag name="KSO_WM_TEMPLATE_CATEGORY" val="diagram"/>
  <p:tag name="KSO_WM_TEMPLATE_INDEX" val="20228783"/>
  <p:tag name="KSO_WM_UNIT_LAYERLEVEL" val="1_1_1"/>
  <p:tag name="KSO_WM_TAG_VERSION" val="1.0"/>
  <p:tag name="KSO_WM_BEAUTIFY_FLAG" val="#wm#"/>
  <p:tag name="KSO_WM_UNIT_SUBTYPE" val="a"/>
  <p:tag name="KSO_WM_UNIT_PRESET_TEXT" val="点击此处添加正文"/>
  <p:tag name="KSO_WM_UNIT_NOCLEAR" val="0"/>
  <p:tag name="KSO_WM_DIAGRAM_GROUP_CODE" val="l1-1"/>
  <p:tag name="KSO_WM_UNIT_TYPE" val="l_h_f"/>
  <p:tag name="KSO_WM_UNIT_INDEX" val="1_3_1"/>
  <p:tag name="KSO_WM_UNIT_TEXT_FILL_FORE_SCHEMECOLOR_INDEX_BRIGHTNESS" val="0"/>
  <p:tag name="KSO_WM_UNIT_TEXT_FILL_FORE_SCHEMECOLOR_INDEX" val="14"/>
  <p:tag name="KSO_WM_UNIT_TEXT_FILL_TYPE" val="1"/>
  <p:tag name="KSO_WM_UNIT_USESOURCEFORMAT_APPLY" val="1"/>
</p:tagLst>
</file>

<file path=ppt/tags/tag27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28783_3*l_h_f*1_4_1"/>
  <p:tag name="KSO_WM_TEMPLATE_CATEGORY" val="diagram"/>
  <p:tag name="KSO_WM_TEMPLATE_INDEX" val="20228783"/>
  <p:tag name="KSO_WM_UNIT_LAYERLEVEL" val="1_1_1"/>
  <p:tag name="KSO_WM_TAG_VERSION" val="1.0"/>
  <p:tag name="KSO_WM_BEAUTIFY_FLAG" val="#wm#"/>
  <p:tag name="KSO_WM_UNIT_SUBTYPE" val="a"/>
  <p:tag name="KSO_WM_UNIT_PRESET_TEXT" val="点击此处添加正文"/>
  <p:tag name="KSO_WM_UNIT_NOCLEAR" val="0"/>
  <p:tag name="KSO_WM_DIAGRAM_GROUP_CODE" val="l1-1"/>
  <p:tag name="KSO_WM_UNIT_TYPE" val="l_h_f"/>
  <p:tag name="KSO_WM_UNIT_INDEX" val="1_4_1"/>
  <p:tag name="KSO_WM_UNIT_TEXT_FILL_FORE_SCHEMECOLOR_INDEX_BRIGHTNESS" val="0"/>
  <p:tag name="KSO_WM_UNIT_TEXT_FILL_FORE_SCHEMECOLOR_INDEX" val="5"/>
  <p:tag name="KSO_WM_UNIT_TEXT_FILL_TYPE" val="1"/>
  <p:tag name="KSO_WM_UNIT_USESOURCEFORMAT_APPLY" val="1"/>
</p:tagLst>
</file>

<file path=ppt/tags/tag27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28783_3*l_h_i*1_2_1"/>
  <p:tag name="KSO_WM_TEMPLATE_CATEGORY" val="diagram"/>
  <p:tag name="KSO_WM_TEMPLATE_INDEX" val="20228783"/>
  <p:tag name="KSO_WM_UNIT_LAYERLEVEL" val="1_1_1"/>
  <p:tag name="KSO_WM_TAG_VERSION" val="1.0"/>
  <p:tag name="KSO_WM_BEAUTIFY_FLAG" val="#wm#"/>
  <p:tag name="KSO_WM_DIAGRAM_GROUP_CODE" val="l1-1"/>
  <p:tag name="KSO_WM_UNIT_TYPE" val="l_h_i"/>
  <p:tag name="KSO_WM_UNIT_INDEX" val="1_2_1"/>
  <p:tag name="KSO_WM_UNIT_FILL_FORE_SCHEMECOLOR_INDEX_BRIGHTNESS" val="0"/>
  <p:tag name="KSO_WM_UNIT_FILL_FORE_SCHEMECOLOR_INDEX" val="14"/>
  <p:tag name="KSO_WM_UNIT_FILL_TYPE" val="1"/>
  <p:tag name="KSO_WM_UNIT_SHADOW_SCHEMECOLOR_INDEX_BRIGHTNESS" val="-0.25"/>
  <p:tag name="KSO_WM_UNIT_SHADOW_SCHEMECOLOR_INDEX" val="5"/>
  <p:tag name="KSO_WM_UNIT_TEXT_FILL_FORE_SCHEMECOLOR_INDEX_BRIGHTNESS" val="0"/>
  <p:tag name="KSO_WM_UNIT_TEXT_FILL_FORE_SCHEMECOLOR_INDEX" val="2"/>
  <p:tag name="KSO_WM_UNIT_TEXT_FILL_TYPE" val="1"/>
  <p:tag name="KSO_WM_UNIT_USESOURCEFORMAT_APPLY" val="1"/>
</p:tagLst>
</file>

<file path=ppt/tags/tag2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28783_3*l_h_i*1_2_3"/>
  <p:tag name="KSO_WM_TEMPLATE_CATEGORY" val="diagram"/>
  <p:tag name="KSO_WM_TEMPLATE_INDEX" val="20228783"/>
  <p:tag name="KSO_WM_UNIT_LAYERLEVEL" val="1_1_1"/>
  <p:tag name="KSO_WM_TAG_VERSION" val="1.0"/>
  <p:tag name="KSO_WM_BEAUTIFY_FLAG" val="#wm#"/>
  <p:tag name="KSO_WM_DIAGRAM_GROUP_CODE" val="l1-1"/>
  <p:tag name="KSO_WM_UNIT_TYPE" val="l_h_i"/>
  <p:tag name="KSO_WM_UNIT_INDEX" val="1_2_3"/>
  <p:tag name="KSO_WM_UNIT_FILL_FORE_SCHEMECOLOR_INDEX_BRIGHTNESS" val="0"/>
  <p:tag name="KSO_WM_UNIT_FILL_FORE_SCHEMECOLOR_INDEX" val="14"/>
  <p:tag name="KSO_WM_UNIT_FILL_TYPE" val="1"/>
  <p:tag name="KSO_WM_UNIT_SHADOW_SCHEMECOLOR_INDEX_BRIGHTNESS" val="-0.35"/>
  <p:tag name="KSO_WM_UNIT_SHADOW_SCHEMECOLOR_INDEX" val="14"/>
  <p:tag name="KSO_WM_UNIT_TEXT_FILL_FORE_SCHEMECOLOR_INDEX_BRIGHTNESS" val="0"/>
  <p:tag name="KSO_WM_UNIT_TEXT_FILL_FORE_SCHEMECOLOR_INDEX" val="2"/>
  <p:tag name="KSO_WM_UNIT_TEXT_FILL_TYPE" val="1"/>
  <p:tag name="KSO_WM_UNIT_USESOURCEFORMAT_APPLY" val="1"/>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8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28783_3*l_h_i*1_2_2"/>
  <p:tag name="KSO_WM_TEMPLATE_CATEGORY" val="diagram"/>
  <p:tag name="KSO_WM_TEMPLATE_INDEX" val="20228783"/>
  <p:tag name="KSO_WM_UNIT_LAYERLEVEL" val="1_1_1"/>
  <p:tag name="KSO_WM_TAG_VERSION" val="1.0"/>
  <p:tag name="KSO_WM_BEAUTIFY_FLAG" val="#wm#"/>
  <p:tag name="KSO_WM_DIAGRAM_GROUP_CODE" val="l1-1"/>
  <p:tag name="KSO_WM_UNIT_SUBTYPE" val="d"/>
  <p:tag name="KSO_WM_UNIT_TYPE" val="l_h_i"/>
  <p:tag name="KSO_WM_UNIT_INDEX" val="1_2_2"/>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4"/>
  <p:tag name="KSO_WM_UNIT_TEXT_FILL_TYPE" val="1"/>
  <p:tag name="KSO_WM_UNIT_USESOURCEFORMAT_APPLY" val="1"/>
</p:tagLst>
</file>

<file path=ppt/tags/tag28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28783_3*l_h_i*1_1_1"/>
  <p:tag name="KSO_WM_TEMPLATE_CATEGORY" val="diagram"/>
  <p:tag name="KSO_WM_TEMPLATE_INDEX" val="20228783"/>
  <p:tag name="KSO_WM_UNIT_LAYERLEVEL" val="1_1_1"/>
  <p:tag name="KSO_WM_TAG_VERSION" val="1.0"/>
  <p:tag name="KSO_WM_BEAUTIFY_FLAG" val="#wm#"/>
  <p:tag name="KSO_WM_DIAGRAM_GROUP_CODE" val="l1-1"/>
  <p:tag name="KSO_WM_UNIT_TYPE" val="l_h_i"/>
  <p:tag name="KSO_WM_UNIT_INDEX" val="1_1_1"/>
  <p:tag name="KSO_WM_UNIT_FILL_FORE_SCHEMECOLOR_INDEX_BRIGHTNESS" val="0"/>
  <p:tag name="KSO_WM_UNIT_FILL_FORE_SCHEMECOLOR_INDEX" val="5"/>
  <p:tag name="KSO_WM_UNIT_FILL_TYPE" val="1"/>
  <p:tag name="KSO_WM_UNIT_SHADOW_SCHEMECOLOR_INDEX_BRIGHTNESS" val="-0.25"/>
  <p:tag name="KSO_WM_UNIT_SHADOW_SCHEMECOLOR_INDEX" val="5"/>
  <p:tag name="KSO_WM_UNIT_TEXT_FILL_FORE_SCHEMECOLOR_INDEX_BRIGHTNESS" val="0"/>
  <p:tag name="KSO_WM_UNIT_TEXT_FILL_FORE_SCHEMECOLOR_INDEX" val="2"/>
  <p:tag name="KSO_WM_UNIT_TEXT_FILL_TYPE" val="1"/>
  <p:tag name="KSO_WM_UNIT_USESOURCEFORMAT_APPLY" val="1"/>
</p:tagLst>
</file>

<file path=ppt/tags/tag28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28783_3*l_h_i*1_1_3"/>
  <p:tag name="KSO_WM_TEMPLATE_CATEGORY" val="diagram"/>
  <p:tag name="KSO_WM_TEMPLATE_INDEX" val="20228783"/>
  <p:tag name="KSO_WM_UNIT_LAYERLEVEL" val="1_1_1"/>
  <p:tag name="KSO_WM_TAG_VERSION" val="1.0"/>
  <p:tag name="KSO_WM_BEAUTIFY_FLAG" val="#wm#"/>
  <p:tag name="KSO_WM_DIAGRAM_GROUP_CODE" val="l1-1"/>
  <p:tag name="KSO_WM_UNIT_TYPE" val="l_h_i"/>
  <p:tag name="KSO_WM_UNIT_INDEX" val="1_1_3"/>
  <p:tag name="KSO_WM_UNIT_FILL_FORE_SCHEMECOLOR_INDEX_BRIGHTNESS" val="0"/>
  <p:tag name="KSO_WM_UNIT_FILL_FORE_SCHEMECOLOR_INDEX" val="14"/>
  <p:tag name="KSO_WM_UNIT_FILL_TYPE" val="1"/>
  <p:tag name="KSO_WM_UNIT_SHADOW_SCHEMECOLOR_INDEX_BRIGHTNESS" val="-0.35"/>
  <p:tag name="KSO_WM_UNIT_SHADOW_SCHEMECOLOR_INDEX" val="14"/>
  <p:tag name="KSO_WM_UNIT_TEXT_FILL_FORE_SCHEMECOLOR_INDEX_BRIGHTNESS" val="0"/>
  <p:tag name="KSO_WM_UNIT_TEXT_FILL_FORE_SCHEMECOLOR_INDEX" val="2"/>
  <p:tag name="KSO_WM_UNIT_TEXT_FILL_TYPE" val="1"/>
  <p:tag name="KSO_WM_UNIT_USESOURCEFORMAT_APPLY" val="1"/>
</p:tagLst>
</file>

<file path=ppt/tags/tag28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28783_3*l_h_i*1_1_2"/>
  <p:tag name="KSO_WM_TEMPLATE_CATEGORY" val="diagram"/>
  <p:tag name="KSO_WM_TEMPLATE_INDEX" val="20228783"/>
  <p:tag name="KSO_WM_UNIT_LAYERLEVEL" val="1_1_1"/>
  <p:tag name="KSO_WM_TAG_VERSION" val="1.0"/>
  <p:tag name="KSO_WM_BEAUTIFY_FLAG" val="#wm#"/>
  <p:tag name="KSO_WM_DIAGRAM_GROUP_CODE" val="l1-1"/>
  <p:tag name="KSO_WM_UNIT_SUBTYPE" val="d"/>
  <p:tag name="KSO_WM_UNIT_TYPE" val="l_h_i"/>
  <p:tag name="KSO_WM_UNIT_INDEX" val="1_1_2"/>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4"/>
  <p:tag name="KSO_WM_UNIT_TEXT_FILL_TYPE" val="1"/>
  <p:tag name="KSO_WM_UNIT_USESOURCEFORMAT_APPLY" val="1"/>
</p:tagLst>
</file>

<file path=ppt/tags/tag28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28783_3*l_h_f*1_1_1"/>
  <p:tag name="KSO_WM_TEMPLATE_CATEGORY" val="diagram"/>
  <p:tag name="KSO_WM_TEMPLATE_INDEX" val="20228783"/>
  <p:tag name="KSO_WM_UNIT_LAYERLEVEL" val="1_1_1"/>
  <p:tag name="KSO_WM_TAG_VERSION" val="1.0"/>
  <p:tag name="KSO_WM_BEAUTIFY_FLAG" val="#wm#"/>
  <p:tag name="KSO_WM_UNIT_SUBTYPE" val="a"/>
  <p:tag name="KSO_WM_UNIT_PRESET_TEXT" val="点击此处添加正文"/>
  <p:tag name="KSO_WM_UNIT_NOCLEAR" val="0"/>
  <p:tag name="KSO_WM_DIAGRAM_GROUP_CODE" val="l1-1"/>
  <p:tag name="KSO_WM_UNIT_TYPE" val="l_h_f"/>
  <p:tag name="KSO_WM_UNIT_INDEX" val="1_1_1"/>
  <p:tag name="KSO_WM_UNIT_TEXT_FILL_FORE_SCHEMECOLOR_INDEX_BRIGHTNESS" val="0"/>
  <p:tag name="KSO_WM_UNIT_TEXT_FILL_FORE_SCHEMECOLOR_INDEX" val="14"/>
  <p:tag name="KSO_WM_UNIT_TEXT_FILL_TYPE" val="1"/>
  <p:tag name="KSO_WM_UNIT_USESOURCEFORMAT_APPLY" val="1"/>
</p:tagLst>
</file>

<file path=ppt/tags/tag28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28783_3*l_h_f*1_2_1"/>
  <p:tag name="KSO_WM_TEMPLATE_CATEGORY" val="diagram"/>
  <p:tag name="KSO_WM_TEMPLATE_INDEX" val="20228783"/>
  <p:tag name="KSO_WM_UNIT_LAYERLEVEL" val="1_1_1"/>
  <p:tag name="KSO_WM_TAG_VERSION" val="1.0"/>
  <p:tag name="KSO_WM_BEAUTIFY_FLAG" val="#wm#"/>
  <p:tag name="KSO_WM_UNIT_SUBTYPE" val="a"/>
  <p:tag name="KSO_WM_UNIT_PRESET_TEXT" val="点击此处添加正文"/>
  <p:tag name="KSO_WM_UNIT_NOCLEAR" val="0"/>
  <p:tag name="KSO_WM_DIAGRAM_GROUP_CODE" val="l1-1"/>
  <p:tag name="KSO_WM_UNIT_TYPE" val="l_h_f"/>
  <p:tag name="KSO_WM_UNIT_INDEX" val="1_2_1"/>
  <p:tag name="KSO_WM_UNIT_TEXT_FILL_FORE_SCHEMECOLOR_INDEX_BRIGHTNESS" val="0"/>
  <p:tag name="KSO_WM_UNIT_TEXT_FILL_FORE_SCHEMECOLOR_INDEX" val="5"/>
  <p:tag name="KSO_WM_UNIT_TEXT_FILL_TYPE" val="1"/>
  <p:tag name="KSO_WM_UNIT_USESOURCEFORMAT_APPLY" val="1"/>
</p:tagLst>
</file>

<file path=ppt/tags/tag286.xml><?xml version="1.0" encoding="utf-8"?>
<p:tagLst xmlns:p="http://schemas.openxmlformats.org/presentationml/2006/main">
  <p:tag name="KSO_WM_SLIDE_ID" val="diagram20220058_1"/>
  <p:tag name="KSO_WM_TEMPLATE_SUBCATEGORY" val="25"/>
  <p:tag name="KSO_WM_TEMPLATE_MASTER_TYPE" val="0"/>
  <p:tag name="KSO_WM_TEMPLATE_COLOR_TYPE" val="0"/>
  <p:tag name="KSO_WM_SLIDE_ITEM_CNT" val="0"/>
  <p:tag name="KSO_WM_SLIDE_INDEX" val="1"/>
  <p:tag name="KSO_WM_TAG_VERSION" val="1.0"/>
  <p:tag name="KSO_WM_BEAUTIFY_FLAG" val="#wm#"/>
  <p:tag name="KSO_WM_TEMPLATE_CATEGORY" val="diagram"/>
  <p:tag name="KSO_WM_TEMPLATE_INDEX" val="20220058"/>
  <p:tag name="KSO_WM_SLIDE_LAYOUT" val="a_d"/>
  <p:tag name="KSO_WM_SLIDE_LAYOUT_CNT" val="1_1"/>
  <p:tag name="KSO_WM_SLIDE_TYPE" val="text"/>
  <p:tag name="KSO_WM_SLIDE_SUBTYPE" val="picTxt"/>
  <p:tag name="KSO_WM_SLIDE_LAYOUTTYPE" val="topbottom"/>
  <p:tag name="KSO_WM_SLIDE_SIZE" val="888*504"/>
  <p:tag name="KSO_WM_SLIDE_POSITION" val="36*12"/>
  <p:tag name="KSO_WM_SLIDE_RATIO" val="1.777778"/>
  <p:tag name="KSO_WM_SLIDE_BACKGROUND" val="[&quot;general&quot;]"/>
  <p:tag name="KSO_WM_SLIDE_BACKGROUND_TYPE" val="general"/>
  <p:tag name="KSO_WM_SLIDE_BK_DARK_LIGHT" val="2"/>
  <p:tag name="KSO_WM_SLIDE_LAYOUT_INFO" val="{&quot;backgroundInfo&quot;:[{&quot;bottom&quot;:0,&quot;bottomAbs&quot;:false,&quot;left&quot;:0,&quot;leftAbs&quot;:false,&quot;right&quot;:0,&quot;rightAbs&quot;:false,&quot;top&quot;:0,&quot;topAbs&quot;:false,&quot;type&quot;:&quot;general&quot;}],&quot;id&quot;:&quot;2023-03-05T13:37:44&quot;,&quot;maxSize&quot;:{&quot;size1&quot;:20},&quot;minSize&quot;:{&quot;size1&quot;:11.2},&quot;normalSize&quot;:{&quot;size1&quot;:11.2},&quot;subLayout&quot;:[{&quot;id&quot;:&quot;2023-03-05T13:37:44&quot;,&quot;margin&quot;:{&quot;bottom&quot;:0.025999998673796654,&quot;left&quot;:1.2699999809265137,&quot;right&quot;:1.2699999809265137,&quot;top&quot;:0.4230000376701355},&quot;type&quot;:0},{&quot;id&quot;:&quot;2023-03-05T13:37:44&quot;,&quot;margin&quot;:{&quot;bottom&quot;:0.847000002861023,&quot;left&quot;:1.2699999809265137,&quot;right&quot;:1.2699999809265137,&quot;top&quot;:1.2699999809265137},&quot;type&quot;:0}],&quot;type&quot;:0}"/>
</p:tagLst>
</file>

<file path=ppt/tags/tag28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 name="KSO_WM_UNIT_TYPE" val="j"/>
</p:tagLst>
</file>

<file path=ppt/tags/tag28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20058_1*i*1"/>
  <p:tag name="KSO_WM_TEMPLATE_CATEGORY" val="diagram"/>
  <p:tag name="KSO_WM_TEMPLATE_INDEX" val="20220058"/>
  <p:tag name="KSO_WM_UNIT_LAYERLEVEL" val="1"/>
  <p:tag name="KSO_WM_TAG_VERSION" val="1.0"/>
  <p:tag name="KSO_WM_BEAUTIFY_FLAG" val="#wm#"/>
  <p:tag name="KSO_WM_UNIT_BLOCK" val="0"/>
  <p:tag name="KSO_WM_UNIT_SM_LIMIT_TYPE" val="0"/>
  <p:tag name="KSO_WM_UNIT_DEC_AREA_ID" val="401453a90b9f4fd5b1215058b8a2f2e8"/>
  <p:tag name="KSO_WM_UNIT_DECORATE_INFO" val="{&quot;ReferentInfo&quot;:{&quot;Id&quot;:&quot;2d2094633d9c481aa0d84a95a0159686&quot;,&quot;X&quot;:{&quot;Pos&quot;:1},&quot;Y&quot;:{&quot;Pos&quot;:2}},&quot;DecorateInfoX&quot;:{&quot;Pos&quot;:1,&quot;IsAbs&quot;:true},&quot;DecorateInfoY&quot;:{&quot;Pos&quot;:0,&quot;IsAbs&quot;:true},&quot;DecorateInfoW&quot;:{&quot;IsAbs&quot;:true},&quot;DecorateInfoH&quot;:{&quot;IsAbs&quot;:true},&quot;whChangeMode&quot;:0}"/>
  <p:tag name="KSO_WM_UNIT_LINE_FORE_SCHEMECOLOR_INDEX_BRIGHTNESS" val="0"/>
  <p:tag name="KSO_WM_UNIT_LINE_FORE_SCHEMECOLOR_INDEX" val="5"/>
  <p:tag name="KSO_WM_UNIT_LINE_FILL_TYPE" val="2"/>
</p:tagLst>
</file>

<file path=ppt/tags/tag289.xml><?xml version="1.0" encoding="utf-8"?>
<p:tagLst xmlns:p="http://schemas.openxmlformats.org/presentationml/2006/main">
  <p:tag name="KSO_WM_UNIT_ISCONTENTSTITLE" val="0"/>
  <p:tag name="KSO_WM_UNIT_ISNUMDGMTITLE" val="0"/>
  <p:tag name="KSO_WM_UNIT_PRESET_TEXT" val="线型上下导航版"/>
  <p:tag name="KSO_WM_UNIT_NOCLEAR" val="0"/>
  <p:tag name="KSO_WM_UNIT_HIGHLIGHT" val="0"/>
  <p:tag name="KSO_WM_UNIT_COMPATIBLE" val="0"/>
  <p:tag name="KSO_WM_UNIT_DIAGRAM_ISNUMVISUAL" val="0"/>
  <p:tag name="KSO_WM_UNIT_DIAGRAM_ISREFERUNIT" val="0"/>
  <p:tag name="KSO_WM_UNIT_TYPE" val="a"/>
  <p:tag name="KSO_WM_UNIT_INDEX" val="1"/>
  <p:tag name="KSO_WM_UNIT_ID" val="diagram20220058_1*a*1"/>
  <p:tag name="KSO_WM_TEMPLATE_CATEGORY" val="diagram"/>
  <p:tag name="KSO_WM_TEMPLATE_INDEX" val="20220058"/>
  <p:tag name="KSO_WM_UNIT_LAYERLEVEL" val="1"/>
  <p:tag name="KSO_WM_TAG_VERSION" val="1.0"/>
  <p:tag name="KSO_WM_BEAUTIFY_FLAG" val="#wm#"/>
  <p:tag name="KSO_WM_UNIT_VALUE" val="27"/>
  <p:tag name="KSO_WM_UNIT_BLOCK" val="0"/>
  <p:tag name="KSO_WM_UNIT_SM_LIMIT_TYPE" val="2"/>
  <p:tag name="KSO_WM_UNIT_DEC_AREA_ID" val="2d2094633d9c481aa0d84a95a0159686"/>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TEXT_FILL_FORE_SCHEMECOLOR_INDEX_BRIGHTNESS" val="0"/>
  <p:tag name="KSO_WM_UNIT_TEXT_FILL_FORE_SCHEMECOLOR_INDEX" val="13"/>
  <p:tag name="KSO_WM_UNIT_TEXT_FILL_TYPE" val="1"/>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90.xml><?xml version="1.0" encoding="utf-8"?>
<p:tagLst xmlns:p="http://schemas.openxmlformats.org/presentationml/2006/main">
  <p:tag name="KSO_WM_SLIDE_ID" val="diagram20220058_1"/>
  <p:tag name="KSO_WM_TEMPLATE_SUBCATEGORY" val="25"/>
  <p:tag name="KSO_WM_TEMPLATE_MASTER_TYPE" val="0"/>
  <p:tag name="KSO_WM_TEMPLATE_COLOR_TYPE" val="0"/>
  <p:tag name="KSO_WM_SLIDE_ITEM_CNT" val="0"/>
  <p:tag name="KSO_WM_SLIDE_INDEX" val="1"/>
  <p:tag name="KSO_WM_TAG_VERSION" val="1.0"/>
  <p:tag name="KSO_WM_BEAUTIFY_FLAG" val="#wm#"/>
  <p:tag name="KSO_WM_TEMPLATE_CATEGORY" val="diagram"/>
  <p:tag name="KSO_WM_TEMPLATE_INDEX" val="20220058"/>
  <p:tag name="KSO_WM_SLIDE_LAYOUT" val="a_d"/>
  <p:tag name="KSO_WM_SLIDE_LAYOUT_CNT" val="1_1"/>
  <p:tag name="KSO_WM_SLIDE_TYPE" val="text"/>
  <p:tag name="KSO_WM_SLIDE_SUBTYPE" val="picTxt"/>
  <p:tag name="KSO_WM_SLIDE_LAYOUTTYPE" val="topbottom"/>
  <p:tag name="KSO_WM_SLIDE_SIZE" val="888*504"/>
  <p:tag name="KSO_WM_SLIDE_POSITION" val="36*12"/>
  <p:tag name="KSO_WM_SLIDE_RATIO" val="1.777778"/>
  <p:tag name="KSO_WM_SLIDE_BACKGROUND" val="[&quot;general&quot;]"/>
  <p:tag name="KSO_WM_SLIDE_BACKGROUND_TYPE" val="general"/>
  <p:tag name="KSO_WM_SLIDE_BK_DARK_LIGHT" val="2"/>
  <p:tag name="KSO_WM_SLIDE_LAYOUT_INFO" val="{&quot;backgroundInfo&quot;:[{&quot;bottom&quot;:0,&quot;bottomAbs&quot;:false,&quot;left&quot;:0,&quot;leftAbs&quot;:false,&quot;right&quot;:0,&quot;rightAbs&quot;:false,&quot;top&quot;:0,&quot;topAbs&quot;:false,&quot;type&quot;:&quot;general&quot;}],&quot;id&quot;:&quot;2023-03-05T13:40:16&quot;,&quot;maxSize&quot;:{&quot;size1&quot;:20},&quot;minSize&quot;:{&quot;size1&quot;:11.2},&quot;normalSize&quot;:{&quot;size1&quot;:11.2},&quot;subLayout&quot;:[{&quot;id&quot;:&quot;2023-03-05T13:40:16&quot;,&quot;margin&quot;:{&quot;bottom&quot;:0.025999998673796654,&quot;left&quot;:1.2699999809265137,&quot;right&quot;:1.2699999809265137,&quot;top&quot;:0.4230000376701355},&quot;type&quot;:0},{&quot;id&quot;:&quot;2023-03-05T13:40:16&quot;,&quot;margin&quot;:{&quot;bottom&quot;:0.847000002861023,&quot;left&quot;:1.2699999809265137,&quot;right&quot;:1.2699999809265137,&quot;top&quot;:1.2699999809265137},&quot;type&quot;:0}],&quot;type&quot;:0}"/>
</p:tagLst>
</file>

<file path=ppt/tags/tag29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 name="KSO_WM_UNIT_TYPE" val="i"/>
</p:tagLst>
</file>

<file path=ppt/tags/tag29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 name="KSO_WM_UNIT_TYPE" val="i"/>
</p:tagLst>
</file>

<file path=ppt/tags/tag29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20058_1*i*1"/>
  <p:tag name="KSO_WM_TEMPLATE_CATEGORY" val="diagram"/>
  <p:tag name="KSO_WM_TEMPLATE_INDEX" val="20220058"/>
  <p:tag name="KSO_WM_UNIT_LAYERLEVEL" val="1"/>
  <p:tag name="KSO_WM_TAG_VERSION" val="1.0"/>
  <p:tag name="KSO_WM_BEAUTIFY_FLAG" val="#wm#"/>
  <p:tag name="KSO_WM_UNIT_BLOCK" val="0"/>
  <p:tag name="KSO_WM_UNIT_SM_LIMIT_TYPE" val="0"/>
  <p:tag name="KSO_WM_UNIT_DEC_AREA_ID" val="401453a90b9f4fd5b1215058b8a2f2e8"/>
  <p:tag name="KSO_WM_UNIT_DECORATE_INFO" val="{&quot;ReferentInfo&quot;:{&quot;Id&quot;:&quot;2d2094633d9c481aa0d84a95a0159686&quot;,&quot;X&quot;:{&quot;Pos&quot;:1},&quot;Y&quot;:{&quot;Pos&quot;:2}},&quot;DecorateInfoX&quot;:{&quot;Pos&quot;:1,&quot;IsAbs&quot;:true},&quot;DecorateInfoY&quot;:{&quot;Pos&quot;:0,&quot;IsAbs&quot;:true},&quot;DecorateInfoW&quot;:{&quot;IsAbs&quot;:true},&quot;DecorateInfoH&quot;:{&quot;IsAbs&quot;:true},&quot;whChangeMode&quot;:0}"/>
  <p:tag name="KSO_WM_UNIT_LINE_FORE_SCHEMECOLOR_INDEX_BRIGHTNESS" val="0"/>
  <p:tag name="KSO_WM_UNIT_LINE_FORE_SCHEMECOLOR_INDEX" val="5"/>
  <p:tag name="KSO_WM_UNIT_LINE_FILL_TYPE" val="2"/>
</p:tagLst>
</file>

<file path=ppt/tags/tag294.xml><?xml version="1.0" encoding="utf-8"?>
<p:tagLst xmlns:p="http://schemas.openxmlformats.org/presentationml/2006/main">
  <p:tag name="KSO_WM_UNIT_ISCONTENTSTITLE" val="0"/>
  <p:tag name="KSO_WM_UNIT_ISNUMDGMTITLE" val="0"/>
  <p:tag name="KSO_WM_UNIT_PRESET_TEXT" val="线型上下导航版"/>
  <p:tag name="KSO_WM_UNIT_NOCLEAR" val="0"/>
  <p:tag name="KSO_WM_UNIT_HIGHLIGHT" val="0"/>
  <p:tag name="KSO_WM_UNIT_COMPATIBLE" val="0"/>
  <p:tag name="KSO_WM_UNIT_DIAGRAM_ISNUMVISUAL" val="0"/>
  <p:tag name="KSO_WM_UNIT_DIAGRAM_ISREFERUNIT" val="0"/>
  <p:tag name="KSO_WM_UNIT_TYPE" val="a"/>
  <p:tag name="KSO_WM_UNIT_INDEX" val="1"/>
  <p:tag name="KSO_WM_UNIT_ID" val="diagram20220058_1*a*1"/>
  <p:tag name="KSO_WM_TEMPLATE_CATEGORY" val="diagram"/>
  <p:tag name="KSO_WM_TEMPLATE_INDEX" val="20220058"/>
  <p:tag name="KSO_WM_UNIT_LAYERLEVEL" val="1"/>
  <p:tag name="KSO_WM_TAG_VERSION" val="1.0"/>
  <p:tag name="KSO_WM_BEAUTIFY_FLAG" val="#wm#"/>
  <p:tag name="KSO_WM_UNIT_VALUE" val="27"/>
  <p:tag name="KSO_WM_UNIT_BLOCK" val="0"/>
  <p:tag name="KSO_WM_UNIT_SM_LIMIT_TYPE" val="2"/>
  <p:tag name="KSO_WM_UNIT_DEC_AREA_ID" val="2d2094633d9c481aa0d84a95a0159686"/>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TEXT_FILL_FORE_SCHEMECOLOR_INDEX_BRIGHTNESS" val="0"/>
  <p:tag name="KSO_WM_UNIT_TEXT_FILL_FORE_SCHEMECOLOR_INDEX" val="13"/>
  <p:tag name="KSO_WM_UNIT_TEXT_FILL_TYPE" val="1"/>
</p:tagLst>
</file>

<file path=ppt/tags/tag295.xml><?xml version="1.0" encoding="utf-8"?>
<p:tagLst xmlns:p="http://schemas.openxmlformats.org/presentationml/2006/main">
  <p:tag name="KSO_WM_SLIDE_ID" val="diagram20220058_1"/>
  <p:tag name="KSO_WM_TEMPLATE_SUBCATEGORY" val="25"/>
  <p:tag name="KSO_WM_TEMPLATE_MASTER_TYPE" val="0"/>
  <p:tag name="KSO_WM_TEMPLATE_COLOR_TYPE" val="0"/>
  <p:tag name="KSO_WM_SLIDE_ITEM_CNT" val="0"/>
  <p:tag name="KSO_WM_SLIDE_INDEX" val="1"/>
  <p:tag name="KSO_WM_TAG_VERSION" val="1.0"/>
  <p:tag name="KSO_WM_BEAUTIFY_FLAG" val="#wm#"/>
  <p:tag name="KSO_WM_TEMPLATE_CATEGORY" val="diagram"/>
  <p:tag name="KSO_WM_TEMPLATE_INDEX" val="20220058"/>
  <p:tag name="KSO_WM_SLIDE_LAYOUT" val="a_d"/>
  <p:tag name="KSO_WM_SLIDE_LAYOUT_CNT" val="1_1"/>
  <p:tag name="KSO_WM_SLIDE_TYPE" val="text"/>
  <p:tag name="KSO_WM_SLIDE_SUBTYPE" val="picTxt"/>
  <p:tag name="KSO_WM_SLIDE_LAYOUTTYPE" val="topbottom"/>
  <p:tag name="KSO_WM_SLIDE_SIZE" val="888*504"/>
  <p:tag name="KSO_WM_SLIDE_POSITION" val="36*12"/>
  <p:tag name="KSO_WM_SLIDE_RATIO" val="1.777778"/>
  <p:tag name="KSO_WM_SLIDE_BACKGROUND" val="[&quot;general&quot;]"/>
  <p:tag name="KSO_WM_SLIDE_BACKGROUND_TYPE" val="general"/>
  <p:tag name="KSO_WM_SLIDE_BK_DARK_LIGHT" val="2"/>
  <p:tag name="KSO_WM_SLIDE_LAYOUT_INFO" val="{&quot;backgroundInfo&quot;:[{&quot;bottom&quot;:0,&quot;bottomAbs&quot;:false,&quot;left&quot;:0,&quot;leftAbs&quot;:false,&quot;right&quot;:0,&quot;rightAbs&quot;:false,&quot;top&quot;:0,&quot;topAbs&quot;:false,&quot;type&quot;:&quot;general&quot;}],&quot;id&quot;:&quot;2023-03-05T13:51:03&quot;,&quot;maxSize&quot;:{&quot;size1&quot;:20},&quot;minSize&quot;:{&quot;size1&quot;:11.2},&quot;normalSize&quot;:{&quot;size1&quot;:11.2},&quot;subLayout&quot;:[{&quot;id&quot;:&quot;2023-03-05T13:51:03&quot;,&quot;margin&quot;:{&quot;bottom&quot;:0.025999998673796654,&quot;left&quot;:1.2699999809265137,&quot;right&quot;:1.2699999809265137,&quot;top&quot;:0.4230000376701355},&quot;type&quot;:0},{&quot;id&quot;:&quot;2023-03-05T13:51:03&quot;,&quot;margin&quot;:{&quot;bottom&quot;:0.847000002861023,&quot;left&quot;:1.2699999809265137,&quot;right&quot;:1.2699999809265137,&quot;top&quot;:1.2699999809265137},&quot;type&quot;:0}],&quot;type&quot;:0}"/>
</p:tagLst>
</file>

<file path=ppt/tags/tag29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 name="KSO_WM_UNIT_TYPE" val="i"/>
</p:tagLst>
</file>

<file path=ppt/tags/tag29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 name="KSO_WM_UNIT_TYPE" val="i"/>
</p:tagLst>
</file>

<file path=ppt/tags/tag29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20058_1*i*1"/>
  <p:tag name="KSO_WM_TEMPLATE_CATEGORY" val="diagram"/>
  <p:tag name="KSO_WM_TEMPLATE_INDEX" val="20220058"/>
  <p:tag name="KSO_WM_UNIT_LAYERLEVEL" val="1"/>
  <p:tag name="KSO_WM_TAG_VERSION" val="1.0"/>
  <p:tag name="KSO_WM_BEAUTIFY_FLAG" val="#wm#"/>
  <p:tag name="KSO_WM_UNIT_BLOCK" val="0"/>
  <p:tag name="KSO_WM_UNIT_SM_LIMIT_TYPE" val="0"/>
  <p:tag name="KSO_WM_UNIT_DEC_AREA_ID" val="401453a90b9f4fd5b1215058b8a2f2e8"/>
  <p:tag name="KSO_WM_UNIT_DECORATE_INFO" val="{&quot;ReferentInfo&quot;:{&quot;Id&quot;:&quot;2d2094633d9c481aa0d84a95a0159686&quot;,&quot;X&quot;:{&quot;Pos&quot;:1},&quot;Y&quot;:{&quot;Pos&quot;:2}},&quot;DecorateInfoX&quot;:{&quot;Pos&quot;:1,&quot;IsAbs&quot;:true},&quot;DecorateInfoY&quot;:{&quot;Pos&quot;:0,&quot;IsAbs&quot;:true},&quot;DecorateInfoW&quot;:{&quot;IsAbs&quot;:true},&quot;DecorateInfoH&quot;:{&quot;IsAbs&quot;:true},&quot;whChangeMode&quot;:0}"/>
  <p:tag name="KSO_WM_UNIT_LINE_FORE_SCHEMECOLOR_INDEX_BRIGHTNESS" val="0"/>
  <p:tag name="KSO_WM_UNIT_LINE_FORE_SCHEMECOLOR_INDEX" val="5"/>
  <p:tag name="KSO_WM_UNIT_LINE_FILL_TYPE" val="2"/>
</p:tagLst>
</file>

<file path=ppt/tags/tag299.xml><?xml version="1.0" encoding="utf-8"?>
<p:tagLst xmlns:p="http://schemas.openxmlformats.org/presentationml/2006/main">
  <p:tag name="KSO_WM_UNIT_ISCONTENTSTITLE" val="0"/>
  <p:tag name="KSO_WM_UNIT_ISNUMDGMTITLE" val="0"/>
  <p:tag name="KSO_WM_UNIT_PRESET_TEXT" val="线型上下导航版"/>
  <p:tag name="KSO_WM_UNIT_NOCLEAR" val="0"/>
  <p:tag name="KSO_WM_UNIT_HIGHLIGHT" val="0"/>
  <p:tag name="KSO_WM_UNIT_COMPATIBLE" val="0"/>
  <p:tag name="KSO_WM_UNIT_DIAGRAM_ISNUMVISUAL" val="0"/>
  <p:tag name="KSO_WM_UNIT_DIAGRAM_ISREFERUNIT" val="0"/>
  <p:tag name="KSO_WM_UNIT_TYPE" val="a"/>
  <p:tag name="KSO_WM_UNIT_INDEX" val="1"/>
  <p:tag name="KSO_WM_UNIT_ID" val="diagram20220058_1*a*1"/>
  <p:tag name="KSO_WM_TEMPLATE_CATEGORY" val="diagram"/>
  <p:tag name="KSO_WM_TEMPLATE_INDEX" val="20220058"/>
  <p:tag name="KSO_WM_UNIT_LAYERLEVEL" val="1"/>
  <p:tag name="KSO_WM_TAG_VERSION" val="1.0"/>
  <p:tag name="KSO_WM_BEAUTIFY_FLAG" val="#wm#"/>
  <p:tag name="KSO_WM_UNIT_VALUE" val="27"/>
  <p:tag name="KSO_WM_UNIT_BLOCK" val="0"/>
  <p:tag name="KSO_WM_UNIT_SM_LIMIT_TYPE" val="2"/>
  <p:tag name="KSO_WM_UNIT_DEC_AREA_ID" val="2d2094633d9c481aa0d84a95a0159686"/>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TEXT_FILL_FORE_SCHEMECOLOR_INDEX_BRIGHTNESS" val="0"/>
  <p:tag name="KSO_WM_UNIT_TEXT_FILL_FORE_SCHEMECOLOR_INDEX" val="13"/>
  <p:tag name="KSO_WM_UNIT_TEXT_FILL_TYPE" val="1"/>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00.xml><?xml version="1.0" encoding="utf-8"?>
<p:tagLst xmlns:p="http://schemas.openxmlformats.org/presentationml/2006/main">
  <p:tag name="KSO_WM_SLIDE_ID" val="diagram20220058_1"/>
  <p:tag name="KSO_WM_TEMPLATE_SUBCATEGORY" val="25"/>
  <p:tag name="KSO_WM_TEMPLATE_MASTER_TYPE" val="0"/>
  <p:tag name="KSO_WM_TEMPLATE_COLOR_TYPE" val="0"/>
  <p:tag name="KSO_WM_SLIDE_ITEM_CNT" val="0"/>
  <p:tag name="KSO_WM_SLIDE_INDEX" val="1"/>
  <p:tag name="KSO_WM_TAG_VERSION" val="1.0"/>
  <p:tag name="KSO_WM_BEAUTIFY_FLAG" val="#wm#"/>
  <p:tag name="KSO_WM_TEMPLATE_CATEGORY" val="diagram"/>
  <p:tag name="KSO_WM_TEMPLATE_INDEX" val="20220058"/>
  <p:tag name="KSO_WM_SLIDE_LAYOUT" val="a_d"/>
  <p:tag name="KSO_WM_SLIDE_LAYOUT_CNT" val="1_1"/>
  <p:tag name="KSO_WM_SLIDE_TYPE" val="text"/>
  <p:tag name="KSO_WM_SLIDE_SUBTYPE" val="picTxt"/>
  <p:tag name="KSO_WM_SLIDE_LAYOUTTYPE" val="topbottom"/>
  <p:tag name="KSO_WM_SLIDE_SIZE" val="888*504"/>
  <p:tag name="KSO_WM_SLIDE_POSITION" val="36*12"/>
  <p:tag name="KSO_WM_SLIDE_RATIO" val="1.777778"/>
  <p:tag name="KSO_WM_SLIDE_BACKGROUND" val="[&quot;general&quot;]"/>
  <p:tag name="KSO_WM_SLIDE_BACKGROUND_TYPE" val="general"/>
  <p:tag name="KSO_WM_SLIDE_BK_DARK_LIGHT" val="2"/>
  <p:tag name="KSO_WM_SLIDE_LAYOUT_INFO" val="{&quot;backgroundInfo&quot;:[{&quot;bottom&quot;:0,&quot;bottomAbs&quot;:false,&quot;left&quot;:0,&quot;leftAbs&quot;:false,&quot;right&quot;:0,&quot;rightAbs&quot;:false,&quot;top&quot;:0,&quot;topAbs&quot;:false,&quot;type&quot;:&quot;general&quot;}],&quot;id&quot;:&quot;2023-03-05T13:55:07&quot;,&quot;maxSize&quot;:{&quot;size1&quot;:20},&quot;minSize&quot;:{&quot;size1&quot;:11.2},&quot;normalSize&quot;:{&quot;size1&quot;:11.2},&quot;subLayout&quot;:[{&quot;id&quot;:&quot;2023-03-05T13:55:07&quot;,&quot;margin&quot;:{&quot;bottom&quot;:0.025999998673796654,&quot;left&quot;:1.2699999809265137,&quot;right&quot;:1.2699999809265137,&quot;top&quot;:0.4230000376701355},&quot;type&quot;:0},{&quot;id&quot;:&quot;2023-03-05T13:55:07&quot;,&quot;margin&quot;:{&quot;bottom&quot;:0.847000002861023,&quot;left&quot;:1.2699999809265137,&quot;right&quot;:1.2699999809265137,&quot;top&quot;:1.2699999809265137},&quot;type&quot;:0}],&quot;type&quot;:0}"/>
</p:tagLst>
</file>

<file path=ppt/tags/tag30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 name="KSO_WM_UNIT_TYPE" val="i"/>
</p:tagLst>
</file>

<file path=ppt/tags/tag30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 name="KSO_WM_UNIT_TYPE" val="i"/>
</p:tagLst>
</file>

<file path=ppt/tags/tag30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20058_1*i*1"/>
  <p:tag name="KSO_WM_TEMPLATE_CATEGORY" val="diagram"/>
  <p:tag name="KSO_WM_TEMPLATE_INDEX" val="20220058"/>
  <p:tag name="KSO_WM_UNIT_LAYERLEVEL" val="1"/>
  <p:tag name="KSO_WM_TAG_VERSION" val="1.0"/>
  <p:tag name="KSO_WM_BEAUTIFY_FLAG" val="#wm#"/>
  <p:tag name="KSO_WM_UNIT_BLOCK" val="0"/>
  <p:tag name="KSO_WM_UNIT_SM_LIMIT_TYPE" val="0"/>
  <p:tag name="KSO_WM_UNIT_DEC_AREA_ID" val="401453a90b9f4fd5b1215058b8a2f2e8"/>
  <p:tag name="KSO_WM_UNIT_DECORATE_INFO" val="{&quot;ReferentInfo&quot;:{&quot;Id&quot;:&quot;2d2094633d9c481aa0d84a95a0159686&quot;,&quot;X&quot;:{&quot;Pos&quot;:1},&quot;Y&quot;:{&quot;Pos&quot;:2}},&quot;DecorateInfoX&quot;:{&quot;Pos&quot;:1,&quot;IsAbs&quot;:true},&quot;DecorateInfoY&quot;:{&quot;Pos&quot;:0,&quot;IsAbs&quot;:true},&quot;DecorateInfoW&quot;:{&quot;IsAbs&quot;:true},&quot;DecorateInfoH&quot;:{&quot;IsAbs&quot;:true},&quot;whChangeMode&quot;:0}"/>
  <p:tag name="KSO_WM_UNIT_LINE_FORE_SCHEMECOLOR_INDEX_BRIGHTNESS" val="0"/>
  <p:tag name="KSO_WM_UNIT_LINE_FORE_SCHEMECOLOR_INDEX" val="5"/>
  <p:tag name="KSO_WM_UNIT_LINE_FILL_TYPE" val="2"/>
</p:tagLst>
</file>

<file path=ppt/tags/tag304.xml><?xml version="1.0" encoding="utf-8"?>
<p:tagLst xmlns:p="http://schemas.openxmlformats.org/presentationml/2006/main">
  <p:tag name="KSO_WM_UNIT_ISCONTENTSTITLE" val="0"/>
  <p:tag name="KSO_WM_UNIT_ISNUMDGMTITLE" val="0"/>
  <p:tag name="KSO_WM_UNIT_PRESET_TEXT" val="线型上下导航版"/>
  <p:tag name="KSO_WM_UNIT_NOCLEAR" val="0"/>
  <p:tag name="KSO_WM_UNIT_HIGHLIGHT" val="0"/>
  <p:tag name="KSO_WM_UNIT_COMPATIBLE" val="0"/>
  <p:tag name="KSO_WM_UNIT_DIAGRAM_ISNUMVISUAL" val="0"/>
  <p:tag name="KSO_WM_UNIT_DIAGRAM_ISREFERUNIT" val="0"/>
  <p:tag name="KSO_WM_UNIT_TYPE" val="a"/>
  <p:tag name="KSO_WM_UNIT_INDEX" val="1"/>
  <p:tag name="KSO_WM_UNIT_ID" val="diagram20220058_1*a*1"/>
  <p:tag name="KSO_WM_TEMPLATE_CATEGORY" val="diagram"/>
  <p:tag name="KSO_WM_TEMPLATE_INDEX" val="20220058"/>
  <p:tag name="KSO_WM_UNIT_LAYERLEVEL" val="1"/>
  <p:tag name="KSO_WM_TAG_VERSION" val="1.0"/>
  <p:tag name="KSO_WM_BEAUTIFY_FLAG" val="#wm#"/>
  <p:tag name="KSO_WM_UNIT_VALUE" val="27"/>
  <p:tag name="KSO_WM_UNIT_BLOCK" val="0"/>
  <p:tag name="KSO_WM_UNIT_SM_LIMIT_TYPE" val="2"/>
  <p:tag name="KSO_WM_UNIT_DEC_AREA_ID" val="2d2094633d9c481aa0d84a95a0159686"/>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TEXT_FILL_FORE_SCHEMECOLOR_INDEX_BRIGHTNESS" val="0"/>
  <p:tag name="KSO_WM_UNIT_TEXT_FILL_FORE_SCHEMECOLOR_INDEX" val="13"/>
  <p:tag name="KSO_WM_UNIT_TEXT_FILL_TYPE" val="1"/>
</p:tagLst>
</file>

<file path=ppt/tags/tag30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7069_1*i*1"/>
  <p:tag name="KSO_WM_UNIT_LAYERLEVEL" val="1"/>
  <p:tag name="KSO_WM_TAG_VERSION" val="1.0"/>
  <p:tag name="KSO_WM_BEAUTIFY_FLAG" val="#wm#"/>
  <p:tag name="KSO_WM_UNIT_TYPE" val="i"/>
  <p:tag name="KSO_WM_UNIT_INDEX" val="1"/>
  <p:tag name="KSO_WM_SLIDE_BK_DARK_LIGHT" val="2"/>
  <p:tag name="KSO_WM_UNIT_BK_DARK_LIGHT" val="2"/>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2"/>
  <p:tag name="KSO_WM_UNIT_TEXT_FILL_TYPE" val="1"/>
  <p:tag name="KSO_WM_TEMPLATE_CATEGORY" val="diagram"/>
  <p:tag name="KSO_WM_TEMPLATE_INDEX" val="20207069"/>
  <p:tag name="KSO_WM_UNIT_VALUE" val="901"/>
  <p:tag name="KSO_WM_TEMPLATE_ASSEMBLE_XID" val="6130c4e08b5cc6c91112a570"/>
  <p:tag name="KSO_WM_TEMPLATE_ASSEMBLE_GROUPID" val="6130c4e08b5cc6c91112a570"/>
</p:tagLst>
</file>

<file path=ppt/tags/tag30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6424_3*l_h_i*1_2_1"/>
  <p:tag name="KSO_WM_TEMPLATE_CATEGORY" val="diagram"/>
  <p:tag name="KSO_WM_TEMPLATE_INDEX" val="20216424"/>
  <p:tag name="KSO_WM_UNIT_LAYERLEVEL" val="1_1_1"/>
  <p:tag name="KSO_WM_TAG_VERSION" val="1.0"/>
  <p:tag name="KSO_WM_BEAUTIFY_FLAG" val="#wm#"/>
  <p:tag name="KSO_WM_UNIT_TYPE" val="l_h_i"/>
  <p:tag name="KSO_WM_UNIT_INDEX" val="1_2_1"/>
  <p:tag name="KSO_WM_DIAGRAM_GROUP_CODE" val="l1-1"/>
  <p:tag name="KSO_WM_UNIT_FILL_FORE_SCHEMECOLOR_INDEX_1_BRIGHTNESS" val="0"/>
  <p:tag name="KSO_WM_UNIT_FILL_FORE_SCHEMECOLOR_INDEX_1" val="6"/>
  <p:tag name="KSO_WM_UNIT_FILL_FORE_SCHEMECOLOR_INDEX_1_POS" val="0"/>
  <p:tag name="KSO_WM_UNIT_FILL_FORE_SCHEMECOLOR_INDEX_1_TRANS" val="0.2"/>
  <p:tag name="KSO_WM_UNIT_FILL_FORE_SCHEMECOLOR_INDEX_2_BRIGHTNESS" val="0"/>
  <p:tag name="KSO_WM_UNIT_FILL_FORE_SCHEMECOLOR_INDEX_2" val="6"/>
  <p:tag name="KSO_WM_UNIT_FILL_FORE_SCHEMECOLOR_INDEX_2_POS" val="1"/>
  <p:tag name="KSO_WM_UNIT_FILL_FORE_SCHEMECOLOR_INDEX_2_TRANS" val="0"/>
  <p:tag name="KSO_WM_UNIT_FILL_GRADIENT_TYPE" val="0"/>
  <p:tag name="KSO_WM_UNIT_FILL_GRADIENT_ANGLE" val="180"/>
  <p:tag name="KSO_WM_UNIT_FILL_GRADIENT_Direction" val="4"/>
  <p:tag name="KSO_WM_UNIT_FILL_TYPE" val="3"/>
  <p:tag name="KSO_WM_UNIT_TEXT_FILL_FORE_SCHEMECOLOR_INDEX_BRIGHTNESS" val="0"/>
  <p:tag name="KSO_WM_UNIT_TEXT_FILL_FORE_SCHEMECOLOR_INDEX" val="2"/>
  <p:tag name="KSO_WM_UNIT_TEXT_FILL_TYPE" val="1"/>
  <p:tag name="KSO_WM_UNIT_USESOURCEFORMAT_APPLY" val="1"/>
</p:tagLst>
</file>

<file path=ppt/tags/tag30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6424_3*l_h_a*1_2_1"/>
  <p:tag name="KSO_WM_TEMPLATE_CATEGORY" val="diagram"/>
  <p:tag name="KSO_WM_TEMPLATE_INDEX" val="20216424"/>
  <p:tag name="KSO_WM_UNIT_LAYERLEVEL" val="1_1_1"/>
  <p:tag name="KSO_WM_TAG_VERSION" val="1.0"/>
  <p:tag name="KSO_WM_BEAUTIFY_FLAG" val="#wm#"/>
  <p:tag name="KSO_WM_UNIT_ISCONTENTSTITLE" val="0"/>
  <p:tag name="KSO_WM_UNIT_ISNUMDGMTITLE" val="0"/>
  <p:tag name="KSO_WM_UNIT_PRESET_TEXT" val="添加标题"/>
  <p:tag name="KSO_WM_UNIT_NOCLEAR" val="0"/>
  <p:tag name="KSO_WM_UNIT_TYPE" val="l_h_a"/>
  <p:tag name="KSO_WM_UNIT_INDEX" val="1_2_1"/>
  <p:tag name="KSO_WM_DIAGRAM_GROUP_CODE" val="l1-1"/>
  <p:tag name="KSO_WM_UNIT_TEXT_FILL_FORE_SCHEMECOLOR_INDEX_BRIGHTNESS" val="0"/>
  <p:tag name="KSO_WM_UNIT_TEXT_FILL_FORE_SCHEMECOLOR_INDEX" val="14"/>
  <p:tag name="KSO_WM_UNIT_TEXT_FILL_TYPE" val="1"/>
  <p:tag name="KSO_WM_UNIT_USESOURCEFORMAT_APPLY" val="1"/>
</p:tagLst>
</file>

<file path=ppt/tags/tag30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6424_3*l_h_i*1_1_1"/>
  <p:tag name="KSO_WM_TEMPLATE_CATEGORY" val="diagram"/>
  <p:tag name="KSO_WM_TEMPLATE_INDEX" val="20216424"/>
  <p:tag name="KSO_WM_UNIT_LAYERLEVEL" val="1_1_1"/>
  <p:tag name="KSO_WM_TAG_VERSION" val="1.0"/>
  <p:tag name="KSO_WM_BEAUTIFY_FLAG" val="#wm#"/>
  <p:tag name="KSO_WM_UNIT_TYPE" val="l_h_i"/>
  <p:tag name="KSO_WM_UNIT_INDEX" val="1_1_1"/>
  <p:tag name="KSO_WM_DIAGRAM_GROUP_CODE" val="l1-1"/>
  <p:tag name="KSO_WM_UNIT_FILL_FORE_SCHEMECOLOR_INDEX_1_BRIGHTNESS" val="0"/>
  <p:tag name="KSO_WM_UNIT_FILL_FORE_SCHEMECOLOR_INDEX_1" val="5"/>
  <p:tag name="KSO_WM_UNIT_FILL_FORE_SCHEMECOLOR_INDEX_1_POS" val="0"/>
  <p:tag name="KSO_WM_UNIT_FILL_FORE_SCHEMECOLOR_INDEX_1_TRANS" val="0.2"/>
  <p:tag name="KSO_WM_UNIT_FILL_FORE_SCHEMECOLOR_INDEX_2_BRIGHTNESS" val="0"/>
  <p:tag name="KSO_WM_UNIT_FILL_FORE_SCHEMECOLOR_INDEX_2" val="5"/>
  <p:tag name="KSO_WM_UNIT_FILL_FORE_SCHEMECOLOR_INDEX_2_POS" val="1"/>
  <p:tag name="KSO_WM_UNIT_FILL_FORE_SCHEMECOLOR_INDEX_2_TRANS" val="0"/>
  <p:tag name="KSO_WM_UNIT_FILL_GRADIENT_TYPE" val="0"/>
  <p:tag name="KSO_WM_UNIT_FILL_GRADIENT_ANGLE" val="0"/>
  <p:tag name="KSO_WM_UNIT_FILL_GRADIENT_Direction" val="3"/>
  <p:tag name="KSO_WM_UNIT_FILL_TYPE" val="3"/>
  <p:tag name="KSO_WM_UNIT_TEXT_FILL_FORE_SCHEMECOLOR_INDEX_BRIGHTNESS" val="0"/>
  <p:tag name="KSO_WM_UNIT_TEXT_FILL_FORE_SCHEMECOLOR_INDEX" val="2"/>
  <p:tag name="KSO_WM_UNIT_TEXT_FILL_TYPE" val="1"/>
  <p:tag name="KSO_WM_UNIT_USESOURCEFORMAT_APPLY" val="1"/>
</p:tagLst>
</file>

<file path=ppt/tags/tag30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6424_3*l_h_a*1_1_1"/>
  <p:tag name="KSO_WM_TEMPLATE_CATEGORY" val="diagram"/>
  <p:tag name="KSO_WM_TEMPLATE_INDEX" val="20216424"/>
  <p:tag name="KSO_WM_UNIT_LAYERLEVEL" val="1_1_1"/>
  <p:tag name="KSO_WM_TAG_VERSION" val="1.0"/>
  <p:tag name="KSO_WM_BEAUTIFY_FLAG" val="#wm#"/>
  <p:tag name="KSO_WM_UNIT_ISCONTENTSTITLE" val="0"/>
  <p:tag name="KSO_WM_UNIT_ISNUMDGMTITLE" val="0"/>
  <p:tag name="KSO_WM_UNIT_PRESET_TEXT" val="添加标题"/>
  <p:tag name="KSO_WM_UNIT_NOCLEAR" val="0"/>
  <p:tag name="KSO_WM_UNIT_TYPE" val="l_h_a"/>
  <p:tag name="KSO_WM_UNIT_INDEX" val="1_1_1"/>
  <p:tag name="KSO_WM_DIAGRAM_GROUP_CODE" val="l1-1"/>
  <p:tag name="KSO_WM_UNIT_TEXT_FILL_FORE_SCHEMECOLOR_INDEX_BRIGHTNESS" val="0"/>
  <p:tag name="KSO_WM_UNIT_TEXT_FILL_FORE_SCHEMECOLOR_INDEX" val="14"/>
  <p:tag name="KSO_WM_UNIT_TEXT_FILL_TYPE" val="1"/>
  <p:tag name="KSO_WM_UNIT_USESOURCEFORMAT_APPLY" val="1"/>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6424_3*l_h_i*1_3_1"/>
  <p:tag name="KSO_WM_TEMPLATE_CATEGORY" val="diagram"/>
  <p:tag name="KSO_WM_TEMPLATE_INDEX" val="20216424"/>
  <p:tag name="KSO_WM_UNIT_LAYERLEVEL" val="1_1_1"/>
  <p:tag name="KSO_WM_TAG_VERSION" val="1.0"/>
  <p:tag name="KSO_WM_BEAUTIFY_FLAG" val="#wm#"/>
  <p:tag name="KSO_WM_UNIT_TYPE" val="l_h_i"/>
  <p:tag name="KSO_WM_UNIT_INDEX" val="1_3_1"/>
  <p:tag name="KSO_WM_DIAGRAM_GROUP_CODE" val="l1-1"/>
  <p:tag name="KSO_WM_UNIT_FILL_FORE_SCHEMECOLOR_INDEX_1_BRIGHTNESS" val="0"/>
  <p:tag name="KSO_WM_UNIT_FILL_FORE_SCHEMECOLOR_INDEX_1" val="7"/>
  <p:tag name="KSO_WM_UNIT_FILL_FORE_SCHEMECOLOR_INDEX_1_POS" val="0"/>
  <p:tag name="KSO_WM_UNIT_FILL_FORE_SCHEMECOLOR_INDEX_1_TRANS" val="0.2"/>
  <p:tag name="KSO_WM_UNIT_FILL_FORE_SCHEMECOLOR_INDEX_2_BRIGHTNESS" val="0"/>
  <p:tag name="KSO_WM_UNIT_FILL_FORE_SCHEMECOLOR_INDEX_2" val="7"/>
  <p:tag name="KSO_WM_UNIT_FILL_FORE_SCHEMECOLOR_INDEX_2_POS" val="1"/>
  <p:tag name="KSO_WM_UNIT_FILL_FORE_SCHEMECOLOR_INDEX_2_TRANS" val="0"/>
  <p:tag name="KSO_WM_UNIT_FILL_GRADIENT_TYPE" val="0"/>
  <p:tag name="KSO_WM_UNIT_FILL_GRADIENT_ANGLE" val="0"/>
  <p:tag name="KSO_WM_UNIT_FILL_GRADIENT_Direction" val="3"/>
  <p:tag name="KSO_WM_UNIT_FILL_TYPE" val="3"/>
  <p:tag name="KSO_WM_UNIT_TEXT_FILL_FORE_SCHEMECOLOR_INDEX_BRIGHTNESS" val="0"/>
  <p:tag name="KSO_WM_UNIT_TEXT_FILL_FORE_SCHEMECOLOR_INDEX" val="2"/>
  <p:tag name="KSO_WM_UNIT_TEXT_FILL_TYPE" val="1"/>
  <p:tag name="KSO_WM_UNIT_USESOURCEFORMAT_APPLY" val="1"/>
</p:tagLst>
</file>

<file path=ppt/tags/tag3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6424_3*l_h_a*1_3_1"/>
  <p:tag name="KSO_WM_TEMPLATE_CATEGORY" val="diagram"/>
  <p:tag name="KSO_WM_TEMPLATE_INDEX" val="20216424"/>
  <p:tag name="KSO_WM_UNIT_LAYERLEVEL" val="1_1_1"/>
  <p:tag name="KSO_WM_TAG_VERSION" val="1.0"/>
  <p:tag name="KSO_WM_BEAUTIFY_FLAG" val="#wm#"/>
  <p:tag name="KSO_WM_UNIT_ISCONTENTSTITLE" val="0"/>
  <p:tag name="KSO_WM_UNIT_ISNUMDGMTITLE" val="0"/>
  <p:tag name="KSO_WM_UNIT_PRESET_TEXT" val="添加标题"/>
  <p:tag name="KSO_WM_UNIT_NOCLEAR" val="0"/>
  <p:tag name="KSO_WM_UNIT_TYPE" val="l_h_a"/>
  <p:tag name="KSO_WM_UNIT_INDEX" val="1_3_1"/>
  <p:tag name="KSO_WM_DIAGRAM_GROUP_CODE" val="l1-1"/>
  <p:tag name="KSO_WM_UNIT_TEXT_FILL_FORE_SCHEMECOLOR_INDEX_BRIGHTNESS" val="0"/>
  <p:tag name="KSO_WM_UNIT_TEXT_FILL_FORE_SCHEMECOLOR_INDEX" val="14"/>
  <p:tag name="KSO_WM_UNIT_TEXT_FILL_TYPE" val="1"/>
  <p:tag name="KSO_WM_UNIT_USESOURCEFORMAT_APPLY" val="1"/>
</p:tagLst>
</file>

<file path=ppt/tags/tag312.xml><?xml version="1.0" encoding="utf-8"?>
<p:tagLst xmlns:p="http://schemas.openxmlformats.org/presentationml/2006/main">
  <p:tag name="KSO_WM_SLIDE_ID" val="diagram20220058_1"/>
  <p:tag name="KSO_WM_TEMPLATE_SUBCATEGORY" val="25"/>
  <p:tag name="KSO_WM_TEMPLATE_MASTER_TYPE" val="0"/>
  <p:tag name="KSO_WM_TEMPLATE_COLOR_TYPE" val="0"/>
  <p:tag name="KSO_WM_SLIDE_ITEM_CNT" val="0"/>
  <p:tag name="KSO_WM_SLIDE_INDEX" val="1"/>
  <p:tag name="KSO_WM_TAG_VERSION" val="1.0"/>
  <p:tag name="KSO_WM_BEAUTIFY_FLAG" val="#wm#"/>
  <p:tag name="KSO_WM_TEMPLATE_CATEGORY" val="diagram"/>
  <p:tag name="KSO_WM_TEMPLATE_INDEX" val="20220058"/>
  <p:tag name="KSO_WM_SLIDE_LAYOUT" val="a_d"/>
  <p:tag name="KSO_WM_SLIDE_LAYOUT_CNT" val="1_1"/>
  <p:tag name="KSO_WM_SLIDE_TYPE" val="text"/>
  <p:tag name="KSO_WM_SLIDE_SUBTYPE" val="picTxt"/>
  <p:tag name="KSO_WM_SLIDE_LAYOUTTYPE" val="topbottom"/>
  <p:tag name="KSO_WM_SLIDE_SIZE" val="888*504"/>
  <p:tag name="KSO_WM_SLIDE_POSITION" val="36*12"/>
  <p:tag name="KSO_WM_SLIDE_RATIO" val="1.777778"/>
  <p:tag name="KSO_WM_SLIDE_BACKGROUND" val="[&quot;general&quot;]"/>
  <p:tag name="KSO_WM_SLIDE_BACKGROUND_TYPE" val="general"/>
  <p:tag name="KSO_WM_SLIDE_BK_DARK_LIGHT" val="2"/>
  <p:tag name="KSO_WM_SLIDE_LAYOUT_INFO" val="{&quot;backgroundInfo&quot;:[{&quot;bottom&quot;:0,&quot;bottomAbs&quot;:false,&quot;left&quot;:0,&quot;leftAbs&quot;:false,&quot;right&quot;:0,&quot;rightAbs&quot;:false,&quot;top&quot;:0,&quot;topAbs&quot;:false,&quot;type&quot;:&quot;general&quot;}],&quot;id&quot;:&quot;2023-03-05T13:59:45&quot;,&quot;maxSize&quot;:{&quot;size1&quot;:20},&quot;minSize&quot;:{&quot;size1&quot;:11.2},&quot;normalSize&quot;:{&quot;size1&quot;:11.2},&quot;subLayout&quot;:[{&quot;id&quot;:&quot;2023-03-05T13:59:45&quot;,&quot;margin&quot;:{&quot;bottom&quot;:0.025999998673796654,&quot;left&quot;:1.2699999809265137,&quot;right&quot;:1.2699999809265137,&quot;top&quot;:0.4230000376701355},&quot;type&quot;:0},{&quot;id&quot;:&quot;2023-03-05T13:59:45&quot;,&quot;margin&quot;:{&quot;bottom&quot;:0.847000002861023,&quot;left&quot;:1.2699999809265137,&quot;right&quot;:1.2699999809265137,&quot;top&quot;:1.2699999809265137},&quot;type&quot;:0}],&quot;type&quot;:0}"/>
</p:tagLst>
</file>

<file path=ppt/tags/tag3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 name="KSO_WM_UNIT_TYPE" val="i"/>
</p:tagLst>
</file>

<file path=ppt/tags/tag3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 name="KSO_WM_UNIT_TYPE" val="i"/>
</p:tagLst>
</file>

<file path=ppt/tags/tag3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20058_1*i*1"/>
  <p:tag name="KSO_WM_TEMPLATE_CATEGORY" val="diagram"/>
  <p:tag name="KSO_WM_TEMPLATE_INDEX" val="20220058"/>
  <p:tag name="KSO_WM_UNIT_LAYERLEVEL" val="1"/>
  <p:tag name="KSO_WM_TAG_VERSION" val="1.0"/>
  <p:tag name="KSO_WM_BEAUTIFY_FLAG" val="#wm#"/>
  <p:tag name="KSO_WM_UNIT_BLOCK" val="0"/>
  <p:tag name="KSO_WM_UNIT_SM_LIMIT_TYPE" val="0"/>
  <p:tag name="KSO_WM_UNIT_DEC_AREA_ID" val="401453a90b9f4fd5b1215058b8a2f2e8"/>
  <p:tag name="KSO_WM_UNIT_DECORATE_INFO" val="{&quot;ReferentInfo&quot;:{&quot;Id&quot;:&quot;2d2094633d9c481aa0d84a95a0159686&quot;,&quot;X&quot;:{&quot;Pos&quot;:1},&quot;Y&quot;:{&quot;Pos&quot;:2}},&quot;DecorateInfoX&quot;:{&quot;Pos&quot;:1,&quot;IsAbs&quot;:true},&quot;DecorateInfoY&quot;:{&quot;Pos&quot;:0,&quot;IsAbs&quot;:true},&quot;DecorateInfoW&quot;:{&quot;IsAbs&quot;:true},&quot;DecorateInfoH&quot;:{&quot;IsAbs&quot;:true},&quot;whChangeMode&quot;:0}"/>
  <p:tag name="KSO_WM_UNIT_LINE_FORE_SCHEMECOLOR_INDEX_BRIGHTNESS" val="0"/>
  <p:tag name="KSO_WM_UNIT_LINE_FORE_SCHEMECOLOR_INDEX" val="5"/>
  <p:tag name="KSO_WM_UNIT_LINE_FILL_TYPE" val="2"/>
</p:tagLst>
</file>

<file path=ppt/tags/tag316.xml><?xml version="1.0" encoding="utf-8"?>
<p:tagLst xmlns:p="http://schemas.openxmlformats.org/presentationml/2006/main">
  <p:tag name="KSO_WM_UNIT_ISCONTENTSTITLE" val="0"/>
  <p:tag name="KSO_WM_UNIT_ISNUMDGMTITLE" val="0"/>
  <p:tag name="KSO_WM_UNIT_PRESET_TEXT" val="线型上下导航版"/>
  <p:tag name="KSO_WM_UNIT_NOCLEAR" val="0"/>
  <p:tag name="KSO_WM_UNIT_HIGHLIGHT" val="0"/>
  <p:tag name="KSO_WM_UNIT_COMPATIBLE" val="0"/>
  <p:tag name="KSO_WM_UNIT_DIAGRAM_ISNUMVISUAL" val="0"/>
  <p:tag name="KSO_WM_UNIT_DIAGRAM_ISREFERUNIT" val="0"/>
  <p:tag name="KSO_WM_UNIT_TYPE" val="a"/>
  <p:tag name="KSO_WM_UNIT_INDEX" val="1"/>
  <p:tag name="KSO_WM_UNIT_ID" val="diagram20220058_1*a*1"/>
  <p:tag name="KSO_WM_TEMPLATE_CATEGORY" val="diagram"/>
  <p:tag name="KSO_WM_TEMPLATE_INDEX" val="20220058"/>
  <p:tag name="KSO_WM_UNIT_LAYERLEVEL" val="1"/>
  <p:tag name="KSO_WM_TAG_VERSION" val="1.0"/>
  <p:tag name="KSO_WM_BEAUTIFY_FLAG" val="#wm#"/>
  <p:tag name="KSO_WM_UNIT_VALUE" val="27"/>
  <p:tag name="KSO_WM_UNIT_BLOCK" val="0"/>
  <p:tag name="KSO_WM_UNIT_SM_LIMIT_TYPE" val="2"/>
  <p:tag name="KSO_WM_UNIT_DEC_AREA_ID" val="2d2094633d9c481aa0d84a95a0159686"/>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TEXT_FILL_FORE_SCHEMECOLOR_INDEX_BRIGHTNESS" val="0"/>
  <p:tag name="KSO_WM_UNIT_TEXT_FILL_FORE_SCHEMECOLOR_INDEX" val="13"/>
  <p:tag name="KSO_WM_UNIT_TEXT_FILL_TYPE" val="1"/>
</p:tagLst>
</file>

<file path=ppt/tags/tag3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09028_1*i*1"/>
  <p:tag name="KSO_WM_TEMPLATE_CATEGORY" val="diagram"/>
  <p:tag name="KSO_WM_TEMPLATE_INDEX" val="20209028"/>
  <p:tag name="KSO_WM_UNIT_LAYERLEVEL" val="1"/>
  <p:tag name="KSO_WM_TAG_VERSION" val="1.0"/>
  <p:tag name="KSO_WM_BEAUTIFY_FLAG" val="#wm#"/>
  <p:tag name="KSO_WM_UNIT_BLOCK" val="0"/>
  <p:tag name="KSO_WM_UNIT_SM_LIMIT_TYPE" val="2"/>
  <p:tag name="KSO_WM_UNIT_DEC_AREA_ID" val="597b382ae9ee4c8891a2fa23d7a316b6"/>
  <p:tag name="KSO_WM_UNIT_DECORATE_INFO" val="{&quot;ReferentInfo&quot;:{&quot;Id&quot;:&quot;slide&quot;,&quot;X&quot;:{&quot;Pos&quot;:1},&quot;Y&quot;:{&quot;Pos&quot;:1}},&quot;DecorateInfoX&quot;:{&quot;Pos&quot;:1,&quot;IsAbs&quot;:false},&quot;DecorateInfoY&quot;:{&quot;Pos&quot;:1,&quot;IsAbs&quot;:false},&quot;DecorateInfoW&quot;:{&quot;IsAbs&quot;:false},&quot;DecorateInfoH&quot;:{&quot;IsAbs&quot;:false},&quot;whChangeMode&quot;:1}"/>
  <p:tag name="KSO_WM_CHIP_GROUPID" val="5efd9ea781ee359a788b1dff"/>
  <p:tag name="KSO_WM_CHIP_XID" val="5efd9ea781ee359a788b1e00"/>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14"/>
  <p:tag name="KSO_WM_UNIT_TEXT_FILL_TYPE" val="1"/>
  <p:tag name="KSO_WM_UNIT_VALUE" val="1344"/>
  <p:tag name="KSO_WM_TEMPLATE_ASSEMBLE_XID" val="60656e884054ed1e2fb7faec"/>
  <p:tag name="KSO_WM_TEMPLATE_ASSEMBLE_GROUPID" val="60656e884054ed1e2fb7faec"/>
</p:tagLst>
</file>

<file path=ppt/tags/tag3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diagram20209028_1*i*2"/>
  <p:tag name="KSO_WM_TEMPLATE_CATEGORY" val="diagram"/>
  <p:tag name="KSO_WM_TEMPLATE_INDEX" val="20209028"/>
  <p:tag name="KSO_WM_UNIT_LAYERLEVEL" val="1"/>
  <p:tag name="KSO_WM_TAG_VERSION" val="1.0"/>
  <p:tag name="KSO_WM_BEAUTIFY_FLAG" val="#wm#"/>
  <p:tag name="KSO_WM_UNIT_BLOCK" val="0"/>
  <p:tag name="KSO_WM_UNIT_SM_LIMIT_TYPE" val="2"/>
  <p:tag name="KSO_WM_UNIT_DEC_AREA_ID" val="f97cdf7b8b4e46a7bfbfd771fe575437"/>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CHIP_GROUPID" val="5efd9ea781ee359a788b1dff"/>
  <p:tag name="KSO_WM_CHIP_XID" val="5efd9ea781ee359a788b1e00"/>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14"/>
  <p:tag name="KSO_WM_UNIT_TEXT_FILL_TYPE" val="1"/>
  <p:tag name="KSO_WM_UNIT_VALUE" val="1344"/>
  <p:tag name="KSO_WM_TEMPLATE_ASSEMBLE_XID" val="60656e884054ed1e2fb7faec"/>
  <p:tag name="KSO_WM_TEMPLATE_ASSEMBLE_GROUPID" val="60656e884054ed1e2fb7faec"/>
</p:tagLst>
</file>

<file path=ppt/tags/tag3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diagram20209028_1*i*3"/>
  <p:tag name="KSO_WM_TEMPLATE_CATEGORY" val="diagram"/>
  <p:tag name="KSO_WM_TEMPLATE_INDEX" val="20209028"/>
  <p:tag name="KSO_WM_UNIT_LAYERLEVEL" val="1"/>
  <p:tag name="KSO_WM_TAG_VERSION" val="1.0"/>
  <p:tag name="KSO_WM_BEAUTIFY_FLAG" val="#wm#"/>
  <p:tag name="KSO_WM_UNIT_BLOCK" val="0"/>
  <p:tag name="KSO_WM_UNIT_SM_LIMIT_TYPE" val="1"/>
  <p:tag name="KSO_WM_UNIT_DEC_AREA_ID" val="89283480f9e64afaa42da716c97a02b6"/>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CHIP_GROUPID" val="5efd9ea781ee359a788b1dff"/>
  <p:tag name="KSO_WM_CHIP_XID" val="5efd9ea781ee359a788b1e00"/>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14"/>
  <p:tag name="KSO_WM_UNIT_TEXT_FILL_TYPE" val="1"/>
  <p:tag name="KSO_WM_UNIT_VALUE" val="1344"/>
  <p:tag name="KSO_WM_TEMPLATE_ASSEMBLE_XID" val="60656e884054ed1e2fb7faec"/>
  <p:tag name="KSO_WM_TEMPLATE_ASSEMBLE_GROUPID" val="60656e884054ed1e2fb7faec"/>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diagram20209028_1*i*4"/>
  <p:tag name="KSO_WM_TEMPLATE_CATEGORY" val="diagram"/>
  <p:tag name="KSO_WM_TEMPLATE_INDEX" val="20209028"/>
  <p:tag name="KSO_WM_UNIT_LAYERLEVEL" val="1"/>
  <p:tag name="KSO_WM_TAG_VERSION" val="1.0"/>
  <p:tag name="KSO_WM_BEAUTIFY_FLAG" val="#wm#"/>
  <p:tag name="KSO_WM_UNIT_BLOCK" val="0"/>
  <p:tag name="KSO_WM_UNIT_SM_LIMIT_TYPE" val="2"/>
  <p:tag name="KSO_WM_UNIT_DEC_AREA_ID" val="4ba5ea3486464446b5d7878ceb4ad4e0"/>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1}"/>
  <p:tag name="KSO_WM_CHIP_GROUPID" val="5efd9ea781ee359a788b1dff"/>
  <p:tag name="KSO_WM_CHIP_XID" val="5efd9ea781ee359a788b1e00"/>
  <p:tag name="KSO_WM_TEMPLATE_ASSEMBLE_XID" val="60656e884054ed1e2fb7faec"/>
  <p:tag name="KSO_WM_TEMPLATE_ASSEMBLE_GROUPID" val="60656e884054ed1e2fb7faec"/>
</p:tagLst>
</file>

<file path=ppt/tags/tag3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5"/>
  <p:tag name="KSO_WM_UNIT_ID" val="diagram20209028_1*i*5"/>
  <p:tag name="KSO_WM_TEMPLATE_CATEGORY" val="diagram"/>
  <p:tag name="KSO_WM_TEMPLATE_INDEX" val="20209028"/>
  <p:tag name="KSO_WM_UNIT_LAYERLEVEL" val="1"/>
  <p:tag name="KSO_WM_TAG_VERSION" val="1.0"/>
  <p:tag name="KSO_WM_BEAUTIFY_FLAG" val="#wm#"/>
  <p:tag name="KSO_WM_UNIT_SM_LIMIT_TYPE" val="2"/>
  <p:tag name="KSO_WM_CHIP_GROUPID" val="5efd9ea781ee359a788b1dff"/>
  <p:tag name="KSO_WM_CHIP_XID" val="5efd9ea781ee359a788b1e00"/>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2"/>
  <p:tag name="KSO_WM_TEMPLATE_ASSEMBLE_XID" val="60656e884054ed1e2fb7faec"/>
  <p:tag name="KSO_WM_TEMPLATE_ASSEMBLE_GROUPID" val="60656e884054ed1e2fb7faec"/>
</p:tagLst>
</file>

<file path=ppt/tags/tag3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6"/>
  <p:tag name="KSO_WM_UNIT_ID" val="diagram20209028_1*i*6"/>
  <p:tag name="KSO_WM_TEMPLATE_CATEGORY" val="diagram"/>
  <p:tag name="KSO_WM_TEMPLATE_INDEX" val="20209028"/>
  <p:tag name="KSO_WM_UNIT_LAYERLEVEL" val="1"/>
  <p:tag name="KSO_WM_TAG_VERSION" val="1.0"/>
  <p:tag name="KSO_WM_BEAUTIFY_FLAG" val="#wm#"/>
  <p:tag name="KSO_WM_UNIT_SM_LIMIT_TYPE" val="2"/>
  <p:tag name="KSO_WM_CHIP_GROUPID" val="5efd9ea781ee359a788b1dff"/>
  <p:tag name="KSO_WM_CHIP_XID" val="5efd9ea781ee359a788b1e00"/>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2"/>
  <p:tag name="KSO_WM_TEMPLATE_ASSEMBLE_XID" val="60656e884054ed1e2fb7faec"/>
  <p:tag name="KSO_WM_TEMPLATE_ASSEMBLE_GROUPID" val="60656e884054ed1e2fb7faec"/>
</p:tagLst>
</file>

<file path=ppt/tags/tag3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7"/>
  <p:tag name="KSO_WM_UNIT_ID" val="diagram20209028_1*i*7"/>
  <p:tag name="KSO_WM_TEMPLATE_CATEGORY" val="diagram"/>
  <p:tag name="KSO_WM_TEMPLATE_INDEX" val="20209028"/>
  <p:tag name="KSO_WM_UNIT_LAYERLEVEL" val="1"/>
  <p:tag name="KSO_WM_TAG_VERSION" val="1.0"/>
  <p:tag name="KSO_WM_BEAUTIFY_FLAG" val="#wm#"/>
  <p:tag name="KSO_WM_UNIT_BLOCK" val="0"/>
  <p:tag name="KSO_WM_UNIT_SM_LIMIT_TYPE" val="2"/>
  <p:tag name="KSO_WM_UNIT_DEC_AREA_ID" val="96fce08095504b739f50c3127ecec35a"/>
  <p:tag name="KSO_WM_UNIT_DECORATE_INFO" val="{&quot;ReferentInfo&quot;:{&quot;Id&quot;:&quot;slide&quot;,&quot;X&quot;:{&quot;Pos&quot;:2},&quot;Y&quot;:{&quot;Pos&quot;:2}},&quot;DecorateInfoX&quot;:{&quot;Pos&quot;:2,&quot;IsAbs&quot;:false},&quot;DecorateInfoY&quot;:{&quot;Pos&quot;:2,&quot;IsAbs&quot;:false},&quot;DecorateInfoW&quot;:{&quot;IsAbs&quot;:false},&quot;DecorateInfoH&quot;:{&quot;IsAbs&quot;:false},&quot;whChangeMode&quot;:1}"/>
  <p:tag name="KSO_WM_CHIP_GROUPID" val="5efd9ea781ee359a788b1dff"/>
  <p:tag name="KSO_WM_CHIP_XID" val="5efd9ea781ee359a788b1e00"/>
  <p:tag name="KSO_WM_TEMPLATE_ASSEMBLE_XID" val="60656e884054ed1e2fb7faec"/>
  <p:tag name="KSO_WM_TEMPLATE_ASSEMBLE_GROUPID" val="60656e884054ed1e2fb7faec"/>
</p:tagLst>
</file>

<file path=ppt/tags/tag3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8"/>
  <p:tag name="KSO_WM_UNIT_ID" val="diagram20209028_1*i*8"/>
  <p:tag name="KSO_WM_TEMPLATE_CATEGORY" val="diagram"/>
  <p:tag name="KSO_WM_TEMPLATE_INDEX" val="20209028"/>
  <p:tag name="KSO_WM_UNIT_LAYERLEVEL" val="1"/>
  <p:tag name="KSO_WM_TAG_VERSION" val="1.0"/>
  <p:tag name="KSO_WM_BEAUTIFY_FLAG" val="#wm#"/>
  <p:tag name="KSO_WM_UNIT_SM_LIMIT_TYPE" val="2"/>
  <p:tag name="KSO_WM_CHIP_GROUPID" val="5efd9ea781ee359a788b1dff"/>
  <p:tag name="KSO_WM_CHIP_XID" val="5efd9ea781ee359a788b1e00"/>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3"/>
  <p:tag name="KSO_WM_TEMPLATE_ASSEMBLE_XID" val="60656e884054ed1e2fb7faec"/>
  <p:tag name="KSO_WM_TEMPLATE_ASSEMBLE_GROUPID" val="60656e884054ed1e2fb7faec"/>
</p:tagLst>
</file>

<file path=ppt/tags/tag3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9"/>
  <p:tag name="KSO_WM_UNIT_ID" val="diagram20209028_1*i*9"/>
  <p:tag name="KSO_WM_TEMPLATE_CATEGORY" val="diagram"/>
  <p:tag name="KSO_WM_TEMPLATE_INDEX" val="20209028"/>
  <p:tag name="KSO_WM_UNIT_LAYERLEVEL" val="1"/>
  <p:tag name="KSO_WM_TAG_VERSION" val="1.0"/>
  <p:tag name="KSO_WM_BEAUTIFY_FLAG" val="#wm#"/>
  <p:tag name="KSO_WM_UNIT_SM_LIMIT_TYPE" val="2"/>
  <p:tag name="KSO_WM_CHIP_GROUPID" val="5efd9ea781ee359a788b1dff"/>
  <p:tag name="KSO_WM_CHIP_XID" val="5efd9ea781ee359a788b1e00"/>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3"/>
  <p:tag name="KSO_WM_TEMPLATE_ASSEMBLE_XID" val="60656e884054ed1e2fb7faec"/>
  <p:tag name="KSO_WM_TEMPLATE_ASSEMBLE_GROUPID" val="60656e884054ed1e2fb7faec"/>
</p:tagLst>
</file>

<file path=ppt/tags/tag326.xml><?xml version="1.0" encoding="utf-8"?>
<p:tagLst xmlns:p="http://schemas.openxmlformats.org/presentationml/2006/main">
  <p:tag name="KSO_WM_SLIDE_ID" val="diagram20220058_1"/>
  <p:tag name="KSO_WM_TEMPLATE_SUBCATEGORY" val="25"/>
  <p:tag name="KSO_WM_TEMPLATE_MASTER_TYPE" val="0"/>
  <p:tag name="KSO_WM_TEMPLATE_COLOR_TYPE" val="0"/>
  <p:tag name="KSO_WM_SLIDE_ITEM_CNT" val="0"/>
  <p:tag name="KSO_WM_SLIDE_INDEX" val="1"/>
  <p:tag name="KSO_WM_TAG_VERSION" val="1.0"/>
  <p:tag name="KSO_WM_BEAUTIFY_FLAG" val="#wm#"/>
  <p:tag name="KSO_WM_TEMPLATE_CATEGORY" val="diagram"/>
  <p:tag name="KSO_WM_TEMPLATE_INDEX" val="20220058"/>
  <p:tag name="KSO_WM_SLIDE_LAYOUT" val="a_d"/>
  <p:tag name="KSO_WM_SLIDE_LAYOUT_CNT" val="1_1"/>
  <p:tag name="KSO_WM_SLIDE_TYPE" val="text"/>
  <p:tag name="KSO_WM_SLIDE_SUBTYPE" val="picTxt"/>
  <p:tag name="KSO_WM_SLIDE_LAYOUTTYPE" val="topbottom"/>
  <p:tag name="KSO_WM_SLIDE_SIZE" val="888*504"/>
  <p:tag name="KSO_WM_SLIDE_POSITION" val="36*12"/>
  <p:tag name="KSO_WM_SLIDE_RATIO" val="1.777778"/>
  <p:tag name="KSO_WM_SLIDE_BACKGROUND" val="[&quot;general&quot;]"/>
  <p:tag name="KSO_WM_SLIDE_BACKGROUND_TYPE" val="general"/>
  <p:tag name="KSO_WM_SLIDE_BK_DARK_LIGHT" val="2"/>
  <p:tag name="KSO_WM_SLIDE_LAYOUT_INFO" val="{&quot;backgroundInfo&quot;:[{&quot;bottom&quot;:0,&quot;bottomAbs&quot;:false,&quot;left&quot;:0,&quot;leftAbs&quot;:false,&quot;right&quot;:0,&quot;rightAbs&quot;:false,&quot;top&quot;:0,&quot;topAbs&quot;:false,&quot;type&quot;:&quot;general&quot;}],&quot;id&quot;:&quot;2023-03-05T14:02:40&quot;,&quot;maxSize&quot;:{&quot;size1&quot;:20},&quot;minSize&quot;:{&quot;size1&quot;:11.2},&quot;normalSize&quot;:{&quot;size1&quot;:11.2},&quot;subLayout&quot;:[{&quot;id&quot;:&quot;2023-03-05T14:02:40&quot;,&quot;margin&quot;:{&quot;bottom&quot;:0.025999998673796654,&quot;left&quot;:1.2699999809265137,&quot;right&quot;:1.2699999809265137,&quot;top&quot;:0.4230000376701355},&quot;type&quot;:0},{&quot;id&quot;:&quot;2023-03-05T14:02:40&quot;,&quot;margin&quot;:{&quot;bottom&quot;:0.847000002861023,&quot;left&quot;:1.2699999809265137,&quot;right&quot;:1.2699999809265137,&quot;top&quot;:1.2699999809265137},&quot;type&quot;:0}],&quot;type&quot;:0}"/>
</p:tagLst>
</file>

<file path=ppt/tags/tag3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 name="KSO_WM_UNIT_TYPE" val="i"/>
</p:tagLst>
</file>

<file path=ppt/tags/tag3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 name="KSO_WM_UNIT_TYPE" val="i"/>
</p:tagLst>
</file>

<file path=ppt/tags/tag3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20058_1*i*1"/>
  <p:tag name="KSO_WM_TEMPLATE_CATEGORY" val="diagram"/>
  <p:tag name="KSO_WM_TEMPLATE_INDEX" val="20220058"/>
  <p:tag name="KSO_WM_UNIT_LAYERLEVEL" val="1"/>
  <p:tag name="KSO_WM_TAG_VERSION" val="1.0"/>
  <p:tag name="KSO_WM_BEAUTIFY_FLAG" val="#wm#"/>
  <p:tag name="KSO_WM_UNIT_BLOCK" val="0"/>
  <p:tag name="KSO_WM_UNIT_SM_LIMIT_TYPE" val="0"/>
  <p:tag name="KSO_WM_UNIT_DEC_AREA_ID" val="401453a90b9f4fd5b1215058b8a2f2e8"/>
  <p:tag name="KSO_WM_UNIT_DECORATE_INFO" val="{&quot;ReferentInfo&quot;:{&quot;Id&quot;:&quot;2d2094633d9c481aa0d84a95a0159686&quot;,&quot;X&quot;:{&quot;Pos&quot;:1},&quot;Y&quot;:{&quot;Pos&quot;:2}},&quot;DecorateInfoX&quot;:{&quot;Pos&quot;:1,&quot;IsAbs&quot;:true},&quot;DecorateInfoY&quot;:{&quot;Pos&quot;:0,&quot;IsAbs&quot;:true},&quot;DecorateInfoW&quot;:{&quot;IsAbs&quot;:true},&quot;DecorateInfoH&quot;:{&quot;IsAbs&quot;:true},&quot;whChangeMode&quot;:0}"/>
  <p:tag name="KSO_WM_UNIT_LINE_FORE_SCHEMECOLOR_INDEX_BRIGHTNESS" val="0"/>
  <p:tag name="KSO_WM_UNIT_LINE_FORE_SCHEMECOLOR_INDEX" val="5"/>
  <p:tag name="KSO_WM_UNIT_LINE_FILL_TYPE" val="2"/>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30.xml><?xml version="1.0" encoding="utf-8"?>
<p:tagLst xmlns:p="http://schemas.openxmlformats.org/presentationml/2006/main">
  <p:tag name="KSO_WM_UNIT_ISCONTENTSTITLE" val="0"/>
  <p:tag name="KSO_WM_UNIT_ISNUMDGMTITLE" val="0"/>
  <p:tag name="KSO_WM_UNIT_PRESET_TEXT" val="线型上下导航版"/>
  <p:tag name="KSO_WM_UNIT_NOCLEAR" val="0"/>
  <p:tag name="KSO_WM_UNIT_HIGHLIGHT" val="0"/>
  <p:tag name="KSO_WM_UNIT_COMPATIBLE" val="0"/>
  <p:tag name="KSO_WM_UNIT_DIAGRAM_ISNUMVISUAL" val="0"/>
  <p:tag name="KSO_WM_UNIT_DIAGRAM_ISREFERUNIT" val="0"/>
  <p:tag name="KSO_WM_UNIT_TYPE" val="a"/>
  <p:tag name="KSO_WM_UNIT_INDEX" val="1"/>
  <p:tag name="KSO_WM_UNIT_ID" val="diagram20220058_1*a*1"/>
  <p:tag name="KSO_WM_TEMPLATE_CATEGORY" val="diagram"/>
  <p:tag name="KSO_WM_TEMPLATE_INDEX" val="20220058"/>
  <p:tag name="KSO_WM_UNIT_LAYERLEVEL" val="1"/>
  <p:tag name="KSO_WM_TAG_VERSION" val="1.0"/>
  <p:tag name="KSO_WM_BEAUTIFY_FLAG" val="#wm#"/>
  <p:tag name="KSO_WM_UNIT_VALUE" val="27"/>
  <p:tag name="KSO_WM_UNIT_BLOCK" val="0"/>
  <p:tag name="KSO_WM_UNIT_SM_LIMIT_TYPE" val="2"/>
  <p:tag name="KSO_WM_UNIT_DEC_AREA_ID" val="2d2094633d9c481aa0d84a95a0159686"/>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TEXT_FILL_FORE_SCHEMECOLOR_INDEX_BRIGHTNESS" val="0"/>
  <p:tag name="KSO_WM_UNIT_TEXT_FILL_FORE_SCHEMECOLOR_INDEX" val="13"/>
  <p:tag name="KSO_WM_UNIT_TEXT_FILL_TYPE" val="1"/>
</p:tagLst>
</file>

<file path=ppt/tags/tag331.xml><?xml version="1.0" encoding="utf-8"?>
<p:tagLst xmlns:p="http://schemas.openxmlformats.org/presentationml/2006/main">
  <p:tag name="KSO_WM_SLIDE_ID" val="diagram20220058_1"/>
  <p:tag name="KSO_WM_TEMPLATE_SUBCATEGORY" val="25"/>
  <p:tag name="KSO_WM_TEMPLATE_MASTER_TYPE" val="0"/>
  <p:tag name="KSO_WM_TEMPLATE_COLOR_TYPE" val="0"/>
  <p:tag name="KSO_WM_SLIDE_ITEM_CNT" val="0"/>
  <p:tag name="KSO_WM_SLIDE_INDEX" val="1"/>
  <p:tag name="KSO_WM_TAG_VERSION" val="1.0"/>
  <p:tag name="KSO_WM_BEAUTIFY_FLAG" val="#wm#"/>
  <p:tag name="KSO_WM_TEMPLATE_CATEGORY" val="diagram"/>
  <p:tag name="KSO_WM_TEMPLATE_INDEX" val="20220058"/>
  <p:tag name="KSO_WM_SLIDE_LAYOUT" val="a_d"/>
  <p:tag name="KSO_WM_SLIDE_LAYOUT_CNT" val="1_1"/>
  <p:tag name="KSO_WM_SLIDE_TYPE" val="text"/>
  <p:tag name="KSO_WM_SLIDE_SUBTYPE" val="picTxt"/>
  <p:tag name="KSO_WM_SLIDE_LAYOUTTYPE" val="topbottom"/>
  <p:tag name="KSO_WM_SLIDE_SIZE" val="888*504"/>
  <p:tag name="KSO_WM_SLIDE_POSITION" val="36*12"/>
  <p:tag name="KSO_WM_SLIDE_RATIO" val="1.777778"/>
  <p:tag name="KSO_WM_SLIDE_BACKGROUND" val="[&quot;general&quot;]"/>
  <p:tag name="KSO_WM_SLIDE_BACKGROUND_TYPE" val="general"/>
  <p:tag name="KSO_WM_SLIDE_BK_DARK_LIGHT" val="2"/>
  <p:tag name="KSO_WM_SLIDE_LAYOUT_INFO" val="{&quot;backgroundInfo&quot;:[{&quot;bottom&quot;:0,&quot;bottomAbs&quot;:false,&quot;left&quot;:0,&quot;leftAbs&quot;:false,&quot;right&quot;:0,&quot;rightAbs&quot;:false,&quot;top&quot;:0,&quot;topAbs&quot;:false,&quot;type&quot;:&quot;general&quot;}],&quot;id&quot;:&quot;2023-03-05T14:17:19&quot;,&quot;maxSize&quot;:{&quot;size1&quot;:20},&quot;minSize&quot;:{&quot;size1&quot;:11.2},&quot;normalSize&quot;:{&quot;size1&quot;:11.2},&quot;subLayout&quot;:[{&quot;id&quot;:&quot;2023-03-05T14:17:19&quot;,&quot;margin&quot;:{&quot;bottom&quot;:0.025999998673796654,&quot;left&quot;:1.2699999809265137,&quot;right&quot;:1.2699999809265137,&quot;top&quot;:0.4230000376701355},&quot;type&quot;:0},{&quot;id&quot;:&quot;2023-03-05T14:17:19&quot;,&quot;margin&quot;:{&quot;bottom&quot;:0.847000002861023,&quot;left&quot;:1.2699999809265137,&quot;right&quot;:1.2699999809265137,&quot;top&quot;:1.2699999809265137},&quot;type&quot;:0}],&quot;type&quot;:0}"/>
</p:tagLst>
</file>

<file path=ppt/tags/tag3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 name="KSO_WM_UNIT_TYPE" val="j"/>
</p:tagLst>
</file>

<file path=ppt/tags/tag3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20058_1*i*1"/>
  <p:tag name="KSO_WM_TEMPLATE_CATEGORY" val="diagram"/>
  <p:tag name="KSO_WM_TEMPLATE_INDEX" val="20220058"/>
  <p:tag name="KSO_WM_UNIT_LAYERLEVEL" val="1"/>
  <p:tag name="KSO_WM_TAG_VERSION" val="1.0"/>
  <p:tag name="KSO_WM_BEAUTIFY_FLAG" val="#wm#"/>
  <p:tag name="KSO_WM_UNIT_BLOCK" val="0"/>
  <p:tag name="KSO_WM_UNIT_SM_LIMIT_TYPE" val="0"/>
  <p:tag name="KSO_WM_UNIT_DEC_AREA_ID" val="401453a90b9f4fd5b1215058b8a2f2e8"/>
  <p:tag name="KSO_WM_UNIT_DECORATE_INFO" val="{&quot;ReferentInfo&quot;:{&quot;Id&quot;:&quot;2d2094633d9c481aa0d84a95a0159686&quot;,&quot;X&quot;:{&quot;Pos&quot;:1},&quot;Y&quot;:{&quot;Pos&quot;:2}},&quot;DecorateInfoX&quot;:{&quot;Pos&quot;:1,&quot;IsAbs&quot;:true},&quot;DecorateInfoY&quot;:{&quot;Pos&quot;:0,&quot;IsAbs&quot;:true},&quot;DecorateInfoW&quot;:{&quot;IsAbs&quot;:true},&quot;DecorateInfoH&quot;:{&quot;IsAbs&quot;:true},&quot;whChangeMode&quot;:0}"/>
  <p:tag name="KSO_WM_UNIT_LINE_FORE_SCHEMECOLOR_INDEX_BRIGHTNESS" val="0"/>
  <p:tag name="KSO_WM_UNIT_LINE_FORE_SCHEMECOLOR_INDEX" val="5"/>
  <p:tag name="KSO_WM_UNIT_LINE_FILL_TYPE" val="2"/>
</p:tagLst>
</file>

<file path=ppt/tags/tag334.xml><?xml version="1.0" encoding="utf-8"?>
<p:tagLst xmlns:p="http://schemas.openxmlformats.org/presentationml/2006/main">
  <p:tag name="KSO_WM_UNIT_ISCONTENTSTITLE" val="0"/>
  <p:tag name="KSO_WM_UNIT_ISNUMDGMTITLE" val="0"/>
  <p:tag name="KSO_WM_UNIT_PRESET_TEXT" val="线型上下导航版"/>
  <p:tag name="KSO_WM_UNIT_NOCLEAR" val="0"/>
  <p:tag name="KSO_WM_UNIT_HIGHLIGHT" val="0"/>
  <p:tag name="KSO_WM_UNIT_COMPATIBLE" val="0"/>
  <p:tag name="KSO_WM_UNIT_DIAGRAM_ISNUMVISUAL" val="0"/>
  <p:tag name="KSO_WM_UNIT_DIAGRAM_ISREFERUNIT" val="0"/>
  <p:tag name="KSO_WM_UNIT_TYPE" val="a"/>
  <p:tag name="KSO_WM_UNIT_INDEX" val="1"/>
  <p:tag name="KSO_WM_UNIT_ID" val="diagram20220058_1*a*1"/>
  <p:tag name="KSO_WM_TEMPLATE_CATEGORY" val="diagram"/>
  <p:tag name="KSO_WM_TEMPLATE_INDEX" val="20220058"/>
  <p:tag name="KSO_WM_UNIT_LAYERLEVEL" val="1"/>
  <p:tag name="KSO_WM_TAG_VERSION" val="1.0"/>
  <p:tag name="KSO_WM_BEAUTIFY_FLAG" val="#wm#"/>
  <p:tag name="KSO_WM_UNIT_VALUE" val="27"/>
  <p:tag name="KSO_WM_UNIT_BLOCK" val="0"/>
  <p:tag name="KSO_WM_UNIT_SM_LIMIT_TYPE" val="2"/>
  <p:tag name="KSO_WM_UNIT_DEC_AREA_ID" val="2d2094633d9c481aa0d84a95a0159686"/>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TEXT_FILL_FORE_SCHEMECOLOR_INDEX_BRIGHTNESS" val="0"/>
  <p:tag name="KSO_WM_UNIT_TEXT_FILL_FORE_SCHEMECOLOR_INDEX" val="13"/>
  <p:tag name="KSO_WM_UNIT_TEXT_FILL_TYPE" val="1"/>
</p:tagLst>
</file>

<file path=ppt/tags/tag335.xml><?xml version="1.0" encoding="utf-8"?>
<p:tagLst xmlns:p="http://schemas.openxmlformats.org/presentationml/2006/main">
  <p:tag name="KSO_WM_SLIDE_ID" val="diagram20220058_1"/>
  <p:tag name="KSO_WM_TEMPLATE_SUBCATEGORY" val="25"/>
  <p:tag name="KSO_WM_TEMPLATE_MASTER_TYPE" val="0"/>
  <p:tag name="KSO_WM_TEMPLATE_COLOR_TYPE" val="0"/>
  <p:tag name="KSO_WM_SLIDE_ITEM_CNT" val="0"/>
  <p:tag name="KSO_WM_SLIDE_INDEX" val="1"/>
  <p:tag name="KSO_WM_TAG_VERSION" val="1.0"/>
  <p:tag name="KSO_WM_BEAUTIFY_FLAG" val="#wm#"/>
  <p:tag name="KSO_WM_TEMPLATE_CATEGORY" val="diagram"/>
  <p:tag name="KSO_WM_TEMPLATE_INDEX" val="20220058"/>
  <p:tag name="KSO_WM_SLIDE_LAYOUT" val="a_d"/>
  <p:tag name="KSO_WM_SLIDE_LAYOUT_CNT" val="1_1"/>
  <p:tag name="KSO_WM_SLIDE_TYPE" val="text"/>
  <p:tag name="KSO_WM_SLIDE_SUBTYPE" val="picTxt"/>
  <p:tag name="KSO_WM_SLIDE_LAYOUTTYPE" val="topbottom"/>
  <p:tag name="KSO_WM_SLIDE_SIZE" val="888*504"/>
  <p:tag name="KSO_WM_SLIDE_POSITION" val="36*12"/>
  <p:tag name="KSO_WM_SLIDE_RATIO" val="1.777778"/>
  <p:tag name="KSO_WM_SLIDE_BACKGROUND" val="[&quot;general&quot;]"/>
  <p:tag name="KSO_WM_SLIDE_BACKGROUND_TYPE" val="general"/>
  <p:tag name="KSO_WM_SLIDE_BK_DARK_LIGHT" val="2"/>
  <p:tag name="KSO_WM_SLIDE_LAYOUT_INFO" val="{&quot;backgroundInfo&quot;:[{&quot;bottom&quot;:0,&quot;bottomAbs&quot;:false,&quot;left&quot;:0,&quot;leftAbs&quot;:false,&quot;right&quot;:0,&quot;rightAbs&quot;:false,&quot;top&quot;:0,&quot;topAbs&quot;:false,&quot;type&quot;:&quot;general&quot;}],&quot;id&quot;:&quot;2023-03-05T13:40:16&quot;,&quot;maxSize&quot;:{&quot;size1&quot;:20},&quot;minSize&quot;:{&quot;size1&quot;:11.2},&quot;normalSize&quot;:{&quot;size1&quot;:11.2},&quot;subLayout&quot;:[{&quot;id&quot;:&quot;2023-03-05T13:40:16&quot;,&quot;margin&quot;:{&quot;bottom&quot;:0.025999998673796654,&quot;left&quot;:1.2699999809265137,&quot;right&quot;:1.2699999809265137,&quot;top&quot;:0.4230000376701355},&quot;type&quot;:0},{&quot;id&quot;:&quot;2023-03-05T13:40:16&quot;,&quot;margin&quot;:{&quot;bottom&quot;:0.847000002861023,&quot;left&quot;:1.2699999809265137,&quot;right&quot;:1.2699999809265137,&quot;top&quot;:1.2699999809265137},&quot;type&quot;:0}],&quot;type&quot;:0}"/>
</p:tagLst>
</file>

<file path=ppt/tags/tag336.xml><?xml version="1.0" encoding="utf-8"?>
<p:tagLst xmlns:p="http://schemas.openxmlformats.org/presentationml/2006/main">
  <p:tag name="KSO_WM_UNIT_HIGHLIGHT" val="0"/>
  <p:tag name="KSO_WM_UNIT_COMPATIBLE" val="1"/>
  <p:tag name="KSO_WM_UNIT_DIAGRAM_ISNUMVISUAL" val="0"/>
  <p:tag name="KSO_WM_UNIT_DIAGRAM_ISREFERUNIT" val="0"/>
  <p:tag name="KSO_WM_UNIT_ID" val="custom20203610_9*a*1"/>
  <p:tag name="KSO_WM_TEMPLATE_CATEGORY" val="custom"/>
  <p:tag name="KSO_WM_TEMPLATE_INDEX" val="20203610"/>
  <p:tag name="KSO_WM_UNIT_LAYERLEVEL" val="1"/>
  <p:tag name="KSO_WM_TAG_VERSION" val="1.0"/>
  <p:tag name="KSO_WM_BEAUTIFY_FLAG" val="#wm#"/>
  <p:tag name="KSO_WM_UNIT_ISCONTENTSTITLE" val="0"/>
  <p:tag name="KSO_WM_UNIT_NOCLEAR" val="0"/>
  <p:tag name="KSO_WM_UNIT_VALUE" val="19"/>
  <p:tag name="KSO_WM_UNIT_TYPE" val="a"/>
  <p:tag name="KSO_WM_UNIT_INDEX" val="1"/>
  <p:tag name="KSO_WM_UNIT_PRESET_TEXT" val="单击此处添加标题"/>
  <p:tag name="KSO_WM_UNIT_ISNUMDGMTITLE" val="0"/>
  <p:tag name="KSO_WM_UNIT_TEXT_FILL_FORE_SCHEMECOLOR_INDEX_BRIGHTNESS" val="-0.25"/>
  <p:tag name="KSO_WM_UNIT_TEXT_FILL_FORE_SCHEMECOLOR_INDEX" val="7"/>
  <p:tag name="KSO_WM_UNIT_TEXT_FILL_TYPE" val="1"/>
</p:tagLst>
</file>

<file path=ppt/tags/tag337.xml><?xml version="1.0" encoding="utf-8"?>
<p:tagLst xmlns:p="http://schemas.openxmlformats.org/presentationml/2006/main">
  <p:tag name="KSO_WM_UNIT_HIGHLIGHT" val="0"/>
  <p:tag name="KSO_WM_UNIT_COMPATIBLE" val="1"/>
  <p:tag name="KSO_WM_UNIT_DIAGRAM_ISNUMVISUAL" val="0"/>
  <p:tag name="KSO_WM_UNIT_DIAGRAM_ISREFERUNIT" val="0"/>
  <p:tag name="KSO_WM_UNIT_ID" val="custom20203610_9*e*1"/>
  <p:tag name="KSO_WM_TEMPLATE_CATEGORY" val="custom"/>
  <p:tag name="KSO_WM_TEMPLATE_INDEX" val="20203610"/>
  <p:tag name="KSO_WM_UNIT_LAYERLEVEL" val="1"/>
  <p:tag name="KSO_WM_TAG_VERSION" val="1.0"/>
  <p:tag name="KSO_WM_BEAUTIFY_FLAG" val="#wm#"/>
  <p:tag name="KSO_WM_UNIT_ISCONTENTSTITLE" val="0"/>
  <p:tag name="KSO_WM_UNIT_NOCLEAR" val="0"/>
  <p:tag name="KSO_WM_UNIT_VALUE" val="1"/>
  <p:tag name="KSO_WM_UNIT_TYPE" val="e"/>
  <p:tag name="KSO_WM_UNIT_INDEX" val="1"/>
  <p:tag name="KSO_WM_UNIT_PRESET_TEXT" val="01."/>
  <p:tag name="KSO_WM_UNIT_TEXT_FILL_FORE_SCHEMECOLOR_INDEX_BRIGHTNESS" val="-0.25"/>
  <p:tag name="KSO_WM_UNIT_TEXT_FILL_FORE_SCHEMECOLOR_INDEX" val="7"/>
  <p:tag name="KSO_WM_UNIT_TEXT_FILL_TYPE" val="1"/>
</p:tagLst>
</file>

<file path=ppt/tags/tag338.xml><?xml version="1.0" encoding="utf-8"?>
<p:tagLst xmlns:p="http://schemas.openxmlformats.org/presentationml/2006/main">
  <p:tag name="KSO_WM_SLIDE_ID" val="custom20203610_9"/>
  <p:tag name="KSO_WM_TEMPLATE_SUBCATEGORY" val="17"/>
  <p:tag name="KSO_WM_TEMPLATE_MASTER_TYPE" val="1"/>
  <p:tag name="KSO_WM_TEMPLATE_COLOR_TYPE" val="1"/>
  <p:tag name="KSO_WM_SLIDE_ITEM_CNT" val="0"/>
  <p:tag name="KSO_WM_SLIDE_INDEX" val="9"/>
  <p:tag name="KSO_WM_TAG_VERSION" val="1.0"/>
  <p:tag name="KSO_WM_BEAUTIFY_FLAG" val="#wm#"/>
  <p:tag name="KSO_WM_TEMPLATE_CATEGORY" val="custom"/>
  <p:tag name="KSO_WM_TEMPLATE_INDEX" val="20203610"/>
  <p:tag name="KSO_WM_SLIDE_TYPE" val="sectionTitle"/>
  <p:tag name="KSO_WM_SLIDE_SUBTYPE" val="pureTxt"/>
  <p:tag name="KSO_WM_SLIDE_LAYOUT" val="a_b_e"/>
  <p:tag name="KSO_WM_SLIDE_LAYOUT_CNT" val="1_1_1"/>
</p:tagLst>
</file>

<file path=ppt/tags/tag339.xml><?xml version="1.0" encoding="utf-8"?>
<p:tagLst xmlns:p="http://schemas.openxmlformats.org/presentationml/2006/main">
  <p:tag name="KSO_WM_UNIT_HIGHLIGHT" val="0"/>
  <p:tag name="KSO_WM_UNIT_COMPATIBLE" val="1"/>
  <p:tag name="KSO_WM_UNIT_DIAGRAM_ISNUMVISUAL" val="0"/>
  <p:tag name="KSO_WM_UNIT_DIAGRAM_ISREFERUNIT" val="0"/>
  <p:tag name="KSO_WM_UNIT_ID" val="custom20203610_9*a*1"/>
  <p:tag name="KSO_WM_TEMPLATE_CATEGORY" val="custom"/>
  <p:tag name="KSO_WM_TEMPLATE_INDEX" val="20203610"/>
  <p:tag name="KSO_WM_UNIT_LAYERLEVEL" val="1"/>
  <p:tag name="KSO_WM_TAG_VERSION" val="1.0"/>
  <p:tag name="KSO_WM_BEAUTIFY_FLAG" val="#wm#"/>
  <p:tag name="KSO_WM_UNIT_ISCONTENTSTITLE" val="0"/>
  <p:tag name="KSO_WM_UNIT_NOCLEAR" val="0"/>
  <p:tag name="KSO_WM_UNIT_VALUE" val="19"/>
  <p:tag name="KSO_WM_UNIT_TYPE" val="a"/>
  <p:tag name="KSO_WM_UNIT_INDEX" val="1"/>
  <p:tag name="KSO_WM_UNIT_PRESET_TEXT" val="单击此处添加标题"/>
  <p:tag name="KSO_WM_UNIT_ISNUMDGMTITLE" val="0"/>
  <p:tag name="KSO_WM_UNIT_TEXT_FILL_FORE_SCHEMECOLOR_INDEX_BRIGHTNESS" val="-0.25"/>
  <p:tag name="KSO_WM_UNIT_TEXT_FILL_FORE_SCHEMECOLOR_INDEX" val="7"/>
  <p:tag name="KSO_WM_UNIT_TEXT_FILL_TYPE" val="1"/>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40.xml><?xml version="1.0" encoding="utf-8"?>
<p:tagLst xmlns:p="http://schemas.openxmlformats.org/presentationml/2006/main">
  <p:tag name="KSO_WM_UNIT_HIGHLIGHT" val="0"/>
  <p:tag name="KSO_WM_UNIT_COMPATIBLE" val="1"/>
  <p:tag name="KSO_WM_UNIT_DIAGRAM_ISNUMVISUAL" val="0"/>
  <p:tag name="KSO_WM_UNIT_DIAGRAM_ISREFERUNIT" val="0"/>
  <p:tag name="KSO_WM_UNIT_ID" val="custom20203610_9*e*1"/>
  <p:tag name="KSO_WM_TEMPLATE_CATEGORY" val="custom"/>
  <p:tag name="KSO_WM_TEMPLATE_INDEX" val="20203610"/>
  <p:tag name="KSO_WM_UNIT_LAYERLEVEL" val="1"/>
  <p:tag name="KSO_WM_TAG_VERSION" val="1.0"/>
  <p:tag name="KSO_WM_BEAUTIFY_FLAG" val="#wm#"/>
  <p:tag name="KSO_WM_UNIT_ISCONTENTSTITLE" val="0"/>
  <p:tag name="KSO_WM_UNIT_NOCLEAR" val="0"/>
  <p:tag name="KSO_WM_UNIT_VALUE" val="1"/>
  <p:tag name="KSO_WM_UNIT_TYPE" val="e"/>
  <p:tag name="KSO_WM_UNIT_INDEX" val="1"/>
  <p:tag name="KSO_WM_UNIT_PRESET_TEXT" val="01."/>
  <p:tag name="KSO_WM_UNIT_TEXT_FILL_FORE_SCHEMECOLOR_INDEX_BRIGHTNESS" val="-0.25"/>
  <p:tag name="KSO_WM_UNIT_TEXT_FILL_FORE_SCHEMECOLOR_INDEX" val="7"/>
  <p:tag name="KSO_WM_UNIT_TEXT_FILL_TYPE" val="1"/>
</p:tagLst>
</file>

<file path=ppt/tags/tag341.xml><?xml version="1.0" encoding="utf-8"?>
<p:tagLst xmlns:p="http://schemas.openxmlformats.org/presentationml/2006/main">
  <p:tag name="KSO_WM_SLIDE_ID" val="custom20203610_9"/>
  <p:tag name="KSO_WM_TEMPLATE_SUBCATEGORY" val="17"/>
  <p:tag name="KSO_WM_TEMPLATE_MASTER_TYPE" val="1"/>
  <p:tag name="KSO_WM_TEMPLATE_COLOR_TYPE" val="1"/>
  <p:tag name="KSO_WM_SLIDE_ITEM_CNT" val="0"/>
  <p:tag name="KSO_WM_SLIDE_INDEX" val="9"/>
  <p:tag name="KSO_WM_TAG_VERSION" val="1.0"/>
  <p:tag name="KSO_WM_BEAUTIFY_FLAG" val="#wm#"/>
  <p:tag name="KSO_WM_TEMPLATE_CATEGORY" val="custom"/>
  <p:tag name="KSO_WM_TEMPLATE_INDEX" val="20203610"/>
  <p:tag name="KSO_WM_SLIDE_TYPE" val="sectionTitle"/>
  <p:tag name="KSO_WM_SLIDE_SUBTYPE" val="pureTxt"/>
  <p:tag name="KSO_WM_SLIDE_LAYOUT" val="a_b_e"/>
  <p:tag name="KSO_WM_SLIDE_LAYOUT_CNT" val="1_1_1"/>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i*1"/>
  <p:tag name="KSO_WM_UNIT_LAYERLEVEL" val="1"/>
  <p:tag name="KSO_WM_TAG_VERSION" val="1.0"/>
  <p:tag name="KSO_WM_BEAUTIFY_FLAG" val="#wm#"/>
  <p:tag name="KSO_WM_UNIT_TYPE" val="i"/>
  <p:tag name="KSO_WM_UNIT_INDEX" val="1"/>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7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7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7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8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8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8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8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9.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9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9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9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9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9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9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9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i*1"/>
  <p:tag name="KSO_WM_UNIT_LAYERLEVEL" val="1"/>
  <p:tag name="KSO_WM_TAG_VERSION" val="1.0"/>
  <p:tag name="KSO_WM_BEAUTIFY_FLAG" val="#wm#"/>
  <p:tag name="KSO_WM_SLIDE_BACKGROUND_TYPE" val="frame"/>
  <p:tag name="KSO_WM_SLIDE_BK_DARK_LIGHT" val="2"/>
  <p:tag name="KSO_WM_UNIT_SUBTYPE" val="h"/>
  <p:tag name="KSO_WM_UNIT_TYPE" val="i"/>
  <p:tag name="KSO_WM_UNIT_INDEX" val="1"/>
  <p:tag name="KSO_WM_UNIT_BK_DARK_LIGHT" val="2"/>
</p:tagLst>
</file>

<file path=ppt/tags/tag9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9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9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Black-Arial">
      <a:majorFont>
        <a:latin typeface="Arial Black"/>
        <a:ea typeface=""/>
        <a:cs typeface=""/>
        <a:font script="Jpan" typeface="ＭＳ ゴシック"/>
        <a:font script="Hang" typeface="굴림"/>
        <a:font script="Hans" typeface="宋体"/>
        <a:font script="Hant" typeface="新細明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a:ea typeface=""/>
        <a:cs typeface=""/>
        <a:font script="Jpan" typeface="ＭＳ Ｐゴシック"/>
        <a:font script="Hang" typeface="굴림"/>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自定义 6">
      <a:dk1>
        <a:srgbClr val="000000"/>
      </a:dk1>
      <a:lt1>
        <a:srgbClr val="FFFFFF"/>
      </a:lt1>
      <a:dk2>
        <a:srgbClr val="FFF3F3"/>
      </a:dk2>
      <a:lt2>
        <a:srgbClr val="FFFFFF"/>
      </a:lt2>
      <a:accent1>
        <a:srgbClr val="C00000"/>
      </a:accent1>
      <a:accent2>
        <a:srgbClr val="AD0026"/>
      </a:accent2>
      <a:accent3>
        <a:srgbClr val="E34C2B"/>
      </a:accent3>
      <a:accent4>
        <a:srgbClr val="34B2E4"/>
      </a:accent4>
      <a:accent5>
        <a:srgbClr val="0AD0DA"/>
      </a:accent5>
      <a:accent6>
        <a:srgbClr val="0ADAAD"/>
      </a:accent6>
      <a:hlink>
        <a:srgbClr val="BFBFBF"/>
      </a:hlink>
      <a:folHlink>
        <a:srgbClr val="BFBFBF"/>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vert="horz" wrap="square" lIns="91440" tIns="45720" rIns="91440" bIns="45720" rtlCol="0" anchor="t" anchorCtr="0">
        <a:noAutofit/>
      </a:bodyPr>
      <a:lstStyle>
        <a:defPPr marL="0" lvl="0" indent="0" algn="l" fontAlgn="auto">
          <a:lnSpc>
            <a:spcPct val="130000"/>
          </a:lnSpc>
          <a:spcBef>
            <a:spcPts val="0"/>
          </a:spcBef>
          <a:spcAft>
            <a:spcPts val="0"/>
          </a:spcAft>
          <a:buSzPct val="100000"/>
          <a:defRPr lang="zh-CN" altLang="en-US" sz="2800" b="1" spc="150" dirty="0">
            <a:solidFill>
              <a:schemeClr val="dk1">
                <a:lumMod val="75000"/>
                <a:lumOff val="25000"/>
              </a:schemeClr>
            </a:solidFill>
            <a:latin typeface="微软雅黑" panose="020B0503020204020204" charset="-122"/>
            <a:ea typeface="微软雅黑" panose="020B0503020204020204" charset="-122"/>
          </a:defRPr>
        </a:defPPr>
      </a:lst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宋体"/>
        <a:ea typeface=""/>
        <a:cs typeface=""/>
        <a:font script="Jpan" typeface="游ゴシック Light"/>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宋体"/>
        <a:ea typeface=""/>
        <a:cs typeface=""/>
        <a:font script="Jpan" typeface="游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3126</Words>
  <Application>WPS 演示</Application>
  <PresentationFormat>宽屏</PresentationFormat>
  <Paragraphs>207</Paragraphs>
  <Slides>31</Slides>
  <Notes>0</Notes>
  <HiddenSlides>0</HiddenSlides>
  <MMClips>0</MMClips>
  <ScaleCrop>false</ScaleCrop>
  <HeadingPairs>
    <vt:vector size="6" baseType="variant">
      <vt:variant>
        <vt:lpstr>已用的字体</vt:lpstr>
      </vt:variant>
      <vt:variant>
        <vt:i4>15</vt:i4>
      </vt:variant>
      <vt:variant>
        <vt:lpstr>主题</vt:lpstr>
      </vt:variant>
      <vt:variant>
        <vt:i4>2</vt:i4>
      </vt:variant>
      <vt:variant>
        <vt:lpstr>幻灯片标题</vt:lpstr>
      </vt:variant>
      <vt:variant>
        <vt:i4>31</vt:i4>
      </vt:variant>
    </vt:vector>
  </HeadingPairs>
  <TitlesOfParts>
    <vt:vector size="48" baseType="lpstr">
      <vt:lpstr>Arial</vt:lpstr>
      <vt:lpstr>宋体</vt:lpstr>
      <vt:lpstr>Wingdings</vt:lpstr>
      <vt:lpstr>微软雅黑</vt:lpstr>
      <vt:lpstr>隶书</vt:lpstr>
      <vt:lpstr>汉仪尚巍手书W</vt:lpstr>
      <vt:lpstr>方正超粗黑_GBK</vt:lpstr>
      <vt:lpstr>黑体</vt:lpstr>
      <vt:lpstr>方正小标宋简体</vt:lpstr>
      <vt:lpstr>楷体</vt:lpstr>
      <vt:lpstr>Times New Roman</vt:lpstr>
      <vt:lpstr>Wingdings</vt:lpstr>
      <vt:lpstr>Arial Unicode MS</vt:lpstr>
      <vt:lpstr>仿宋_GB2312</vt:lpstr>
      <vt:lpstr>仿宋</vt:lpstr>
      <vt:lpstr>Office 主题​​</vt:lpstr>
      <vt:lpstr>1_Office 主题​​</vt:lpstr>
      <vt:lpstr> 解读国家局、省局关于发展庭院经济的相关政策与文件</vt:lpstr>
      <vt:lpstr>PowerPoint 演示文稿</vt:lpstr>
      <vt:lpstr>庭院经济提出的背景与内涵</vt:lpstr>
      <vt:lpstr>PowerPoint 演示文稿</vt:lpstr>
      <vt:lpstr>PowerPoint 演示文稿</vt:lpstr>
      <vt:lpstr>PowerPoint 演示文稿</vt:lpstr>
      <vt:lpstr>发展庭院经济的意义</vt:lpstr>
      <vt:lpstr>PowerPoint 演示文稿</vt:lpstr>
      <vt:lpstr>PowerPoint 演示文稿</vt:lpstr>
      <vt:lpstr>PowerPoint 演示文稿</vt:lpstr>
      <vt:lpstr>PowerPoint 演示文稿</vt:lpstr>
      <vt:lpstr>PowerPoint 演示文稿</vt:lpstr>
      <vt:lpstr>国家局、省局出台《意见》的解读</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发展庭院经济存在的问题与困境</vt:lpstr>
      <vt:lpstr>PowerPoint 演示文稿</vt:lpstr>
      <vt:lpstr>发展庭院经济对策与建议</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root</dc:creator>
  <cp:lastModifiedBy>Administrator</cp:lastModifiedBy>
  <cp:revision>83</cp:revision>
  <dcterms:created xsi:type="dcterms:W3CDTF">2023-04-10T08:42:00Z</dcterms:created>
  <dcterms:modified xsi:type="dcterms:W3CDTF">2023-05-18T02:26:49Z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2052-11.8.2.8411</vt:lpwstr>
  </property>
  <property fmtid="{D5CDD505-2E9C-101B-9397-08002B2CF9AE}" pid="3" name="ICV">
    <vt:lpwstr/>
  </property>
</Properties>
</file>